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 id="2147483828" r:id="rId2"/>
    <p:sldMasterId id="2147483927" r:id="rId3"/>
  </p:sldMasterIdLst>
  <p:notesMasterIdLst>
    <p:notesMasterId r:id="rId37"/>
  </p:notesMasterIdLst>
  <p:sldIdLst>
    <p:sldId id="676" r:id="rId4"/>
    <p:sldId id="687" r:id="rId5"/>
    <p:sldId id="1014" r:id="rId6"/>
    <p:sldId id="805" r:id="rId7"/>
    <p:sldId id="802" r:id="rId8"/>
    <p:sldId id="803" r:id="rId9"/>
    <p:sldId id="804" r:id="rId10"/>
    <p:sldId id="1428" r:id="rId11"/>
    <p:sldId id="806" r:id="rId12"/>
    <p:sldId id="733" r:id="rId13"/>
    <p:sldId id="972" r:id="rId14"/>
    <p:sldId id="794" r:id="rId15"/>
    <p:sldId id="788" r:id="rId16"/>
    <p:sldId id="973" r:id="rId17"/>
    <p:sldId id="810" r:id="rId18"/>
    <p:sldId id="711" r:id="rId19"/>
    <p:sldId id="589" r:id="rId20"/>
    <p:sldId id="746" r:id="rId21"/>
    <p:sldId id="710" r:id="rId22"/>
    <p:sldId id="694" r:id="rId23"/>
    <p:sldId id="756" r:id="rId24"/>
    <p:sldId id="801" r:id="rId25"/>
    <p:sldId id="809" r:id="rId26"/>
    <p:sldId id="970" r:id="rId27"/>
    <p:sldId id="587" r:id="rId28"/>
    <p:sldId id="588" r:id="rId29"/>
    <p:sldId id="811" r:id="rId30"/>
    <p:sldId id="332" r:id="rId31"/>
    <p:sldId id="282" r:id="rId32"/>
    <p:sldId id="1431" r:id="rId33"/>
    <p:sldId id="743" r:id="rId34"/>
    <p:sldId id="744" r:id="rId35"/>
    <p:sldId id="683" r:id="rId36"/>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8C0119-3492-4033-BCC9-C61DA351FFC0}" v="101" dt="2023-08-04T23:53:51.1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3015" autoAdjust="0"/>
    <p:restoredTop sz="94660"/>
  </p:normalViewPr>
  <p:slideViewPr>
    <p:cSldViewPr snapToGrid="0">
      <p:cViewPr varScale="1">
        <p:scale>
          <a:sx n="89" d="100"/>
          <a:sy n="89" d="100"/>
        </p:scale>
        <p:origin x="144" y="28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6/11/relationships/changesInfo" Target="changesInfos/changesInfo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onso Lobato" userId="59a2fab16695f606" providerId="LiveId" clId="{818C0119-3492-4033-BCC9-C61DA351FFC0}"/>
    <pc:docChg chg="undo custSel addSld delSld modSld sldOrd delMainMaster">
      <pc:chgData name="Alfonso Lobato" userId="59a2fab16695f606" providerId="LiveId" clId="{818C0119-3492-4033-BCC9-C61DA351FFC0}" dt="2023-08-05T00:00:18.674" v="406"/>
      <pc:docMkLst>
        <pc:docMk/>
      </pc:docMkLst>
      <pc:sldChg chg="del">
        <pc:chgData name="Alfonso Lobato" userId="59a2fab16695f606" providerId="LiveId" clId="{818C0119-3492-4033-BCC9-C61DA351FFC0}" dt="2023-08-04T23:33:36.151" v="3" actId="47"/>
        <pc:sldMkLst>
          <pc:docMk/>
          <pc:sldMk cId="2981679820" sldId="295"/>
        </pc:sldMkLst>
      </pc:sldChg>
      <pc:sldChg chg="del ord">
        <pc:chgData name="Alfonso Lobato" userId="59a2fab16695f606" providerId="LiveId" clId="{818C0119-3492-4033-BCC9-C61DA351FFC0}" dt="2023-08-05T00:00:05.216" v="404" actId="47"/>
        <pc:sldMkLst>
          <pc:docMk/>
          <pc:sldMk cId="1544025968" sldId="305"/>
        </pc:sldMkLst>
      </pc:sldChg>
      <pc:sldChg chg="del">
        <pc:chgData name="Alfonso Lobato" userId="59a2fab16695f606" providerId="LiveId" clId="{818C0119-3492-4033-BCC9-C61DA351FFC0}" dt="2023-08-04T23:33:33.907" v="2" actId="47"/>
        <pc:sldMkLst>
          <pc:docMk/>
          <pc:sldMk cId="3066727063" sldId="306"/>
        </pc:sldMkLst>
      </pc:sldChg>
      <pc:sldChg chg="del">
        <pc:chgData name="Alfonso Lobato" userId="59a2fab16695f606" providerId="LiveId" clId="{818C0119-3492-4033-BCC9-C61DA351FFC0}" dt="2023-08-04T23:53:36.118" v="267" actId="47"/>
        <pc:sldMkLst>
          <pc:docMk/>
          <pc:sldMk cId="3889970373" sldId="412"/>
        </pc:sldMkLst>
      </pc:sldChg>
      <pc:sldChg chg="addSp modSp mod">
        <pc:chgData name="Alfonso Lobato" userId="59a2fab16695f606" providerId="LiveId" clId="{818C0119-3492-4033-BCC9-C61DA351FFC0}" dt="2023-08-04T23:54:31.559" v="295" actId="1076"/>
        <pc:sldMkLst>
          <pc:docMk/>
          <pc:sldMk cId="4262321635" sldId="733"/>
        </pc:sldMkLst>
        <pc:spChg chg="add mod">
          <ac:chgData name="Alfonso Lobato" userId="59a2fab16695f606" providerId="LiveId" clId="{818C0119-3492-4033-BCC9-C61DA351FFC0}" dt="2023-08-04T23:54:24.990" v="294" actId="1076"/>
          <ac:spMkLst>
            <pc:docMk/>
            <pc:sldMk cId="4262321635" sldId="733"/>
            <ac:spMk id="3" creationId="{3F278312-3C83-C51F-C7F7-04AE8BBD821A}"/>
          </ac:spMkLst>
        </pc:spChg>
        <pc:spChg chg="mod">
          <ac:chgData name="Alfonso Lobato" userId="59a2fab16695f606" providerId="LiveId" clId="{818C0119-3492-4033-BCC9-C61DA351FFC0}" dt="2023-08-04T23:53:28.847" v="266" actId="1076"/>
          <ac:spMkLst>
            <pc:docMk/>
            <pc:sldMk cId="4262321635" sldId="733"/>
            <ac:spMk id="24" creationId="{EAB74F17-03EA-48FA-BCF1-075A8A03BCB6}"/>
          </ac:spMkLst>
        </pc:spChg>
        <pc:spChg chg="mod">
          <ac:chgData name="Alfonso Lobato" userId="59a2fab16695f606" providerId="LiveId" clId="{818C0119-3492-4033-BCC9-C61DA351FFC0}" dt="2023-08-04T23:54:31.559" v="295" actId="1076"/>
          <ac:spMkLst>
            <pc:docMk/>
            <pc:sldMk cId="4262321635" sldId="733"/>
            <ac:spMk id="28" creationId="{E28F1DAF-A021-4DAD-9CBB-9A46E8FA5B32}"/>
          </ac:spMkLst>
        </pc:spChg>
        <pc:grpChg chg="mod">
          <ac:chgData name="Alfonso Lobato" userId="59a2fab16695f606" providerId="LiveId" clId="{818C0119-3492-4033-BCC9-C61DA351FFC0}" dt="2023-08-04T23:54:18.799" v="292" actId="14100"/>
          <ac:grpSpMkLst>
            <pc:docMk/>
            <pc:sldMk cId="4262321635" sldId="733"/>
            <ac:grpSpMk id="13" creationId="{35CAB779-D9FA-9DA4-7121-C8C495A6CA16}"/>
          </ac:grpSpMkLst>
        </pc:grpChg>
      </pc:sldChg>
      <pc:sldChg chg="ord">
        <pc:chgData name="Alfonso Lobato" userId="59a2fab16695f606" providerId="LiveId" clId="{818C0119-3492-4033-BCC9-C61DA351FFC0}" dt="2023-08-04T23:57:56.980" v="360"/>
        <pc:sldMkLst>
          <pc:docMk/>
          <pc:sldMk cId="727683919" sldId="794"/>
        </pc:sldMkLst>
      </pc:sldChg>
      <pc:sldChg chg="ord">
        <pc:chgData name="Alfonso Lobato" userId="59a2fab16695f606" providerId="LiveId" clId="{818C0119-3492-4033-BCC9-C61DA351FFC0}" dt="2023-08-05T00:00:18.674" v="406"/>
        <pc:sldMkLst>
          <pc:docMk/>
          <pc:sldMk cId="976303338" sldId="805"/>
        </pc:sldMkLst>
      </pc:sldChg>
      <pc:sldChg chg="del">
        <pc:chgData name="Alfonso Lobato" userId="59a2fab16695f606" providerId="LiveId" clId="{818C0119-3492-4033-BCC9-C61DA351FFC0}" dt="2023-08-04T23:48:14.446" v="146" actId="47"/>
        <pc:sldMkLst>
          <pc:docMk/>
          <pc:sldMk cId="1546843761" sldId="834"/>
        </pc:sldMkLst>
      </pc:sldChg>
      <pc:sldChg chg="del">
        <pc:chgData name="Alfonso Lobato" userId="59a2fab16695f606" providerId="LiveId" clId="{818C0119-3492-4033-BCC9-C61DA351FFC0}" dt="2023-08-04T23:55:52.861" v="352" actId="47"/>
        <pc:sldMkLst>
          <pc:docMk/>
          <pc:sldMk cId="3745147261" sldId="971"/>
        </pc:sldMkLst>
      </pc:sldChg>
      <pc:sldChg chg="modSp mod">
        <pc:chgData name="Alfonso Lobato" userId="59a2fab16695f606" providerId="LiveId" clId="{818C0119-3492-4033-BCC9-C61DA351FFC0}" dt="2023-08-04T23:57:13.912" v="358" actId="403"/>
        <pc:sldMkLst>
          <pc:docMk/>
          <pc:sldMk cId="3333473558" sldId="972"/>
        </pc:sldMkLst>
        <pc:spChg chg="mod">
          <ac:chgData name="Alfonso Lobato" userId="59a2fab16695f606" providerId="LiveId" clId="{818C0119-3492-4033-BCC9-C61DA351FFC0}" dt="2023-08-04T23:56:43.410" v="355" actId="113"/>
          <ac:spMkLst>
            <pc:docMk/>
            <pc:sldMk cId="3333473558" sldId="972"/>
            <ac:spMk id="7" creationId="{69FB4EF2-3C5F-43B8-8908-7AA62C3F06D7}"/>
          </ac:spMkLst>
        </pc:spChg>
        <pc:spChg chg="mod">
          <ac:chgData name="Alfonso Lobato" userId="59a2fab16695f606" providerId="LiveId" clId="{818C0119-3492-4033-BCC9-C61DA351FFC0}" dt="2023-08-04T23:57:13.912" v="358" actId="403"/>
          <ac:spMkLst>
            <pc:docMk/>
            <pc:sldMk cId="3333473558" sldId="972"/>
            <ac:spMk id="41" creationId="{6DD1A104-9D14-B472-D4C9-A688415A7EE2}"/>
          </ac:spMkLst>
        </pc:spChg>
      </pc:sldChg>
      <pc:sldChg chg="delSp modSp mod">
        <pc:chgData name="Alfonso Lobato" userId="59a2fab16695f606" providerId="LiveId" clId="{818C0119-3492-4033-BCC9-C61DA351FFC0}" dt="2023-08-04T23:59:24.631" v="403" actId="1076"/>
        <pc:sldMkLst>
          <pc:docMk/>
          <pc:sldMk cId="2857991098" sldId="973"/>
        </pc:sldMkLst>
        <pc:spChg chg="mod">
          <ac:chgData name="Alfonso Lobato" userId="59a2fab16695f606" providerId="LiveId" clId="{818C0119-3492-4033-BCC9-C61DA351FFC0}" dt="2023-08-04T23:58:44.479" v="372" actId="1076"/>
          <ac:spMkLst>
            <pc:docMk/>
            <pc:sldMk cId="2857991098" sldId="973"/>
            <ac:spMk id="13" creationId="{E6903794-1D69-43A3-AAE5-9237B3E9C3D4}"/>
          </ac:spMkLst>
        </pc:spChg>
        <pc:spChg chg="del">
          <ac:chgData name="Alfonso Lobato" userId="59a2fab16695f606" providerId="LiveId" clId="{818C0119-3492-4033-BCC9-C61DA351FFC0}" dt="2023-08-04T23:58:14.655" v="361" actId="478"/>
          <ac:spMkLst>
            <pc:docMk/>
            <pc:sldMk cId="2857991098" sldId="973"/>
            <ac:spMk id="17" creationId="{F3895AAC-8A6C-D241-94FE-2C04323DA265}"/>
          </ac:spMkLst>
        </pc:spChg>
        <pc:spChg chg="mod">
          <ac:chgData name="Alfonso Lobato" userId="59a2fab16695f606" providerId="LiveId" clId="{818C0119-3492-4033-BCC9-C61DA351FFC0}" dt="2023-08-04T23:58:31.120" v="367" actId="403"/>
          <ac:spMkLst>
            <pc:docMk/>
            <pc:sldMk cId="2857991098" sldId="973"/>
            <ac:spMk id="41" creationId="{EA2C1F91-4E78-4F5F-AF85-3C602CEB94F8}"/>
          </ac:spMkLst>
        </pc:spChg>
        <pc:spChg chg="mod">
          <ac:chgData name="Alfonso Lobato" userId="59a2fab16695f606" providerId="LiveId" clId="{818C0119-3492-4033-BCC9-C61DA351FFC0}" dt="2023-08-04T23:59:24.631" v="403" actId="1076"/>
          <ac:spMkLst>
            <pc:docMk/>
            <pc:sldMk cId="2857991098" sldId="973"/>
            <ac:spMk id="54" creationId="{2C93B34E-3672-40AA-9EF0-AE225125A590}"/>
          </ac:spMkLst>
        </pc:spChg>
        <pc:cxnChg chg="mod">
          <ac:chgData name="Alfonso Lobato" userId="59a2fab16695f606" providerId="LiveId" clId="{818C0119-3492-4033-BCC9-C61DA351FFC0}" dt="2023-08-04T23:58:48.079" v="373" actId="1076"/>
          <ac:cxnSpMkLst>
            <pc:docMk/>
            <pc:sldMk cId="2857991098" sldId="973"/>
            <ac:cxnSpMk id="27" creationId="{013E5456-51CF-474A-B0CF-46264EA80BF1}"/>
          </ac:cxnSpMkLst>
        </pc:cxnChg>
      </pc:sldChg>
      <pc:sldChg chg="addSp delSp modSp mod delAnim modAnim">
        <pc:chgData name="Alfonso Lobato" userId="59a2fab16695f606" providerId="LiveId" clId="{818C0119-3492-4033-BCC9-C61DA351FFC0}" dt="2023-08-04T23:48:12.215" v="145" actId="1076"/>
        <pc:sldMkLst>
          <pc:docMk/>
          <pc:sldMk cId="1983004083" sldId="1014"/>
        </pc:sldMkLst>
        <pc:spChg chg="add mod">
          <ac:chgData name="Alfonso Lobato" userId="59a2fab16695f606" providerId="LiveId" clId="{818C0119-3492-4033-BCC9-C61DA351FFC0}" dt="2023-08-04T23:47:37.596" v="143" actId="20577"/>
          <ac:spMkLst>
            <pc:docMk/>
            <pc:sldMk cId="1983004083" sldId="1014"/>
            <ac:spMk id="18" creationId="{7E14E1A5-477F-AB0A-35A6-14562073F563}"/>
          </ac:spMkLst>
        </pc:spChg>
        <pc:spChg chg="mod topLvl">
          <ac:chgData name="Alfonso Lobato" userId="59a2fab16695f606" providerId="LiveId" clId="{818C0119-3492-4033-BCC9-C61DA351FFC0}" dt="2023-08-04T23:41:03.232" v="98" actId="164"/>
          <ac:spMkLst>
            <pc:docMk/>
            <pc:sldMk cId="1983004083" sldId="1014"/>
            <ac:spMk id="39" creationId="{23D7143D-7CC0-1365-73B3-EDFAC5A16B65}"/>
          </ac:spMkLst>
        </pc:spChg>
        <pc:grpChg chg="del">
          <ac:chgData name="Alfonso Lobato" userId="59a2fab16695f606" providerId="LiveId" clId="{818C0119-3492-4033-BCC9-C61DA351FFC0}" dt="2023-08-04T23:37:53.613" v="6" actId="478"/>
          <ac:grpSpMkLst>
            <pc:docMk/>
            <pc:sldMk cId="1983004083" sldId="1014"/>
            <ac:grpSpMk id="5" creationId="{0BAF9914-3302-A384-8889-AE52293B5FA7}"/>
          </ac:grpSpMkLst>
        </pc:grpChg>
        <pc:grpChg chg="del">
          <ac:chgData name="Alfonso Lobato" userId="59a2fab16695f606" providerId="LiveId" clId="{818C0119-3492-4033-BCC9-C61DA351FFC0}" dt="2023-08-04T23:39:18.371" v="51" actId="478"/>
          <ac:grpSpMkLst>
            <pc:docMk/>
            <pc:sldMk cId="1983004083" sldId="1014"/>
            <ac:grpSpMk id="13" creationId="{64B6F3F1-99E2-9253-DE89-CA2E2D38CD0B}"/>
          </ac:grpSpMkLst>
        </pc:grpChg>
        <pc:grpChg chg="add mod">
          <ac:chgData name="Alfonso Lobato" userId="59a2fab16695f606" providerId="LiveId" clId="{818C0119-3492-4033-BCC9-C61DA351FFC0}" dt="2023-08-04T23:41:03.232" v="98" actId="164"/>
          <ac:grpSpMkLst>
            <pc:docMk/>
            <pc:sldMk cId="1983004083" sldId="1014"/>
            <ac:grpSpMk id="19" creationId="{011818BD-6776-39C5-1C89-C827F4382E81}"/>
          </ac:grpSpMkLst>
        </pc:grpChg>
        <pc:grpChg chg="add mod">
          <ac:chgData name="Alfonso Lobato" userId="59a2fab16695f606" providerId="LiveId" clId="{818C0119-3492-4033-BCC9-C61DA351FFC0}" dt="2023-08-04T23:41:06.223" v="99" actId="1076"/>
          <ac:grpSpMkLst>
            <pc:docMk/>
            <pc:sldMk cId="1983004083" sldId="1014"/>
            <ac:grpSpMk id="21" creationId="{AB712506-FAE0-B7D1-726F-69D126B6D869}"/>
          </ac:grpSpMkLst>
        </pc:grpChg>
        <pc:grpChg chg="add mod">
          <ac:chgData name="Alfonso Lobato" userId="59a2fab16695f606" providerId="LiveId" clId="{818C0119-3492-4033-BCC9-C61DA351FFC0}" dt="2023-08-04T23:48:12.215" v="145" actId="1076"/>
          <ac:grpSpMkLst>
            <pc:docMk/>
            <pc:sldMk cId="1983004083" sldId="1014"/>
            <ac:grpSpMk id="22" creationId="{DAE5A986-D3FE-7BE4-1B7D-0C53BCEDE1E0}"/>
          </ac:grpSpMkLst>
        </pc:grpChg>
        <pc:grpChg chg="del">
          <ac:chgData name="Alfonso Lobato" userId="59a2fab16695f606" providerId="LiveId" clId="{818C0119-3492-4033-BCC9-C61DA351FFC0}" dt="2023-08-04T23:39:15.691" v="50" actId="478"/>
          <ac:grpSpMkLst>
            <pc:docMk/>
            <pc:sldMk cId="1983004083" sldId="1014"/>
            <ac:grpSpMk id="35" creationId="{03A3DDE4-28E3-D29F-E6AB-33F03DE4F522}"/>
          </ac:grpSpMkLst>
        </pc:grpChg>
        <pc:grpChg chg="del mod">
          <ac:chgData name="Alfonso Lobato" userId="59a2fab16695f606" providerId="LiveId" clId="{818C0119-3492-4033-BCC9-C61DA351FFC0}" dt="2023-08-04T23:40:07.616" v="90" actId="165"/>
          <ac:grpSpMkLst>
            <pc:docMk/>
            <pc:sldMk cId="1983004083" sldId="1014"/>
            <ac:grpSpMk id="38" creationId="{AA919898-4243-B46D-35A3-FB167C32F84D}"/>
          </ac:grpSpMkLst>
        </pc:grpChg>
        <pc:grpChg chg="mod">
          <ac:chgData name="Alfonso Lobato" userId="59a2fab16695f606" providerId="LiveId" clId="{818C0119-3492-4033-BCC9-C61DA351FFC0}" dt="2023-08-04T23:41:23.278" v="103" actId="1076"/>
          <ac:grpSpMkLst>
            <pc:docMk/>
            <pc:sldMk cId="1983004083" sldId="1014"/>
            <ac:grpSpMk id="41" creationId="{19CBE0BC-CB2A-50EE-39E3-253F0FFA720A}"/>
          </ac:grpSpMkLst>
        </pc:grpChg>
        <pc:grpChg chg="del">
          <ac:chgData name="Alfonso Lobato" userId="59a2fab16695f606" providerId="LiveId" clId="{818C0119-3492-4033-BCC9-C61DA351FFC0}" dt="2023-08-04T23:39:45.612" v="85" actId="478"/>
          <ac:grpSpMkLst>
            <pc:docMk/>
            <pc:sldMk cId="1983004083" sldId="1014"/>
            <ac:grpSpMk id="44" creationId="{716AE496-7EEC-BB2E-A275-5567AB454397}"/>
          </ac:grpSpMkLst>
        </pc:grpChg>
        <pc:grpChg chg="mod">
          <ac:chgData name="Alfonso Lobato" userId="59a2fab16695f606" providerId="LiveId" clId="{818C0119-3492-4033-BCC9-C61DA351FFC0}" dt="2023-08-04T23:41:21.286" v="102" actId="1076"/>
          <ac:grpSpMkLst>
            <pc:docMk/>
            <pc:sldMk cId="1983004083" sldId="1014"/>
            <ac:grpSpMk id="47" creationId="{AC98D7AA-C722-591B-10E8-F6302A608ACC}"/>
          </ac:grpSpMkLst>
        </pc:grpChg>
        <pc:grpChg chg="mod">
          <ac:chgData name="Alfonso Lobato" userId="59a2fab16695f606" providerId="LiveId" clId="{818C0119-3492-4033-BCC9-C61DA351FFC0}" dt="2023-08-04T23:41:26.070" v="104" actId="1076"/>
          <ac:grpSpMkLst>
            <pc:docMk/>
            <pc:sldMk cId="1983004083" sldId="1014"/>
            <ac:grpSpMk id="50" creationId="{299C47DD-4E78-8184-89E6-B038169E8D9D}"/>
          </ac:grpSpMkLst>
        </pc:grpChg>
        <pc:picChg chg="add mod">
          <ac:chgData name="Alfonso Lobato" userId="59a2fab16695f606" providerId="LiveId" clId="{818C0119-3492-4033-BCC9-C61DA351FFC0}" dt="2023-08-04T23:39:01.934" v="46" actId="164"/>
          <ac:picMkLst>
            <pc:docMk/>
            <pc:sldMk cId="1983004083" sldId="1014"/>
            <ac:picMk id="2" creationId="{61C94BCC-28C7-E872-D6AB-3DAD1428080F}"/>
          </ac:picMkLst>
        </pc:picChg>
        <pc:picChg chg="add mod">
          <ac:chgData name="Alfonso Lobato" userId="59a2fab16695f606" providerId="LiveId" clId="{818C0119-3492-4033-BCC9-C61DA351FFC0}" dt="2023-08-04T23:39:01.934" v="46" actId="164"/>
          <ac:picMkLst>
            <pc:docMk/>
            <pc:sldMk cId="1983004083" sldId="1014"/>
            <ac:picMk id="4" creationId="{1FECB76D-23BC-591A-B073-71C1844E928A}"/>
          </ac:picMkLst>
        </pc:picChg>
        <pc:picChg chg="add mod">
          <ac:chgData name="Alfonso Lobato" userId="59a2fab16695f606" providerId="LiveId" clId="{818C0119-3492-4033-BCC9-C61DA351FFC0}" dt="2023-08-04T23:39:01.934" v="46" actId="164"/>
          <ac:picMkLst>
            <pc:docMk/>
            <pc:sldMk cId="1983004083" sldId="1014"/>
            <ac:picMk id="9" creationId="{19C2D26E-589E-FCAF-75E6-9E9EC5121EBD}"/>
          </ac:picMkLst>
        </pc:picChg>
        <pc:picChg chg="add mod">
          <ac:chgData name="Alfonso Lobato" userId="59a2fab16695f606" providerId="LiveId" clId="{818C0119-3492-4033-BCC9-C61DA351FFC0}" dt="2023-08-04T23:39:01.934" v="46" actId="164"/>
          <ac:picMkLst>
            <pc:docMk/>
            <pc:sldMk cId="1983004083" sldId="1014"/>
            <ac:picMk id="11" creationId="{7DF495C2-1055-1405-CBBE-1C994C67EEC0}"/>
          </ac:picMkLst>
        </pc:picChg>
        <pc:picChg chg="add del mod">
          <ac:chgData name="Alfonso Lobato" userId="59a2fab16695f606" providerId="LiveId" clId="{818C0119-3492-4033-BCC9-C61DA351FFC0}" dt="2023-08-04T23:38:29.047" v="16"/>
          <ac:picMkLst>
            <pc:docMk/>
            <pc:sldMk cId="1983004083" sldId="1014"/>
            <ac:picMk id="12" creationId="{3D688403-11B4-ABA9-5693-AF6CBDD0E252}"/>
          </ac:picMkLst>
        </pc:picChg>
        <pc:picChg chg="add del mod">
          <ac:chgData name="Alfonso Lobato" userId="59a2fab16695f606" providerId="LiveId" clId="{818C0119-3492-4033-BCC9-C61DA351FFC0}" dt="2023-08-04T23:38:29.047" v="16"/>
          <ac:picMkLst>
            <pc:docMk/>
            <pc:sldMk cId="1983004083" sldId="1014"/>
            <ac:picMk id="15" creationId="{AA47EE8C-C701-8BFE-11FF-5460CE570A21}"/>
          </ac:picMkLst>
        </pc:picChg>
        <pc:picChg chg="add del mod">
          <ac:chgData name="Alfonso Lobato" userId="59a2fab16695f606" providerId="LiveId" clId="{818C0119-3492-4033-BCC9-C61DA351FFC0}" dt="2023-08-04T23:38:29.047" v="16"/>
          <ac:picMkLst>
            <pc:docMk/>
            <pc:sldMk cId="1983004083" sldId="1014"/>
            <ac:picMk id="16" creationId="{B64F844E-8079-3BB5-661F-527EC05860DD}"/>
          </ac:picMkLst>
        </pc:picChg>
        <pc:picChg chg="add del mod">
          <ac:chgData name="Alfonso Lobato" userId="59a2fab16695f606" providerId="LiveId" clId="{818C0119-3492-4033-BCC9-C61DA351FFC0}" dt="2023-08-04T23:38:29.047" v="16"/>
          <ac:picMkLst>
            <pc:docMk/>
            <pc:sldMk cId="1983004083" sldId="1014"/>
            <ac:picMk id="17" creationId="{F7ABF9FB-292A-63E0-6D21-17E7A03D144C}"/>
          </ac:picMkLst>
        </pc:picChg>
        <pc:picChg chg="mod topLvl">
          <ac:chgData name="Alfonso Lobato" userId="59a2fab16695f606" providerId="LiveId" clId="{818C0119-3492-4033-BCC9-C61DA351FFC0}" dt="2023-08-04T23:41:15.095" v="100" actId="164"/>
          <ac:picMkLst>
            <pc:docMk/>
            <pc:sldMk cId="1983004083" sldId="1014"/>
            <ac:picMk id="40" creationId="{F68E8B96-F3F6-5F98-3FBD-F7BD797891CC}"/>
          </ac:picMkLst>
        </pc:picChg>
      </pc:sldChg>
      <pc:sldChg chg="addSp delSp modSp add mod addAnim delAnim modAnim">
        <pc:chgData name="Alfonso Lobato" userId="59a2fab16695f606" providerId="LiveId" clId="{818C0119-3492-4033-BCC9-C61DA351FFC0}" dt="2023-08-04T23:54:46.239" v="296" actId="1076"/>
        <pc:sldMkLst>
          <pc:docMk/>
          <pc:sldMk cId="1743867528" sldId="1428"/>
        </pc:sldMkLst>
        <pc:spChg chg="add del mod">
          <ac:chgData name="Alfonso Lobato" userId="59a2fab16695f606" providerId="LiveId" clId="{818C0119-3492-4033-BCC9-C61DA351FFC0}" dt="2023-08-04T23:54:46.239" v="296" actId="1076"/>
          <ac:spMkLst>
            <pc:docMk/>
            <pc:sldMk cId="1743867528" sldId="1428"/>
            <ac:spMk id="19" creationId="{F1AC1117-961D-A897-41A8-8CF59E853CEB}"/>
          </ac:spMkLst>
        </pc:spChg>
      </pc:sldChg>
      <pc:sldMasterChg chg="del delSldLayout">
        <pc:chgData name="Alfonso Lobato" userId="59a2fab16695f606" providerId="LiveId" clId="{818C0119-3492-4033-BCC9-C61DA351FFC0}" dt="2023-08-05T00:00:05.216" v="404" actId="47"/>
        <pc:sldMasterMkLst>
          <pc:docMk/>
          <pc:sldMasterMk cId="269537618" sldId="2147483915"/>
        </pc:sldMasterMkLst>
        <pc:sldLayoutChg chg="del">
          <pc:chgData name="Alfonso Lobato" userId="59a2fab16695f606" providerId="LiveId" clId="{818C0119-3492-4033-BCC9-C61DA351FFC0}" dt="2023-08-05T00:00:05.216" v="404" actId="47"/>
          <pc:sldLayoutMkLst>
            <pc:docMk/>
            <pc:sldMasterMk cId="269537618" sldId="2147483915"/>
            <pc:sldLayoutMk cId="2131649822" sldId="2147483916"/>
          </pc:sldLayoutMkLst>
        </pc:sldLayoutChg>
        <pc:sldLayoutChg chg="del">
          <pc:chgData name="Alfonso Lobato" userId="59a2fab16695f606" providerId="LiveId" clId="{818C0119-3492-4033-BCC9-C61DA351FFC0}" dt="2023-08-05T00:00:05.216" v="404" actId="47"/>
          <pc:sldLayoutMkLst>
            <pc:docMk/>
            <pc:sldMasterMk cId="269537618" sldId="2147483915"/>
            <pc:sldLayoutMk cId="891181615" sldId="2147483917"/>
          </pc:sldLayoutMkLst>
        </pc:sldLayoutChg>
        <pc:sldLayoutChg chg="del">
          <pc:chgData name="Alfonso Lobato" userId="59a2fab16695f606" providerId="LiveId" clId="{818C0119-3492-4033-BCC9-C61DA351FFC0}" dt="2023-08-05T00:00:05.216" v="404" actId="47"/>
          <pc:sldLayoutMkLst>
            <pc:docMk/>
            <pc:sldMasterMk cId="269537618" sldId="2147483915"/>
            <pc:sldLayoutMk cId="2138267987" sldId="2147483918"/>
          </pc:sldLayoutMkLst>
        </pc:sldLayoutChg>
        <pc:sldLayoutChg chg="del">
          <pc:chgData name="Alfonso Lobato" userId="59a2fab16695f606" providerId="LiveId" clId="{818C0119-3492-4033-BCC9-C61DA351FFC0}" dt="2023-08-05T00:00:05.216" v="404" actId="47"/>
          <pc:sldLayoutMkLst>
            <pc:docMk/>
            <pc:sldMasterMk cId="269537618" sldId="2147483915"/>
            <pc:sldLayoutMk cId="1763733062" sldId="2147483919"/>
          </pc:sldLayoutMkLst>
        </pc:sldLayoutChg>
        <pc:sldLayoutChg chg="del">
          <pc:chgData name="Alfonso Lobato" userId="59a2fab16695f606" providerId="LiveId" clId="{818C0119-3492-4033-BCC9-C61DA351FFC0}" dt="2023-08-05T00:00:05.216" v="404" actId="47"/>
          <pc:sldLayoutMkLst>
            <pc:docMk/>
            <pc:sldMasterMk cId="269537618" sldId="2147483915"/>
            <pc:sldLayoutMk cId="2463526400" sldId="2147483920"/>
          </pc:sldLayoutMkLst>
        </pc:sldLayoutChg>
        <pc:sldLayoutChg chg="del">
          <pc:chgData name="Alfonso Lobato" userId="59a2fab16695f606" providerId="LiveId" clId="{818C0119-3492-4033-BCC9-C61DA351FFC0}" dt="2023-08-05T00:00:05.216" v="404" actId="47"/>
          <pc:sldLayoutMkLst>
            <pc:docMk/>
            <pc:sldMasterMk cId="269537618" sldId="2147483915"/>
            <pc:sldLayoutMk cId="1780596121" sldId="2147483921"/>
          </pc:sldLayoutMkLst>
        </pc:sldLayoutChg>
        <pc:sldLayoutChg chg="del">
          <pc:chgData name="Alfonso Lobato" userId="59a2fab16695f606" providerId="LiveId" clId="{818C0119-3492-4033-BCC9-C61DA351FFC0}" dt="2023-08-05T00:00:05.216" v="404" actId="47"/>
          <pc:sldLayoutMkLst>
            <pc:docMk/>
            <pc:sldMasterMk cId="269537618" sldId="2147483915"/>
            <pc:sldLayoutMk cId="1474496978" sldId="2147483922"/>
          </pc:sldLayoutMkLst>
        </pc:sldLayoutChg>
        <pc:sldLayoutChg chg="del">
          <pc:chgData name="Alfonso Lobato" userId="59a2fab16695f606" providerId="LiveId" clId="{818C0119-3492-4033-BCC9-C61DA351FFC0}" dt="2023-08-05T00:00:05.216" v="404" actId="47"/>
          <pc:sldLayoutMkLst>
            <pc:docMk/>
            <pc:sldMasterMk cId="269537618" sldId="2147483915"/>
            <pc:sldLayoutMk cId="2681327308" sldId="2147483923"/>
          </pc:sldLayoutMkLst>
        </pc:sldLayoutChg>
        <pc:sldLayoutChg chg="del">
          <pc:chgData name="Alfonso Lobato" userId="59a2fab16695f606" providerId="LiveId" clId="{818C0119-3492-4033-BCC9-C61DA351FFC0}" dt="2023-08-05T00:00:05.216" v="404" actId="47"/>
          <pc:sldLayoutMkLst>
            <pc:docMk/>
            <pc:sldMasterMk cId="269537618" sldId="2147483915"/>
            <pc:sldLayoutMk cId="805625953" sldId="2147483924"/>
          </pc:sldLayoutMkLst>
        </pc:sldLayoutChg>
        <pc:sldLayoutChg chg="del">
          <pc:chgData name="Alfonso Lobato" userId="59a2fab16695f606" providerId="LiveId" clId="{818C0119-3492-4033-BCC9-C61DA351FFC0}" dt="2023-08-05T00:00:05.216" v="404" actId="47"/>
          <pc:sldLayoutMkLst>
            <pc:docMk/>
            <pc:sldMasterMk cId="269537618" sldId="2147483915"/>
            <pc:sldLayoutMk cId="1746594418" sldId="2147483925"/>
          </pc:sldLayoutMkLst>
        </pc:sldLayoutChg>
        <pc:sldLayoutChg chg="del">
          <pc:chgData name="Alfonso Lobato" userId="59a2fab16695f606" providerId="LiveId" clId="{818C0119-3492-4033-BCC9-C61DA351FFC0}" dt="2023-08-05T00:00:05.216" v="404" actId="47"/>
          <pc:sldLayoutMkLst>
            <pc:docMk/>
            <pc:sldMasterMk cId="269537618" sldId="2147483915"/>
            <pc:sldLayoutMk cId="1201398877" sldId="2147483926"/>
          </pc:sldLayoutMkLst>
        </pc:sldLayoutChg>
      </pc:sldMasterChg>
      <pc:sldMasterChg chg="del delSldLayout">
        <pc:chgData name="Alfonso Lobato" userId="59a2fab16695f606" providerId="LiveId" clId="{818C0119-3492-4033-BCC9-C61DA351FFC0}" dt="2023-08-04T23:48:14.446" v="146" actId="47"/>
        <pc:sldMasterMkLst>
          <pc:docMk/>
          <pc:sldMasterMk cId="1378789015" sldId="2147483940"/>
        </pc:sldMasterMkLst>
        <pc:sldLayoutChg chg="del">
          <pc:chgData name="Alfonso Lobato" userId="59a2fab16695f606" providerId="LiveId" clId="{818C0119-3492-4033-BCC9-C61DA351FFC0}" dt="2023-08-04T23:48:14.446" v="146" actId="47"/>
          <pc:sldLayoutMkLst>
            <pc:docMk/>
            <pc:sldMasterMk cId="1378789015" sldId="2147483940"/>
            <pc:sldLayoutMk cId="2992655358" sldId="2147483941"/>
          </pc:sldLayoutMkLst>
        </pc:sldLayoutChg>
        <pc:sldLayoutChg chg="del">
          <pc:chgData name="Alfonso Lobato" userId="59a2fab16695f606" providerId="LiveId" clId="{818C0119-3492-4033-BCC9-C61DA351FFC0}" dt="2023-08-04T23:48:14.446" v="146" actId="47"/>
          <pc:sldLayoutMkLst>
            <pc:docMk/>
            <pc:sldMasterMk cId="1378789015" sldId="2147483940"/>
            <pc:sldLayoutMk cId="1266084226" sldId="2147483942"/>
          </pc:sldLayoutMkLst>
        </pc:sldLayoutChg>
        <pc:sldLayoutChg chg="del">
          <pc:chgData name="Alfonso Lobato" userId="59a2fab16695f606" providerId="LiveId" clId="{818C0119-3492-4033-BCC9-C61DA351FFC0}" dt="2023-08-04T23:48:14.446" v="146" actId="47"/>
          <pc:sldLayoutMkLst>
            <pc:docMk/>
            <pc:sldMasterMk cId="1378789015" sldId="2147483940"/>
            <pc:sldLayoutMk cId="2141927112" sldId="2147483943"/>
          </pc:sldLayoutMkLst>
        </pc:sldLayoutChg>
        <pc:sldLayoutChg chg="del">
          <pc:chgData name="Alfonso Lobato" userId="59a2fab16695f606" providerId="LiveId" clId="{818C0119-3492-4033-BCC9-C61DA351FFC0}" dt="2023-08-04T23:48:14.446" v="146" actId="47"/>
          <pc:sldLayoutMkLst>
            <pc:docMk/>
            <pc:sldMasterMk cId="1378789015" sldId="2147483940"/>
            <pc:sldLayoutMk cId="499604599" sldId="2147483944"/>
          </pc:sldLayoutMkLst>
        </pc:sldLayoutChg>
        <pc:sldLayoutChg chg="del">
          <pc:chgData name="Alfonso Lobato" userId="59a2fab16695f606" providerId="LiveId" clId="{818C0119-3492-4033-BCC9-C61DA351FFC0}" dt="2023-08-04T23:48:14.446" v="146" actId="47"/>
          <pc:sldLayoutMkLst>
            <pc:docMk/>
            <pc:sldMasterMk cId="1378789015" sldId="2147483940"/>
            <pc:sldLayoutMk cId="3140726554" sldId="2147483945"/>
          </pc:sldLayoutMkLst>
        </pc:sldLayoutChg>
        <pc:sldLayoutChg chg="del">
          <pc:chgData name="Alfonso Lobato" userId="59a2fab16695f606" providerId="LiveId" clId="{818C0119-3492-4033-BCC9-C61DA351FFC0}" dt="2023-08-04T23:48:14.446" v="146" actId="47"/>
          <pc:sldLayoutMkLst>
            <pc:docMk/>
            <pc:sldMasterMk cId="1378789015" sldId="2147483940"/>
            <pc:sldLayoutMk cId="1094802617" sldId="2147483946"/>
          </pc:sldLayoutMkLst>
        </pc:sldLayoutChg>
        <pc:sldLayoutChg chg="del">
          <pc:chgData name="Alfonso Lobato" userId="59a2fab16695f606" providerId="LiveId" clId="{818C0119-3492-4033-BCC9-C61DA351FFC0}" dt="2023-08-04T23:48:14.446" v="146" actId="47"/>
          <pc:sldLayoutMkLst>
            <pc:docMk/>
            <pc:sldMasterMk cId="1378789015" sldId="2147483940"/>
            <pc:sldLayoutMk cId="4236424980" sldId="2147483947"/>
          </pc:sldLayoutMkLst>
        </pc:sldLayoutChg>
        <pc:sldLayoutChg chg="del">
          <pc:chgData name="Alfonso Lobato" userId="59a2fab16695f606" providerId="LiveId" clId="{818C0119-3492-4033-BCC9-C61DA351FFC0}" dt="2023-08-04T23:48:14.446" v="146" actId="47"/>
          <pc:sldLayoutMkLst>
            <pc:docMk/>
            <pc:sldMasterMk cId="1378789015" sldId="2147483940"/>
            <pc:sldLayoutMk cId="176723718" sldId="2147483948"/>
          </pc:sldLayoutMkLst>
        </pc:sldLayoutChg>
        <pc:sldLayoutChg chg="del">
          <pc:chgData name="Alfonso Lobato" userId="59a2fab16695f606" providerId="LiveId" clId="{818C0119-3492-4033-BCC9-C61DA351FFC0}" dt="2023-08-04T23:48:14.446" v="146" actId="47"/>
          <pc:sldLayoutMkLst>
            <pc:docMk/>
            <pc:sldMasterMk cId="1378789015" sldId="2147483940"/>
            <pc:sldLayoutMk cId="113654102" sldId="2147483949"/>
          </pc:sldLayoutMkLst>
        </pc:sldLayoutChg>
        <pc:sldLayoutChg chg="del">
          <pc:chgData name="Alfonso Lobato" userId="59a2fab16695f606" providerId="LiveId" clId="{818C0119-3492-4033-BCC9-C61DA351FFC0}" dt="2023-08-04T23:48:14.446" v="146" actId="47"/>
          <pc:sldLayoutMkLst>
            <pc:docMk/>
            <pc:sldMasterMk cId="1378789015" sldId="2147483940"/>
            <pc:sldLayoutMk cId="2265686326" sldId="2147483950"/>
          </pc:sldLayoutMkLst>
        </pc:sldLayoutChg>
        <pc:sldLayoutChg chg="del">
          <pc:chgData name="Alfonso Lobato" userId="59a2fab16695f606" providerId="LiveId" clId="{818C0119-3492-4033-BCC9-C61DA351FFC0}" dt="2023-08-04T23:48:14.446" v="146" actId="47"/>
          <pc:sldLayoutMkLst>
            <pc:docMk/>
            <pc:sldMasterMk cId="1378789015" sldId="2147483940"/>
            <pc:sldLayoutMk cId="3474862178" sldId="214748395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5B34A-C017-4D47-9142-E7E3E5441F03}" type="datetimeFigureOut">
              <a:rPr lang="es-MX" smtClean="0"/>
              <a:t>04/08/2023</a:t>
            </a:fld>
            <a:endParaRPr lang="es-MX"/>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86A19-48B5-4130-A799-9C0F3257B8DC}" type="slidenum">
              <a:rPr lang="es-MX" smtClean="0"/>
              <a:t>‹#›</a:t>
            </a:fld>
            <a:endParaRPr lang="es-MX"/>
          </a:p>
        </p:txBody>
      </p:sp>
    </p:spTree>
    <p:extLst>
      <p:ext uri="{BB962C8B-B14F-4D97-AF65-F5344CB8AC3E}">
        <p14:creationId xmlns:p14="http://schemas.microsoft.com/office/powerpoint/2010/main" val="1837275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500767" rtl="0" eaLnBrk="1" fontAlgn="auto" latinLnBrk="0" hangingPunct="1">
              <a:lnSpc>
                <a:spcPct val="100000"/>
              </a:lnSpc>
              <a:spcBef>
                <a:spcPts val="0"/>
              </a:spcBef>
              <a:spcAft>
                <a:spcPts val="0"/>
              </a:spcAft>
              <a:buClrTx/>
              <a:buSzTx/>
              <a:buFontTx/>
              <a:buNone/>
              <a:tabLst/>
              <a:defRPr/>
            </a:pPr>
            <a:fld id="{C3C612AD-2BC5-374B-8E13-A03CCEB8D1D9}"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00767" rtl="0" eaLnBrk="1" fontAlgn="auto" latinLnBrk="0" hangingPunct="1">
                <a:lnSpc>
                  <a:spcPct val="100000"/>
                </a:lnSpc>
                <a:spcBef>
                  <a:spcPts val="0"/>
                </a:spcBef>
                <a:spcAft>
                  <a:spcPts val="0"/>
                </a:spcAft>
                <a:buClrTx/>
                <a:buSzTx/>
                <a:buFontTx/>
                <a:buNone/>
                <a:tabLst/>
                <a:defRPr/>
              </a:pPr>
              <a:t>10</a:t>
            </a:fld>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140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C3C612AD-2BC5-374B-8E13-A03CCEB8D1D9}" type="slidenum">
              <a:rPr lang="es-CO" smtClean="0"/>
              <a:t>12</a:t>
            </a:fld>
            <a:endParaRPr lang="es-CO"/>
          </a:p>
        </p:txBody>
      </p:sp>
    </p:spTree>
    <p:extLst>
      <p:ext uri="{BB962C8B-B14F-4D97-AF65-F5344CB8AC3E}">
        <p14:creationId xmlns:p14="http://schemas.microsoft.com/office/powerpoint/2010/main" val="1070420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C3C612AD-2BC5-374B-8E13-A03CCEB8D1D9}" type="slidenum">
              <a:rPr lang="es-CO" smtClean="0"/>
              <a:t>13</a:t>
            </a:fld>
            <a:endParaRPr lang="es-CO"/>
          </a:p>
        </p:txBody>
      </p:sp>
    </p:spTree>
    <p:extLst>
      <p:ext uri="{BB962C8B-B14F-4D97-AF65-F5344CB8AC3E}">
        <p14:creationId xmlns:p14="http://schemas.microsoft.com/office/powerpoint/2010/main" val="1074307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C3C612AD-2BC5-374B-8E13-A03CCEB8D1D9}" type="slidenum">
              <a:rPr lang="es-CO" smtClean="0"/>
              <a:t>14</a:t>
            </a:fld>
            <a:endParaRPr lang="es-CO"/>
          </a:p>
        </p:txBody>
      </p:sp>
    </p:spTree>
    <p:extLst>
      <p:ext uri="{BB962C8B-B14F-4D97-AF65-F5344CB8AC3E}">
        <p14:creationId xmlns:p14="http://schemas.microsoft.com/office/powerpoint/2010/main" val="2536141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Marcador de imagen de diapositiva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spcBef>
                <a:spcPct val="0"/>
              </a:spcBef>
              <a:buFontTx/>
              <a:buChar char="•"/>
            </a:pPr>
            <a:endParaRPr lang="es-ES_tradnl" altLang="es-MX" dirty="0"/>
          </a:p>
        </p:txBody>
      </p:sp>
      <p:sp>
        <p:nvSpPr>
          <p:cNvPr id="410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A4E2A6-5FF4-4C2A-A391-49896F4EC1A1}" type="slidenum">
              <a:rPr kumimoji="0" lang="es-ES_tradnl" altLang="es-MX"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s-ES_tradnl" altLang="es-MX"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75053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9" name="Shape 1479"/>
          <p:cNvSpPr>
            <a:spLocks noGrp="1" noRot="1" noChangeAspect="1"/>
          </p:cNvSpPr>
          <p:nvPr>
            <p:ph type="sldImg"/>
          </p:nvPr>
        </p:nvSpPr>
        <p:spPr>
          <a:xfrm>
            <a:off x="685800" y="1143000"/>
            <a:ext cx="5486400" cy="3086100"/>
          </a:xfrm>
          <a:prstGeom prst="rect">
            <a:avLst/>
          </a:prstGeom>
        </p:spPr>
        <p:txBody>
          <a:bodyPr/>
          <a:lstStyle/>
          <a:p>
            <a:endParaRPr/>
          </a:p>
        </p:txBody>
      </p:sp>
      <p:sp>
        <p:nvSpPr>
          <p:cNvPr id="1480" name="Shape 1480"/>
          <p:cNvSpPr>
            <a:spLocks noGrp="1"/>
          </p:cNvSpPr>
          <p:nvPr>
            <p:ph type="body" sz="quarter" idx="1"/>
          </p:nvPr>
        </p:nvSpPr>
        <p:spPr>
          <a:prstGeom prst="rect">
            <a:avLst/>
          </a:prstGeom>
        </p:spPr>
        <p:txBody>
          <a:bodyPr/>
          <a:lstStyle/>
          <a:p>
            <a:r>
              <a:t>Uno de los componentes clave en Flash Mobile es la forma como ¡TU GANAS DINERO!</a:t>
            </a:r>
          </a:p>
          <a:p>
            <a:endParaRPr/>
          </a:p>
          <a:p>
            <a:r>
              <a:t>Cada que vez que adquieres un cliente a través de tu tienda en línea, ganas un porcentaje del uso mensual del servicio de tu cliente, mes tras mes, año tras año, durante el tiempo que ellos permanezcan como clientes de Flash Mobile. </a:t>
            </a:r>
          </a:p>
          <a:p>
            <a:endParaRPr/>
          </a:p>
          <a:p>
            <a:r>
              <a:t>Esto se conoce como ingreso residual. Cada vez que los clientes se suscriben en los servicios a través de tu tienda en línea, tu podrás ganar hasta un 10% de sus facturas cada mes. Mientras más clientes adquieres, mayor porcentaje podrás ganar y tu ingreso residual crecerá. </a:t>
            </a:r>
          </a:p>
        </p:txBody>
      </p:sp>
    </p:spTree>
    <p:extLst>
      <p:ext uri="{BB962C8B-B14F-4D97-AF65-F5344CB8AC3E}">
        <p14:creationId xmlns:p14="http://schemas.microsoft.com/office/powerpoint/2010/main" val="939655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500767" rtl="0" eaLnBrk="1" fontAlgn="auto" latinLnBrk="0" hangingPunct="1">
              <a:lnSpc>
                <a:spcPct val="100000"/>
              </a:lnSpc>
              <a:spcBef>
                <a:spcPts val="0"/>
              </a:spcBef>
              <a:spcAft>
                <a:spcPts val="0"/>
              </a:spcAft>
              <a:buClrTx/>
              <a:buSzTx/>
              <a:buFontTx/>
              <a:buNone/>
              <a:tabLst/>
              <a:defRPr/>
            </a:pPr>
            <a:fld id="{C3C612AD-2BC5-374B-8E13-A03CCEB8D1D9}"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00767" rtl="0" eaLnBrk="1" fontAlgn="auto" latinLnBrk="0" hangingPunct="1">
                <a:lnSpc>
                  <a:spcPct val="100000"/>
                </a:lnSpc>
                <a:spcBef>
                  <a:spcPts val="0"/>
                </a:spcBef>
                <a:spcAft>
                  <a:spcPts val="0"/>
                </a:spcAft>
                <a:buClrTx/>
                <a:buSzTx/>
                <a:buFontTx/>
                <a:buNone/>
                <a:tabLst/>
                <a:defRPr/>
              </a:pPr>
              <a:t>31</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535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500767" rtl="0" eaLnBrk="1" fontAlgn="auto" latinLnBrk="0" hangingPunct="1">
              <a:lnSpc>
                <a:spcPct val="100000"/>
              </a:lnSpc>
              <a:spcBef>
                <a:spcPts val="0"/>
              </a:spcBef>
              <a:spcAft>
                <a:spcPts val="0"/>
              </a:spcAft>
              <a:buClrTx/>
              <a:buSzTx/>
              <a:buFontTx/>
              <a:buNone/>
              <a:tabLst/>
              <a:defRPr/>
            </a:pPr>
            <a:fld id="{C3C612AD-2BC5-374B-8E13-A03CCEB8D1D9}"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00767" rtl="0" eaLnBrk="1" fontAlgn="auto" latinLnBrk="0" hangingPunct="1">
                <a:lnSpc>
                  <a:spcPct val="100000"/>
                </a:lnSpc>
                <a:spcBef>
                  <a:spcPts val="0"/>
                </a:spcBef>
                <a:spcAft>
                  <a:spcPts val="0"/>
                </a:spcAft>
                <a:buClrTx/>
                <a:buSzTx/>
                <a:buFontTx/>
                <a:buNone/>
                <a:tabLst/>
                <a:defRPr/>
              </a:pPr>
              <a:t>32</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455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CO" dirty="0"/>
              <a:t>4</a:t>
            </a:r>
          </a:p>
        </p:txBody>
      </p:sp>
      <p:sp>
        <p:nvSpPr>
          <p:cNvPr id="4" name="Marcador de número de diapositiva 3"/>
          <p:cNvSpPr>
            <a:spLocks noGrp="1"/>
          </p:cNvSpPr>
          <p:nvPr>
            <p:ph type="sldNum" sz="quarter" idx="5"/>
          </p:nvPr>
        </p:nvSpPr>
        <p:spPr/>
        <p:txBody>
          <a:bodyPr/>
          <a:lstStyle/>
          <a:p>
            <a:pPr marL="0" marR="0" lvl="0" indent="0" algn="r" defTabSz="500767" rtl="0" eaLnBrk="1" fontAlgn="auto" latinLnBrk="0" hangingPunct="1">
              <a:lnSpc>
                <a:spcPct val="100000"/>
              </a:lnSpc>
              <a:spcBef>
                <a:spcPts val="0"/>
              </a:spcBef>
              <a:spcAft>
                <a:spcPts val="0"/>
              </a:spcAft>
              <a:buClrTx/>
              <a:buSzTx/>
              <a:buFontTx/>
              <a:buNone/>
              <a:tabLst/>
              <a:defRPr/>
            </a:pPr>
            <a:fld id="{C3C612AD-2BC5-374B-8E13-A03CCEB8D1D9}"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00767" rtl="0" eaLnBrk="1" fontAlgn="auto" latinLnBrk="0" hangingPunct="1">
                <a:lnSpc>
                  <a:spcPct val="100000"/>
                </a:lnSpc>
                <a:spcBef>
                  <a:spcPts val="0"/>
                </a:spcBef>
                <a:spcAft>
                  <a:spcPts val="0"/>
                </a:spcAft>
                <a:buClrTx/>
                <a:buSzTx/>
                <a:buFontTx/>
                <a:buNone/>
                <a:tabLst/>
                <a:defRPr/>
              </a:pPr>
              <a:t>33</a:t>
            </a:fld>
            <a:endParaRPr kumimoji="0" lang="es-C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1401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de la presentación_2">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2946"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4" name="Marcador de tex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6487905" y="5286196"/>
            <a:ext cx="4179375" cy="356462"/>
          </a:xfrm>
        </p:spPr>
        <p:txBody>
          <a:bodyPr lIns="0" rIns="0" rtlCol="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5" name="Título 1">
            <a:extLst>
              <a:ext uri="{FF2B5EF4-FFF2-40B4-BE49-F238E27FC236}">
                <a16:creationId xmlns:a16="http://schemas.microsoft.com/office/drawing/2014/main" id="{BBC2EA4E-1692-1548-A245-3DC65B856DEB}"/>
              </a:ext>
            </a:extLst>
          </p:cNvPr>
          <p:cNvSpPr>
            <a:spLocks noGrp="1"/>
          </p:cNvSpPr>
          <p:nvPr>
            <p:ph type="ctrTitle"/>
          </p:nvPr>
        </p:nvSpPr>
        <p:spPr>
          <a:xfrm>
            <a:off x="6487905" y="2715790"/>
            <a:ext cx="4179376" cy="2387600"/>
          </a:xfrm>
        </p:spPr>
        <p:txBody>
          <a:bodyPr lIns="0" rIns="0" rtlCol="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cxnSp>
        <p:nvCxnSpPr>
          <p:cNvPr id="7" name="Conector recto 6">
            <a:extLst>
              <a:ext uri="{FF2B5EF4-FFF2-40B4-BE49-F238E27FC236}">
                <a16:creationId xmlns:a16="http://schemas.microsoft.com/office/drawing/2014/main" id="{ED7A90A1-A930-7E45-A0C6-7B528BC17B68}"/>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0691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a divisoria_3">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0" y="1928264"/>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10" name="Marcador de texto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4498670"/>
            <a:ext cx="4179375" cy="356462"/>
          </a:xfrm>
        </p:spPr>
        <p:txBody>
          <a:bodyPr lIns="0" rIns="0" rtlCol="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11" name="Título 1">
            <a:extLst>
              <a:ext uri="{FF2B5EF4-FFF2-40B4-BE49-F238E27FC236}">
                <a16:creationId xmlns:a16="http://schemas.microsoft.com/office/drawing/2014/main" id="{B45521CA-473D-274E-A252-50E49A3EFD16}"/>
              </a:ext>
            </a:extLst>
          </p:cNvPr>
          <p:cNvSpPr>
            <a:spLocks noGrp="1"/>
          </p:cNvSpPr>
          <p:nvPr>
            <p:ph type="ctrTitle"/>
          </p:nvPr>
        </p:nvSpPr>
        <p:spPr>
          <a:xfrm>
            <a:off x="6487905" y="1928264"/>
            <a:ext cx="4179376" cy="2387600"/>
          </a:xfrm>
        </p:spPr>
        <p:txBody>
          <a:bodyPr lIns="0" rIns="0" rtlCol="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cxnSp>
        <p:nvCxnSpPr>
          <p:cNvPr id="7" name="Conector recto 6">
            <a:extLst>
              <a:ext uri="{FF2B5EF4-FFF2-40B4-BE49-F238E27FC236}">
                <a16:creationId xmlns:a16="http://schemas.microsoft.com/office/drawing/2014/main" id="{E327254B-5501-7248-A89F-42912B5A8BD2}"/>
              </a:ext>
            </a:extLst>
          </p:cNvPr>
          <p:cNvCxnSpPr>
            <a:cxnSpLocks/>
          </p:cNvCxnSpPr>
          <p:nvPr userDrawn="1"/>
        </p:nvCxnSpPr>
        <p:spPr>
          <a:xfrm>
            <a:off x="0" y="1405468"/>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759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a divisoria_4">
    <p:bg>
      <p:bgPr>
        <a:solidFill>
          <a:schemeClr val="accent4">
            <a:lumMod val="50000"/>
          </a:schemeClr>
        </a:solidFill>
        <a:effectLst/>
      </p:bgPr>
    </p:bg>
    <p:spTree>
      <p:nvGrpSpPr>
        <p:cNvPr id="1" name=""/>
        <p:cNvGrpSpPr/>
        <p:nvPr/>
      </p:nvGrpSpPr>
      <p:grpSpPr>
        <a:xfrm>
          <a:off x="0" y="0"/>
          <a:ext cx="0" cy="0"/>
          <a:chOff x="0" y="0"/>
          <a:chExt cx="0" cy="0"/>
        </a:xfrm>
      </p:grpSpPr>
      <p:pic>
        <p:nvPicPr>
          <p:cNvPr id="7" name="Marcador de posición de imagen 21" descr="Mujer usando tableta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1124487" y="0"/>
            <a:ext cx="11067514" cy="6858000"/>
          </a:xfrm>
          <a:prstGeom prst="rect">
            <a:avLst/>
          </a:prstGeom>
          <a:solidFill>
            <a:schemeClr val="tx1"/>
          </a:solidFill>
        </p:spPr>
      </p:pic>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1124487" y="-1"/>
            <a:ext cx="11067514"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4" name="Marcador de tex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5" name="Título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bg1"/>
                </a:solidFill>
                <a:latin typeface="Sagona ExtraLight" panose="02020303050505020204" pitchFamily="18" charset="0"/>
              </a:defRPr>
            </a:lvl1pPr>
          </a:lstStyle>
          <a:p>
            <a:pPr rtl="0"/>
            <a:r>
              <a:rPr lang="es-ES" noProof="0"/>
              <a:t>Haga clic para modificar el estilo de título del patrón</a:t>
            </a:r>
          </a:p>
        </p:txBody>
      </p:sp>
      <p:cxnSp>
        <p:nvCxnSpPr>
          <p:cNvPr id="8" name="Conector recto 7">
            <a:extLst>
              <a:ext uri="{FF2B5EF4-FFF2-40B4-BE49-F238E27FC236}">
                <a16:creationId xmlns:a16="http://schemas.microsoft.com/office/drawing/2014/main" id="{6C4B436F-A511-A141-900B-BA20A19A1BCE}"/>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4650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a divisoria_5">
    <p:spTree>
      <p:nvGrpSpPr>
        <p:cNvPr id="1" name=""/>
        <p:cNvGrpSpPr/>
        <p:nvPr/>
      </p:nvGrpSpPr>
      <p:grpSpPr>
        <a:xfrm>
          <a:off x="0" y="0"/>
          <a:ext cx="0" cy="0"/>
          <a:chOff x="0" y="0"/>
          <a:chExt cx="0" cy="0"/>
        </a:xfrm>
      </p:grpSpPr>
      <p:pic>
        <p:nvPicPr>
          <p:cNvPr id="7" name="Marcador de posición de imagen 21" descr="Mujer usando tableta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0"/>
            <a:ext cx="12192001" cy="6858000"/>
          </a:xfrm>
          <a:prstGeom prst="rect">
            <a:avLst/>
          </a:prstGeom>
          <a:solidFill>
            <a:schemeClr val="tx1"/>
          </a:solidFill>
        </p:spPr>
      </p:pic>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4" name="Marcador de tex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5" name="Título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bg1"/>
                </a:solidFill>
                <a:latin typeface="Sagona ExtraLight" panose="02020303050505020204" pitchFamily="18" charset="0"/>
              </a:defRPr>
            </a:lvl1pPr>
          </a:lstStyle>
          <a:p>
            <a:pPr rtl="0"/>
            <a:r>
              <a:rPr lang="es-ES" noProof="0"/>
              <a:t>Haga clic para modificar el estilo de título del patrón</a:t>
            </a:r>
          </a:p>
        </p:txBody>
      </p:sp>
      <p:cxnSp>
        <p:nvCxnSpPr>
          <p:cNvPr id="9" name="Conector recto 8">
            <a:extLst>
              <a:ext uri="{FF2B5EF4-FFF2-40B4-BE49-F238E27FC236}">
                <a16:creationId xmlns:a16="http://schemas.microsoft.com/office/drawing/2014/main" id="{4A57CAA2-2658-B441-A787-4B54C65D3BF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706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ido con leyenda_2">
    <p:spTree>
      <p:nvGrpSpPr>
        <p:cNvPr id="1" name=""/>
        <p:cNvGrpSpPr/>
        <p:nvPr/>
      </p:nvGrpSpPr>
      <p:grpSpPr>
        <a:xfrm>
          <a:off x="0" y="0"/>
          <a:ext cx="0" cy="0"/>
          <a:chOff x="0" y="0"/>
          <a:chExt cx="0" cy="0"/>
        </a:xfrm>
      </p:grpSpPr>
      <p:sp>
        <p:nvSpPr>
          <p:cNvPr id="9" name="Marcador de posición de imagen 8"/>
          <p:cNvSpPr>
            <a:spLocks noGrp="1"/>
          </p:cNvSpPr>
          <p:nvPr>
            <p:ph type="pic" sz="quarter" idx="10"/>
          </p:nvPr>
        </p:nvSpPr>
        <p:spPr>
          <a:xfrm>
            <a:off x="0" y="3482977"/>
            <a:ext cx="10668000" cy="3375025"/>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6" name="Marcador de posición de texto 2">
            <a:extLst>
              <a:ext uri="{FF2B5EF4-FFF2-40B4-BE49-F238E27FC236}">
                <a16:creationId xmlns:a16="http://schemas.microsoft.com/office/drawing/2014/main" id="{5832AA92-D0AC-8247-A360-19A5932C4E36}"/>
              </a:ext>
            </a:extLst>
          </p:cNvPr>
          <p:cNvSpPr>
            <a:spLocks noGrp="1"/>
          </p:cNvSpPr>
          <p:nvPr>
            <p:ph idx="1"/>
          </p:nvPr>
        </p:nvSpPr>
        <p:spPr>
          <a:xfrm>
            <a:off x="5635662" y="339644"/>
            <a:ext cx="5014993"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8" name="Título 1">
            <a:extLst>
              <a:ext uri="{FF2B5EF4-FFF2-40B4-BE49-F238E27FC236}">
                <a16:creationId xmlns:a16="http://schemas.microsoft.com/office/drawing/2014/main" id="{E3AD9F76-09D6-0D4E-99ED-D9391C974AD2}"/>
              </a:ext>
            </a:extLst>
          </p:cNvPr>
          <p:cNvSpPr>
            <a:spLocks noGrp="1"/>
          </p:cNvSpPr>
          <p:nvPr>
            <p:ph type="ctrTitle"/>
          </p:nvPr>
        </p:nvSpPr>
        <p:spPr>
          <a:xfrm>
            <a:off x="820856" y="339644"/>
            <a:ext cx="4179376" cy="2806512"/>
          </a:xfrm>
        </p:spPr>
        <p:txBody>
          <a:bodyPr lIns="0" rIns="0" rtlCol="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cxnSp>
        <p:nvCxnSpPr>
          <p:cNvPr id="11" name="Conector recto 10">
            <a:extLst>
              <a:ext uri="{FF2B5EF4-FFF2-40B4-BE49-F238E27FC236}">
                <a16:creationId xmlns:a16="http://schemas.microsoft.com/office/drawing/2014/main" id="{4C8C2B99-ED08-1F48-BE5D-40E40D09C7B7}"/>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442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ido con leyenda_3">
    <p:spTree>
      <p:nvGrpSpPr>
        <p:cNvPr id="1" name=""/>
        <p:cNvGrpSpPr/>
        <p:nvPr/>
      </p:nvGrpSpPr>
      <p:grpSpPr>
        <a:xfrm>
          <a:off x="0" y="0"/>
          <a:ext cx="0" cy="0"/>
          <a:chOff x="0" y="0"/>
          <a:chExt cx="0" cy="0"/>
        </a:xfrm>
      </p:grpSpPr>
      <p:sp>
        <p:nvSpPr>
          <p:cNvPr id="9" name="Marcador de posición de imagen 8"/>
          <p:cNvSpPr>
            <a:spLocks noGrp="1"/>
          </p:cNvSpPr>
          <p:nvPr>
            <p:ph type="pic" sz="quarter" idx="10"/>
          </p:nvPr>
        </p:nvSpPr>
        <p:spPr>
          <a:xfrm>
            <a:off x="608843" y="3482977"/>
            <a:ext cx="10961177" cy="3375025"/>
          </a:xfrm>
          <a:prstGeom prst="rect">
            <a:avLst/>
          </a:prstGeom>
          <a:solidFill>
            <a:schemeClr val="accent4">
              <a:lumMod val="50000"/>
            </a:schemeClr>
          </a:solidFill>
        </p:spPr>
        <p:txBody>
          <a:bodyPr rtlCol="0"/>
          <a:lstStyle/>
          <a:p>
            <a:pPr rtl="0"/>
            <a:r>
              <a:rPr lang="es-ES" noProof="0"/>
              <a:t>Haga clic en el icono para agregar una imagen</a:t>
            </a:r>
          </a:p>
        </p:txBody>
      </p:sp>
      <p:cxnSp>
        <p:nvCxnSpPr>
          <p:cNvPr id="10" name="Conector recto 9">
            <a:extLst>
              <a:ext uri="{FF2B5EF4-FFF2-40B4-BE49-F238E27FC236}">
                <a16:creationId xmlns:a16="http://schemas.microsoft.com/office/drawing/2014/main" id="{79B33817-49F3-B440-A271-466603AE1964}"/>
              </a:ext>
            </a:extLst>
          </p:cNvPr>
          <p:cNvCxnSpPr>
            <a:cxnSpLocks/>
          </p:cNvCxnSpPr>
          <p:nvPr userDrawn="1"/>
        </p:nvCxnSpPr>
        <p:spPr>
          <a:xfrm>
            <a:off x="0" y="421214"/>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Marcador de texto 2">
            <a:extLst>
              <a:ext uri="{FF2B5EF4-FFF2-40B4-BE49-F238E27FC236}">
                <a16:creationId xmlns:a16="http://schemas.microsoft.com/office/drawing/2014/main" id="{8576316B-7498-2E42-9B52-88BF1C9DF40C}"/>
              </a:ext>
            </a:extLst>
          </p:cNvPr>
          <p:cNvSpPr>
            <a:spLocks noGrp="1"/>
          </p:cNvSpPr>
          <p:nvPr>
            <p:ph idx="1"/>
          </p:nvPr>
        </p:nvSpPr>
        <p:spPr>
          <a:xfrm>
            <a:off x="5567465"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3" name="Título 1">
            <a:extLst>
              <a:ext uri="{FF2B5EF4-FFF2-40B4-BE49-F238E27FC236}">
                <a16:creationId xmlns:a16="http://schemas.microsoft.com/office/drawing/2014/main" id="{451775DA-49A0-2F4D-9F21-5D20DA6BA9B6}"/>
              </a:ext>
            </a:extLst>
          </p:cNvPr>
          <p:cNvSpPr>
            <a:spLocks noGrp="1"/>
          </p:cNvSpPr>
          <p:nvPr>
            <p:ph type="ctrTitle"/>
          </p:nvPr>
        </p:nvSpPr>
        <p:spPr>
          <a:xfrm>
            <a:off x="608844" y="568512"/>
            <a:ext cx="4179376" cy="2806512"/>
          </a:xfrm>
        </p:spPr>
        <p:txBody>
          <a:bodyPr lIns="0" rIns="0" rtlCol="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spTree>
    <p:extLst>
      <p:ext uri="{BB962C8B-B14F-4D97-AF65-F5344CB8AC3E}">
        <p14:creationId xmlns:p14="http://schemas.microsoft.com/office/powerpoint/2010/main" val="1089721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ido con leyenda_4">
    <p:spTree>
      <p:nvGrpSpPr>
        <p:cNvPr id="1" name=""/>
        <p:cNvGrpSpPr/>
        <p:nvPr/>
      </p:nvGrpSpPr>
      <p:grpSpPr>
        <a:xfrm>
          <a:off x="0" y="0"/>
          <a:ext cx="0" cy="0"/>
          <a:chOff x="0" y="0"/>
          <a:chExt cx="0" cy="0"/>
        </a:xfrm>
      </p:grpSpPr>
      <p:sp>
        <p:nvSpPr>
          <p:cNvPr id="9" name="Marcador de posición de imagen 8"/>
          <p:cNvSpPr>
            <a:spLocks noGrp="1"/>
          </p:cNvSpPr>
          <p:nvPr>
            <p:ph type="pic" sz="quarter" idx="10"/>
          </p:nvPr>
        </p:nvSpPr>
        <p:spPr>
          <a:xfrm>
            <a:off x="0" y="3482977"/>
            <a:ext cx="12192000" cy="3375025"/>
          </a:xfrm>
          <a:prstGeom prst="rect">
            <a:avLst/>
          </a:prstGeom>
          <a:solidFill>
            <a:schemeClr val="accent4">
              <a:lumMod val="50000"/>
            </a:schemeClr>
          </a:solidFill>
        </p:spPr>
        <p:txBody>
          <a:bodyPr rtlCol="0"/>
          <a:lstStyle/>
          <a:p>
            <a:pPr rtl="0"/>
            <a:r>
              <a:rPr lang="es-ES" noProof="0"/>
              <a:t>Haga clic en el icono para agregar una imagen</a:t>
            </a:r>
          </a:p>
        </p:txBody>
      </p:sp>
      <p:cxnSp>
        <p:nvCxnSpPr>
          <p:cNvPr id="5" name="Conector recto 4">
            <a:extLst>
              <a:ext uri="{FF2B5EF4-FFF2-40B4-BE49-F238E27FC236}">
                <a16:creationId xmlns:a16="http://schemas.microsoft.com/office/drawing/2014/main" id="{40C0F668-C1BA-A349-A542-9E54E73E8178}"/>
              </a:ext>
            </a:extLst>
          </p:cNvPr>
          <p:cNvCxnSpPr>
            <a:cxnSpLocks/>
          </p:cNvCxnSpPr>
          <p:nvPr userDrawn="1"/>
        </p:nvCxnSpPr>
        <p:spPr>
          <a:xfrm>
            <a:off x="4961621" y="339644"/>
            <a:ext cx="0" cy="28065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Marcador de texto 2">
            <a:extLst>
              <a:ext uri="{FF2B5EF4-FFF2-40B4-BE49-F238E27FC236}">
                <a16:creationId xmlns:a16="http://schemas.microsoft.com/office/drawing/2014/main" id="{5832AA92-D0AC-8247-A360-19A5932C4E36}"/>
              </a:ext>
            </a:extLst>
          </p:cNvPr>
          <p:cNvSpPr>
            <a:spLocks noGrp="1"/>
          </p:cNvSpPr>
          <p:nvPr>
            <p:ph idx="1"/>
          </p:nvPr>
        </p:nvSpPr>
        <p:spPr>
          <a:xfrm>
            <a:off x="5351244" y="339644"/>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8" name="Título 1">
            <a:extLst>
              <a:ext uri="{FF2B5EF4-FFF2-40B4-BE49-F238E27FC236}">
                <a16:creationId xmlns:a16="http://schemas.microsoft.com/office/drawing/2014/main" id="{E3AD9F76-09D6-0D4E-99ED-D9391C974AD2}"/>
              </a:ext>
            </a:extLst>
          </p:cNvPr>
          <p:cNvSpPr>
            <a:spLocks noGrp="1"/>
          </p:cNvSpPr>
          <p:nvPr>
            <p:ph type="ctrTitle"/>
          </p:nvPr>
        </p:nvSpPr>
        <p:spPr>
          <a:xfrm>
            <a:off x="392623" y="339644"/>
            <a:ext cx="4179376" cy="2806512"/>
          </a:xfrm>
        </p:spPr>
        <p:txBody>
          <a:bodyPr lIns="0" rIns="0" rtlCol="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spTree>
    <p:extLst>
      <p:ext uri="{BB962C8B-B14F-4D97-AF65-F5344CB8AC3E}">
        <p14:creationId xmlns:p14="http://schemas.microsoft.com/office/powerpoint/2010/main" val="3298346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ido con leyenda_5">
    <p:spTree>
      <p:nvGrpSpPr>
        <p:cNvPr id="1" name=""/>
        <p:cNvGrpSpPr/>
        <p:nvPr/>
      </p:nvGrpSpPr>
      <p:grpSpPr>
        <a:xfrm>
          <a:off x="0" y="0"/>
          <a:ext cx="0" cy="0"/>
          <a:chOff x="0" y="0"/>
          <a:chExt cx="0" cy="0"/>
        </a:xfrm>
      </p:grpSpPr>
      <p:sp>
        <p:nvSpPr>
          <p:cNvPr id="9" name="Marcador de posición de imagen 8"/>
          <p:cNvSpPr>
            <a:spLocks noGrp="1"/>
          </p:cNvSpPr>
          <p:nvPr>
            <p:ph type="pic" sz="quarter" idx="10"/>
          </p:nvPr>
        </p:nvSpPr>
        <p:spPr>
          <a:xfrm>
            <a:off x="0" y="3482977"/>
            <a:ext cx="12192000" cy="3375025"/>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6" name="Marcador de posición de texto 2">
            <a:extLst>
              <a:ext uri="{FF2B5EF4-FFF2-40B4-BE49-F238E27FC236}">
                <a16:creationId xmlns:a16="http://schemas.microsoft.com/office/drawing/2014/main" id="{5832AA92-D0AC-8247-A360-19A5932C4E36}"/>
              </a:ext>
            </a:extLst>
          </p:cNvPr>
          <p:cNvSpPr>
            <a:spLocks noGrp="1"/>
          </p:cNvSpPr>
          <p:nvPr>
            <p:ph idx="1"/>
          </p:nvPr>
        </p:nvSpPr>
        <p:spPr>
          <a:xfrm>
            <a:off x="5351244"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8" name="Título 1">
            <a:extLst>
              <a:ext uri="{FF2B5EF4-FFF2-40B4-BE49-F238E27FC236}">
                <a16:creationId xmlns:a16="http://schemas.microsoft.com/office/drawing/2014/main" id="{E3AD9F76-09D6-0D4E-99ED-D9391C974AD2}"/>
              </a:ext>
            </a:extLst>
          </p:cNvPr>
          <p:cNvSpPr>
            <a:spLocks noGrp="1"/>
          </p:cNvSpPr>
          <p:nvPr>
            <p:ph type="ctrTitle"/>
          </p:nvPr>
        </p:nvSpPr>
        <p:spPr>
          <a:xfrm>
            <a:off x="392623" y="568512"/>
            <a:ext cx="4179376" cy="2806512"/>
          </a:xfrm>
        </p:spPr>
        <p:txBody>
          <a:bodyPr lIns="0" rIns="0" rtlCol="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cxnSp>
        <p:nvCxnSpPr>
          <p:cNvPr id="15" name="Conector recto 14">
            <a:extLst>
              <a:ext uri="{FF2B5EF4-FFF2-40B4-BE49-F238E27FC236}">
                <a16:creationId xmlns:a16="http://schemas.microsoft.com/office/drawing/2014/main" id="{16414763-7D4F-994A-AAA9-7DC46C19D816}"/>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6114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ación_1">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3E47072A-F0E7-4A38-8730-2A654A9E5169}"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Marcador de posición de contenido 2">
            <a:extLst>
              <a:ext uri="{FF2B5EF4-FFF2-40B4-BE49-F238E27FC236}">
                <a16:creationId xmlns:a16="http://schemas.microsoft.com/office/drawing/2014/main" id="{11B2D7F8-9505-6148-BEA2-27C4290FF6E2}"/>
              </a:ext>
            </a:extLst>
          </p:cNvPr>
          <p:cNvSpPr>
            <a:spLocks noGrp="1"/>
          </p:cNvSpPr>
          <p:nvPr>
            <p:ph sz="half" idx="1"/>
          </p:nvPr>
        </p:nvSpPr>
        <p:spPr>
          <a:xfrm>
            <a:off x="1627321" y="2330824"/>
            <a:ext cx="4693727"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2" name="Marcador de posición de contenido 3">
            <a:extLst>
              <a:ext uri="{FF2B5EF4-FFF2-40B4-BE49-F238E27FC236}">
                <a16:creationId xmlns:a16="http://schemas.microsoft.com/office/drawing/2014/main" id="{A9ADB053-F5D5-D34D-B6E3-A8AB7297F1F9}"/>
              </a:ext>
            </a:extLst>
          </p:cNvPr>
          <p:cNvSpPr>
            <a:spLocks noGrp="1"/>
          </p:cNvSpPr>
          <p:nvPr>
            <p:ph sz="half" idx="2"/>
          </p:nvPr>
        </p:nvSpPr>
        <p:spPr>
          <a:xfrm>
            <a:off x="7067963" y="2330824"/>
            <a:ext cx="4693727"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4" name="Marcador de posición de texto 2">
            <a:extLst>
              <a:ext uri="{FF2B5EF4-FFF2-40B4-BE49-F238E27FC236}">
                <a16:creationId xmlns:a16="http://schemas.microsoft.com/office/drawing/2014/main" id="{B75E12F7-C53F-EB47-8D86-3CE7D6B2A8FB}"/>
              </a:ext>
            </a:extLst>
          </p:cNvPr>
          <p:cNvSpPr>
            <a:spLocks noGrp="1"/>
          </p:cNvSpPr>
          <p:nvPr>
            <p:ph type="body" idx="13"/>
          </p:nvPr>
        </p:nvSpPr>
        <p:spPr>
          <a:xfrm>
            <a:off x="1627322" y="1468740"/>
            <a:ext cx="4672156"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5" name="Marcador de posición de texto 4">
            <a:extLst>
              <a:ext uri="{FF2B5EF4-FFF2-40B4-BE49-F238E27FC236}">
                <a16:creationId xmlns:a16="http://schemas.microsoft.com/office/drawing/2014/main" id="{0C3895DE-E9F7-5A41-91A4-BC8DE509CFFC}"/>
              </a:ext>
            </a:extLst>
          </p:cNvPr>
          <p:cNvSpPr>
            <a:spLocks noGrp="1"/>
          </p:cNvSpPr>
          <p:nvPr>
            <p:ph type="body" sz="quarter" idx="3"/>
          </p:nvPr>
        </p:nvSpPr>
        <p:spPr>
          <a:xfrm>
            <a:off x="7067963" y="1468740"/>
            <a:ext cx="4695165"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Tree>
    <p:extLst>
      <p:ext uri="{BB962C8B-B14F-4D97-AF65-F5344CB8AC3E}">
        <p14:creationId xmlns:p14="http://schemas.microsoft.com/office/powerpoint/2010/main" val="1119388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ación_2">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99741A16-A630-46F1-90B3-096ECFBD8F39}"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34369"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Marcador de posición de contenido 2">
            <a:extLst>
              <a:ext uri="{FF2B5EF4-FFF2-40B4-BE49-F238E27FC236}">
                <a16:creationId xmlns:a16="http://schemas.microsoft.com/office/drawing/2014/main" id="{11B2D7F8-9505-6148-BEA2-27C4290FF6E2}"/>
              </a:ext>
            </a:extLst>
          </p:cNvPr>
          <p:cNvSpPr>
            <a:spLocks noGrp="1"/>
          </p:cNvSpPr>
          <p:nvPr>
            <p:ph sz="half" idx="1"/>
          </p:nvPr>
        </p:nvSpPr>
        <p:spPr>
          <a:xfrm>
            <a:off x="392623" y="2330824"/>
            <a:ext cx="4693727"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2" name="Marcador de posición de contenido 3">
            <a:extLst>
              <a:ext uri="{FF2B5EF4-FFF2-40B4-BE49-F238E27FC236}">
                <a16:creationId xmlns:a16="http://schemas.microsoft.com/office/drawing/2014/main" id="{A9ADB053-F5D5-D34D-B6E3-A8AB7297F1F9}"/>
              </a:ext>
            </a:extLst>
          </p:cNvPr>
          <p:cNvSpPr>
            <a:spLocks noGrp="1"/>
          </p:cNvSpPr>
          <p:nvPr>
            <p:ph sz="half" idx="2"/>
          </p:nvPr>
        </p:nvSpPr>
        <p:spPr>
          <a:xfrm>
            <a:off x="5833265" y="2330824"/>
            <a:ext cx="4693727"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4" name="Marcador de texto 2">
            <a:extLst>
              <a:ext uri="{FF2B5EF4-FFF2-40B4-BE49-F238E27FC236}">
                <a16:creationId xmlns:a16="http://schemas.microsoft.com/office/drawing/2014/main" id="{B75E12F7-C53F-EB47-8D86-3CE7D6B2A8FB}"/>
              </a:ext>
            </a:extLst>
          </p:cNvPr>
          <p:cNvSpPr>
            <a:spLocks noGrp="1"/>
          </p:cNvSpPr>
          <p:nvPr>
            <p:ph type="body" idx="13"/>
          </p:nvPr>
        </p:nvSpPr>
        <p:spPr>
          <a:xfrm>
            <a:off x="392624" y="1468740"/>
            <a:ext cx="4672156"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5" name="Marcador de posición de texto 4">
            <a:extLst>
              <a:ext uri="{FF2B5EF4-FFF2-40B4-BE49-F238E27FC236}">
                <a16:creationId xmlns:a16="http://schemas.microsoft.com/office/drawing/2014/main" id="{0C3895DE-E9F7-5A41-91A4-BC8DE509CFFC}"/>
              </a:ext>
            </a:extLst>
          </p:cNvPr>
          <p:cNvSpPr>
            <a:spLocks noGrp="1"/>
          </p:cNvSpPr>
          <p:nvPr>
            <p:ph type="body" sz="quarter" idx="3"/>
          </p:nvPr>
        </p:nvSpPr>
        <p:spPr>
          <a:xfrm>
            <a:off x="5833265" y="1468740"/>
            <a:ext cx="4695165"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17" name="Conector recto 16">
            <a:extLst>
              <a:ext uri="{FF2B5EF4-FFF2-40B4-BE49-F238E27FC236}">
                <a16:creationId xmlns:a16="http://schemas.microsoft.com/office/drawing/2014/main" id="{E28CCA37-00BD-0A43-8647-67DD0510A7E3}"/>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8211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ación_3">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5F07FC88-FF43-4D70-BAF8-FA33885CC6BE}"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6" name="Título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8" name="Marcador de posición de contenido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9" name="Marcador de posición de contenido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0" name="Marcador de texto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 name="Marcador de posición de texto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13" name="Conector recto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3508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de la presentación_3">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6093055"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cxnSp>
        <p:nvCxnSpPr>
          <p:cNvPr id="3" name="Conector recto 2">
            <a:extLst>
              <a:ext uri="{FF2B5EF4-FFF2-40B4-BE49-F238E27FC236}">
                <a16:creationId xmlns:a16="http://schemas.microsoft.com/office/drawing/2014/main" id="{A9525627-537D-D740-918D-FD8895672A9F}"/>
              </a:ext>
            </a:extLst>
          </p:cNvPr>
          <p:cNvCxnSpPr>
            <a:cxnSpLocks/>
          </p:cNvCxnSpPr>
          <p:nvPr userDrawn="1"/>
        </p:nvCxnSpPr>
        <p:spPr>
          <a:xfrm>
            <a:off x="0" y="1720312"/>
            <a:ext cx="60930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Marcador de tex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5" name="Título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spTree>
    <p:extLst>
      <p:ext uri="{BB962C8B-B14F-4D97-AF65-F5344CB8AC3E}">
        <p14:creationId xmlns:p14="http://schemas.microsoft.com/office/powerpoint/2010/main" val="41908866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ación_5">
    <p:spTree>
      <p:nvGrpSpPr>
        <p:cNvPr id="1" name=""/>
        <p:cNvGrpSpPr/>
        <p:nvPr/>
      </p:nvGrpSpPr>
      <p:grpSpPr>
        <a:xfrm>
          <a:off x="0" y="0"/>
          <a:ext cx="0" cy="0"/>
          <a:chOff x="0" y="0"/>
          <a:chExt cx="0" cy="0"/>
        </a:xfrm>
      </p:grpSpPr>
      <p:sp>
        <p:nvSpPr>
          <p:cNvPr id="12" name="Marcador de posición de imagen 5">
            <a:extLst>
              <a:ext uri="{FF2B5EF4-FFF2-40B4-BE49-F238E27FC236}">
                <a16:creationId xmlns:a16="http://schemas.microsoft.com/office/drawing/2014/main" id="{C5233AE2-5078-C34D-8EAD-6F7B344F5241}"/>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cxnSp>
        <p:nvCxnSpPr>
          <p:cNvPr id="14" name="Conector recto 13">
            <a:extLst>
              <a:ext uri="{FF2B5EF4-FFF2-40B4-BE49-F238E27FC236}">
                <a16:creationId xmlns:a16="http://schemas.microsoft.com/office/drawing/2014/main" id="{24699EEF-FB75-1A46-B6B6-39CCF65A9EA4}"/>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EABFE48F-6FC7-48BA-94A1-49C4BA9029B8}"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6" name="Título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sp>
        <p:nvSpPr>
          <p:cNvPr id="8" name="Marcador de posición de contenido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rtlCol="0">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9" name="Marcador de posición de contenido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rtlCol="0">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0" name="Marcador de texto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rtlCol="0"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 name="Marcador de posición de texto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rtlCol="0"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13" name="Conector recto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837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n_2">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392623" y="588936"/>
            <a:ext cx="11432584" cy="5976637"/>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cxnSp>
        <p:nvCxnSpPr>
          <p:cNvPr id="5" name="Conector recto 4">
            <a:extLst>
              <a:ext uri="{FF2B5EF4-FFF2-40B4-BE49-F238E27FC236}">
                <a16:creationId xmlns:a16="http://schemas.microsoft.com/office/drawing/2014/main" id="{2C41291C-383F-CF4B-AB8E-2B40741A62AF}"/>
              </a:ext>
            </a:extLst>
          </p:cNvPr>
          <p:cNvCxnSpPr>
            <a:cxnSpLocks/>
          </p:cNvCxnSpPr>
          <p:nvPr userDrawn="1"/>
        </p:nvCxnSpPr>
        <p:spPr>
          <a:xfrm>
            <a:off x="0" y="292426"/>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D34C5937-11C0-4E5A-867C-7AB68EA5327B}"/>
              </a:ext>
            </a:extLst>
          </p:cNvPr>
          <p:cNvSpPr>
            <a:spLocks noGrp="1"/>
          </p:cNvSpPr>
          <p:nvPr>
            <p:ph type="title"/>
          </p:nvPr>
        </p:nvSpPr>
        <p:spPr/>
        <p:txBody>
          <a:bodyPr rtlCol="0"/>
          <a:lstStyle/>
          <a:p>
            <a:pPr rtl="0"/>
            <a:r>
              <a:rPr lang="es-ES" noProof="0"/>
              <a:t>Haga clic para modificar el estilo de título del patrón</a:t>
            </a:r>
          </a:p>
        </p:txBody>
      </p:sp>
    </p:spTree>
    <p:extLst>
      <p:ext uri="{BB962C8B-B14F-4D97-AF65-F5344CB8AC3E}">
        <p14:creationId xmlns:p14="http://schemas.microsoft.com/office/powerpoint/2010/main" val="4127834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n_3">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392623" y="292426"/>
            <a:ext cx="10219457"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cxnSp>
        <p:nvCxnSpPr>
          <p:cNvPr id="4" name="Conector recto 3">
            <a:extLst>
              <a:ext uri="{FF2B5EF4-FFF2-40B4-BE49-F238E27FC236}">
                <a16:creationId xmlns:a16="http://schemas.microsoft.com/office/drawing/2014/main" id="{F516C013-C8E5-B44C-B6D6-DE71D0CC52C4}"/>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34E2D069-321B-434C-BB63-530EE51B64A8}"/>
              </a:ext>
            </a:extLst>
          </p:cNvPr>
          <p:cNvSpPr>
            <a:spLocks noGrp="1"/>
          </p:cNvSpPr>
          <p:nvPr>
            <p:ph type="title"/>
          </p:nvPr>
        </p:nvSpPr>
        <p:spPr/>
        <p:txBody>
          <a:bodyPr rtlCol="0"/>
          <a:lstStyle/>
          <a:p>
            <a:pPr rtl="0"/>
            <a:r>
              <a:rPr lang="es-ES" noProof="0"/>
              <a:t>Haga clic para modificar el estilo de título del patrón</a:t>
            </a:r>
          </a:p>
        </p:txBody>
      </p:sp>
    </p:spTree>
    <p:extLst>
      <p:ext uri="{BB962C8B-B14F-4D97-AF65-F5344CB8AC3E}">
        <p14:creationId xmlns:p14="http://schemas.microsoft.com/office/powerpoint/2010/main" val="2211104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n_4">
    <p:bg>
      <p:bgPr>
        <a:solidFill>
          <a:schemeClr val="accent4">
            <a:lumMod val="50000"/>
          </a:schemeClr>
        </a:solidFill>
        <a:effectLst/>
      </p:bgPr>
    </p:bg>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1134319" y="0"/>
            <a:ext cx="1105768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cxnSp>
        <p:nvCxnSpPr>
          <p:cNvPr id="5" name="Conector recto 4">
            <a:extLst>
              <a:ext uri="{FF2B5EF4-FFF2-40B4-BE49-F238E27FC236}">
                <a16:creationId xmlns:a16="http://schemas.microsoft.com/office/drawing/2014/main" id="{DCA0415B-CCA3-7142-BDAA-6DAC63FB634C}"/>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A3040D77-4CF4-4BFB-9FFB-8C9746D3906F}"/>
              </a:ext>
            </a:extLst>
          </p:cNvPr>
          <p:cNvSpPr>
            <a:spLocks noGrp="1"/>
          </p:cNvSpPr>
          <p:nvPr>
            <p:ph type="title"/>
          </p:nvPr>
        </p:nvSpPr>
        <p:spPr/>
        <p:txBody>
          <a:bodyPr rtlCol="0"/>
          <a:lstStyle/>
          <a:p>
            <a:pPr rtl="0"/>
            <a:r>
              <a:rPr lang="es-ES" noProof="0"/>
              <a:t>Haga clic para modificar el estilo de título del patrón</a:t>
            </a:r>
          </a:p>
        </p:txBody>
      </p:sp>
    </p:spTree>
    <p:extLst>
      <p:ext uri="{BB962C8B-B14F-4D97-AF65-F5344CB8AC3E}">
        <p14:creationId xmlns:p14="http://schemas.microsoft.com/office/powerpoint/2010/main" val="1835217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n_5">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cxnSp>
        <p:nvCxnSpPr>
          <p:cNvPr id="7" name="Conector recto 6">
            <a:extLst>
              <a:ext uri="{FF2B5EF4-FFF2-40B4-BE49-F238E27FC236}">
                <a16:creationId xmlns:a16="http://schemas.microsoft.com/office/drawing/2014/main" id="{43A34E77-65E8-214A-93DD-907ECB950F42}"/>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A9C15D6B-DF62-4A31-87F3-2084A6C590AE}"/>
              </a:ext>
            </a:extLst>
          </p:cNvPr>
          <p:cNvSpPr>
            <a:spLocks noGrp="1"/>
          </p:cNvSpPr>
          <p:nvPr>
            <p:ph type="title"/>
          </p:nvPr>
        </p:nvSpPr>
        <p:spPr/>
        <p:txBody>
          <a:bodyPr rtlCol="0"/>
          <a:lstStyle/>
          <a:p>
            <a:pPr rtl="0"/>
            <a:r>
              <a:rPr lang="es-ES" noProof="0"/>
              <a:t>Haga clic para modificar el estilo de título del patrón</a:t>
            </a:r>
          </a:p>
        </p:txBody>
      </p:sp>
    </p:spTree>
    <p:extLst>
      <p:ext uri="{BB962C8B-B14F-4D97-AF65-F5344CB8AC3E}">
        <p14:creationId xmlns:p14="http://schemas.microsoft.com/office/powerpoint/2010/main" val="10066561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n y contenido_1">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B4E796CA-6764-49B1-B14D-30A3BC8154F7}"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6" name="Marcador de posición de imagen 8">
            <a:extLst>
              <a:ext uri="{FF2B5EF4-FFF2-40B4-BE49-F238E27FC236}">
                <a16:creationId xmlns:a16="http://schemas.microsoft.com/office/drawing/2014/main" id="{E0B206EA-4BA0-3F4C-A4ED-E78F311CD8A8}"/>
              </a:ext>
            </a:extLst>
          </p:cNvPr>
          <p:cNvSpPr>
            <a:spLocks noGrp="1"/>
          </p:cNvSpPr>
          <p:nvPr>
            <p:ph type="pic" sz="quarter" idx="13"/>
          </p:nvPr>
        </p:nvSpPr>
        <p:spPr>
          <a:xfrm>
            <a:off x="6993359" y="1"/>
            <a:ext cx="5198641" cy="6858002"/>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2B907ACF-A34F-FE4A-8511-B7FE12F69496}"/>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8621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n y contenido_2">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D005F0C8-2E21-4CF6-9D6F-5FC203F0380A}"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6" name="Marcador de posición de imagen 8">
            <a:extLst>
              <a:ext uri="{FF2B5EF4-FFF2-40B4-BE49-F238E27FC236}">
                <a16:creationId xmlns:a16="http://schemas.microsoft.com/office/drawing/2014/main" id="{E0B206EA-4BA0-3F4C-A4ED-E78F311CD8A8}"/>
              </a:ext>
            </a:extLst>
          </p:cNvPr>
          <p:cNvSpPr>
            <a:spLocks noGrp="1"/>
          </p:cNvSpPr>
          <p:nvPr>
            <p:ph type="pic" sz="quarter" idx="13"/>
          </p:nvPr>
        </p:nvSpPr>
        <p:spPr>
          <a:xfrm>
            <a:off x="0" y="1"/>
            <a:ext cx="5198641" cy="6858002"/>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5711877" y="339645"/>
            <a:ext cx="4890577"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5708797" y="1507066"/>
            <a:ext cx="4890578"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834037ED-B73E-2946-8FAC-2803EA71C585}"/>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4236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n y contenido_4">
    <p:bg>
      <p:bgPr>
        <a:solidFill>
          <a:schemeClr val="accent4">
            <a:lumMod val="50000"/>
          </a:schemeClr>
        </a:solidFill>
        <a:effectLst/>
      </p:bgPr>
    </p:bg>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E0B206EA-4BA0-3F4C-A4ED-E78F311CD8A8}"/>
              </a:ext>
            </a:extLst>
          </p:cNvPr>
          <p:cNvSpPr>
            <a:spLocks noGrp="1"/>
          </p:cNvSpPr>
          <p:nvPr>
            <p:ph type="pic" sz="quarter" idx="13"/>
          </p:nvPr>
        </p:nvSpPr>
        <p:spPr>
          <a:xfrm>
            <a:off x="1134319" y="1"/>
            <a:ext cx="11057681" cy="6858002"/>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F992B473-0C9D-46CC-8D74-D838B938DDE2}"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rtlCol="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2B907ACF-A34F-FE4A-8511-B7FE12F69496}"/>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428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n y contenido_5">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E0B206EA-4BA0-3F4C-A4ED-E78F311CD8A8}"/>
              </a:ext>
            </a:extLst>
          </p:cNvPr>
          <p:cNvSpPr>
            <a:spLocks noGrp="1"/>
          </p:cNvSpPr>
          <p:nvPr>
            <p:ph type="pic" sz="quarter" idx="13"/>
          </p:nvPr>
        </p:nvSpPr>
        <p:spPr>
          <a:xfrm>
            <a:off x="1" y="1"/>
            <a:ext cx="12192000" cy="6858002"/>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D9411587-9384-4E50-B4F0-70193E4B2E3A}"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D69E9592-D634-1947-B3FB-EB3B7F16FF28}"/>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ítulo 1">
            <a:extLst>
              <a:ext uri="{FF2B5EF4-FFF2-40B4-BE49-F238E27FC236}">
                <a16:creationId xmlns:a16="http://schemas.microsoft.com/office/drawing/2014/main" id="{6D456EAF-F3B8-AF4A-90FF-4B0693C56A33}"/>
              </a:ext>
            </a:extLst>
          </p:cNvPr>
          <p:cNvSpPr>
            <a:spLocks noGrp="1"/>
          </p:cNvSpPr>
          <p:nvPr>
            <p:ph type="ctrTitle" hasCustomPrompt="1"/>
          </p:nvPr>
        </p:nvSpPr>
        <p:spPr>
          <a:xfrm>
            <a:off x="392623" y="339645"/>
            <a:ext cx="4890577"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sp>
        <p:nvSpPr>
          <p:cNvPr id="15" name="Marcador de texto 10">
            <a:extLst>
              <a:ext uri="{FF2B5EF4-FFF2-40B4-BE49-F238E27FC236}">
                <a16:creationId xmlns:a16="http://schemas.microsoft.com/office/drawing/2014/main" id="{F7FB4ADF-1B3E-A442-B2C9-518CBE7637DB}"/>
              </a:ext>
            </a:extLst>
          </p:cNvPr>
          <p:cNvSpPr>
            <a:spLocks noGrp="1"/>
          </p:cNvSpPr>
          <p:nvPr>
            <p:ph type="body" sz="quarter" idx="14"/>
          </p:nvPr>
        </p:nvSpPr>
        <p:spPr>
          <a:xfrm>
            <a:off x="392624" y="1507066"/>
            <a:ext cx="4890578" cy="4849283"/>
          </a:xfrm>
        </p:spPr>
        <p:txBody>
          <a:bodyPr lIns="0" rIns="0" rtlCol="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Tree>
    <p:extLst>
      <p:ext uri="{BB962C8B-B14F-4D97-AF65-F5344CB8AC3E}">
        <p14:creationId xmlns:p14="http://schemas.microsoft.com/office/powerpoint/2010/main" val="8994628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n con leyenda_2">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346059"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sp>
        <p:nvSpPr>
          <p:cNvPr id="9" name="Título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7313354" y="4418889"/>
            <a:ext cx="3289100" cy="637507"/>
          </a:xfrm>
        </p:spPr>
        <p:txBody>
          <a:bodyPr lIns="0" rIns="0" rtlCol="0" anchor="b">
            <a:noAutofit/>
          </a:bodyPr>
          <a:lstStyle>
            <a:lvl1pPr algn="l">
              <a:defRPr sz="4000" b="0" i="0" cap="all" baseline="0">
                <a:solidFill>
                  <a:schemeClr val="accent4">
                    <a:lumMod val="75000"/>
                  </a:schemeClr>
                </a:solidFill>
                <a:latin typeface="Sagona ExtraLight" panose="02020303050505020204" pitchFamily="18" charset="0"/>
              </a:defRPr>
            </a:lvl1pPr>
          </a:lstStyle>
          <a:p>
            <a:pPr rtl="0"/>
            <a:r>
              <a:rPr lang="es-ES" noProof="0"/>
              <a:t>EL TÍTULO </a:t>
            </a:r>
            <a:br>
              <a:rPr lang="es-ES" noProof="0"/>
            </a:br>
            <a:r>
              <a:rPr lang="es-ES" noProof="0"/>
              <a:t>VA AQUÍ</a:t>
            </a:r>
          </a:p>
        </p:txBody>
      </p:sp>
      <p:sp>
        <p:nvSpPr>
          <p:cNvPr id="10" name="Marcador de texto 10">
            <a:extLst>
              <a:ext uri="{FF2B5EF4-FFF2-40B4-BE49-F238E27FC236}">
                <a16:creationId xmlns:a16="http://schemas.microsoft.com/office/drawing/2014/main" id="{0DAC9D44-F28B-2B43-8B6F-260CB811AA38}"/>
              </a:ext>
            </a:extLst>
          </p:cNvPr>
          <p:cNvSpPr>
            <a:spLocks noGrp="1"/>
          </p:cNvSpPr>
          <p:nvPr>
            <p:ph type="body" sz="quarter" idx="14"/>
          </p:nvPr>
        </p:nvSpPr>
        <p:spPr>
          <a:xfrm>
            <a:off x="7313355" y="5080791"/>
            <a:ext cx="3289100" cy="1484783"/>
          </a:xfrm>
        </p:spPr>
        <p:txBody>
          <a:bodyPr lIns="0" rIns="0" rtlCol="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1" name="Conector recto 10">
            <a:extLst>
              <a:ext uri="{FF2B5EF4-FFF2-40B4-BE49-F238E27FC236}">
                <a16:creationId xmlns:a16="http://schemas.microsoft.com/office/drawing/2014/main" id="{B39C4094-208E-7E4A-848A-F76A1573073A}"/>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351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de la presentación_4">
    <p:bg>
      <p:bgPr>
        <a:solidFill>
          <a:schemeClr val="accent4">
            <a:lumMod val="50000"/>
          </a:schemeClr>
        </a:solidFill>
        <a:effectLst/>
      </p:bgPr>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1134319" y="0"/>
            <a:ext cx="1105768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cxnSp>
        <p:nvCxnSpPr>
          <p:cNvPr id="3" name="Conector recto 2">
            <a:extLst>
              <a:ext uri="{FF2B5EF4-FFF2-40B4-BE49-F238E27FC236}">
                <a16:creationId xmlns:a16="http://schemas.microsoft.com/office/drawing/2014/main" id="{A9525627-537D-D740-918D-FD8895672A9F}"/>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Marcador de tex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5" name="Título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bg1"/>
                </a:solidFill>
                <a:latin typeface="Sagona ExtraLight" panose="02020303050505020204" pitchFamily="18" charset="0"/>
              </a:defRPr>
            </a:lvl1pPr>
          </a:lstStyle>
          <a:p>
            <a:pPr rtl="0"/>
            <a:r>
              <a:rPr lang="es-ES" noProof="0"/>
              <a:t>Haga clic para modificar el estilo de título del patrón</a:t>
            </a:r>
          </a:p>
        </p:txBody>
      </p:sp>
    </p:spTree>
    <p:extLst>
      <p:ext uri="{BB962C8B-B14F-4D97-AF65-F5344CB8AC3E}">
        <p14:creationId xmlns:p14="http://schemas.microsoft.com/office/powerpoint/2010/main" val="31237243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n con leyenda_3">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5445942"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sp>
        <p:nvSpPr>
          <p:cNvPr id="9" name="Título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4418889"/>
            <a:ext cx="4609683" cy="637507"/>
          </a:xfrm>
        </p:spPr>
        <p:txBody>
          <a:bodyPr lIns="0" rIns="0" rtlCol="0" anchor="b">
            <a:noAutofit/>
          </a:bodyPr>
          <a:lstStyle>
            <a:lvl1pPr algn="l">
              <a:defRPr sz="40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10" name="Marcador de texto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5080791"/>
            <a:ext cx="4609683" cy="1484783"/>
          </a:xfrm>
        </p:spPr>
        <p:txBody>
          <a:bodyPr lIns="0" rIns="0" rtlCol="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7" name="Conector recto 6">
            <a:extLst>
              <a:ext uri="{FF2B5EF4-FFF2-40B4-BE49-F238E27FC236}">
                <a16:creationId xmlns:a16="http://schemas.microsoft.com/office/drawing/2014/main" id="{8BE71BC7-72EE-294C-9A39-61A77EE295A0}"/>
              </a:ext>
            </a:extLst>
          </p:cNvPr>
          <p:cNvCxnSpPr>
            <a:cxnSpLocks/>
          </p:cNvCxnSpPr>
          <p:nvPr userDrawn="1"/>
        </p:nvCxnSpPr>
        <p:spPr>
          <a:xfrm>
            <a:off x="392623" y="5080791"/>
            <a:ext cx="4609683"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3303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n con leyenda_4">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sp>
        <p:nvSpPr>
          <p:cNvPr id="9" name="Título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1645581" y="4418889"/>
            <a:ext cx="3289100" cy="637507"/>
          </a:xfrm>
        </p:spPr>
        <p:txBody>
          <a:bodyPr lIns="0" rIns="0" rtlCol="0" anchor="b">
            <a:noAutofit/>
          </a:bodyPr>
          <a:lstStyle>
            <a:lvl1pPr algn="l">
              <a:defRPr sz="4000" b="0" i="0" cap="all" baseline="0">
                <a:solidFill>
                  <a:schemeClr val="bg1"/>
                </a:solidFill>
                <a:latin typeface="Sagona ExtraLight" panose="02020303050505020204" pitchFamily="18" charset="0"/>
              </a:defRPr>
            </a:lvl1pPr>
          </a:lstStyle>
          <a:p>
            <a:pPr rtl="0"/>
            <a:r>
              <a:rPr lang="es-ES" noProof="0"/>
              <a:t>EL TÍTULO </a:t>
            </a:r>
            <a:br>
              <a:rPr lang="es-ES" noProof="0"/>
            </a:br>
            <a:r>
              <a:rPr lang="es-ES" noProof="0"/>
              <a:t>VA AQUÍ</a:t>
            </a:r>
          </a:p>
        </p:txBody>
      </p:sp>
      <p:sp>
        <p:nvSpPr>
          <p:cNvPr id="10" name="Marcador de texto 10">
            <a:extLst>
              <a:ext uri="{FF2B5EF4-FFF2-40B4-BE49-F238E27FC236}">
                <a16:creationId xmlns:a16="http://schemas.microsoft.com/office/drawing/2014/main" id="{0DAC9D44-F28B-2B43-8B6F-260CB811AA38}"/>
              </a:ext>
            </a:extLst>
          </p:cNvPr>
          <p:cNvSpPr>
            <a:spLocks noGrp="1"/>
          </p:cNvSpPr>
          <p:nvPr>
            <p:ph type="body" sz="quarter" idx="14"/>
          </p:nvPr>
        </p:nvSpPr>
        <p:spPr>
          <a:xfrm>
            <a:off x="1645582" y="5080791"/>
            <a:ext cx="3289100" cy="1484783"/>
          </a:xfrm>
        </p:spPr>
        <p:txBody>
          <a:bodyPr lIns="0" rIns="0" rtlCol="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8" name="Conector recto 7">
            <a:extLst>
              <a:ext uri="{FF2B5EF4-FFF2-40B4-BE49-F238E27FC236}">
                <a16:creationId xmlns:a16="http://schemas.microsoft.com/office/drawing/2014/main" id="{776AC280-5A8D-B048-BECC-9C306F32508F}"/>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198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n con leyenda_5">
    <p:spTree>
      <p:nvGrpSpPr>
        <p:cNvPr id="1" name=""/>
        <p:cNvGrpSpPr/>
        <p:nvPr/>
      </p:nvGrpSpPr>
      <p:grpSpPr>
        <a:xfrm>
          <a:off x="0" y="0"/>
          <a:ext cx="0" cy="0"/>
          <a:chOff x="0" y="0"/>
          <a:chExt cx="0" cy="0"/>
        </a:xfrm>
      </p:grpSpPr>
      <p:sp>
        <p:nvSpPr>
          <p:cNvPr id="8" name="Marcador de posición de imagen 5">
            <a:extLst>
              <a:ext uri="{FF2B5EF4-FFF2-40B4-BE49-F238E27FC236}">
                <a16:creationId xmlns:a16="http://schemas.microsoft.com/office/drawing/2014/main" id="{1F4417F7-7CDE-DF44-9B0E-AC44EE99BF4B}"/>
              </a:ext>
            </a:extLst>
          </p:cNvPr>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solidFill>
                  <a:schemeClr val="bg1"/>
                </a:solidFill>
              </a:defRPr>
            </a:lvl1pPr>
          </a:lstStyle>
          <a:p>
            <a:pPr rtl="0"/>
            <a:r>
              <a:rPr lang="es-ES" noProof="0"/>
              <a:t>Haga clic en el icono para agregar una imagen</a:t>
            </a:r>
          </a:p>
        </p:txBody>
      </p:sp>
      <p:sp>
        <p:nvSpPr>
          <p:cNvPr id="9" name="Título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3429000"/>
            <a:ext cx="4609683" cy="637507"/>
          </a:xfrm>
        </p:spPr>
        <p:txBody>
          <a:bodyPr lIns="0" rIns="0" rtlCol="0" anchor="b">
            <a:noAutofit/>
          </a:bodyPr>
          <a:lstStyle>
            <a:lvl1pPr algn="l">
              <a:defRPr sz="4000" b="0" i="0" cap="all" baseline="0">
                <a:solidFill>
                  <a:schemeClr val="bg1"/>
                </a:solidFill>
                <a:latin typeface="Sagona ExtraLight" panose="02020303050505020204" pitchFamily="18" charset="0"/>
              </a:defRPr>
            </a:lvl1pPr>
          </a:lstStyle>
          <a:p>
            <a:pPr rtl="0"/>
            <a:r>
              <a:rPr lang="es-ES" noProof="0"/>
              <a:t>EL TÍTULO VA AQUÍ</a:t>
            </a:r>
          </a:p>
        </p:txBody>
      </p:sp>
      <p:sp>
        <p:nvSpPr>
          <p:cNvPr id="10" name="Marcador de texto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4090902"/>
            <a:ext cx="4609683" cy="1484783"/>
          </a:xfrm>
        </p:spPr>
        <p:txBody>
          <a:bodyPr lIns="0" rIns="0" rtlCol="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1" name="Conector recto 10">
            <a:extLst>
              <a:ext uri="{FF2B5EF4-FFF2-40B4-BE49-F238E27FC236}">
                <a16:creationId xmlns:a16="http://schemas.microsoft.com/office/drawing/2014/main" id="{79F22032-BAB9-744C-B14E-54350BBD1C7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37758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Información general_1">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p>
            <a:pPr rtl="0"/>
            <a:fld id="{C03B29C8-C4B3-4B5A-B8A0-09928656B530}"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10113030"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ángulo: Esquinas redondeadas 16">
            <a:extLst>
              <a:ext uri="{FF2B5EF4-FFF2-40B4-BE49-F238E27FC236}">
                <a16:creationId xmlns:a16="http://schemas.microsoft.com/office/drawing/2014/main" id="{B3776AA3-9860-D247-8A43-85FD58FFFD43}"/>
              </a:ext>
            </a:extLst>
          </p:cNvPr>
          <p:cNvSpPr/>
          <p:nvPr/>
        </p:nvSpPr>
        <p:spPr>
          <a:xfrm>
            <a:off x="1658836"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 name="Marcador de posición de imagen 5">
            <a:extLst>
              <a:ext uri="{FF2B5EF4-FFF2-40B4-BE49-F238E27FC236}">
                <a16:creationId xmlns:a16="http://schemas.microsoft.com/office/drawing/2014/main" id="{7A07194D-FDC6-4941-AE99-5ED1F7F4C585}"/>
              </a:ext>
            </a:extLst>
          </p:cNvPr>
          <p:cNvSpPr>
            <a:spLocks noGrp="1"/>
          </p:cNvSpPr>
          <p:nvPr>
            <p:ph type="pic" sz="quarter" idx="13"/>
          </p:nvPr>
        </p:nvSpPr>
        <p:spPr>
          <a:xfrm>
            <a:off x="1730896" y="2366353"/>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57" name="Rectángulo: Esquinas redondeadas 16">
            <a:extLst>
              <a:ext uri="{FF2B5EF4-FFF2-40B4-BE49-F238E27FC236}">
                <a16:creationId xmlns:a16="http://schemas.microsoft.com/office/drawing/2014/main" id="{F5244B71-4557-B64C-8C28-456C7623AE5B}"/>
              </a:ext>
            </a:extLst>
          </p:cNvPr>
          <p:cNvSpPr/>
          <p:nvPr userDrawn="1"/>
        </p:nvSpPr>
        <p:spPr>
          <a:xfrm>
            <a:off x="1658836"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8" name="Marcador de posición de imagen 5">
            <a:extLst>
              <a:ext uri="{FF2B5EF4-FFF2-40B4-BE49-F238E27FC236}">
                <a16:creationId xmlns:a16="http://schemas.microsoft.com/office/drawing/2014/main" id="{B12F4613-2BD8-E54D-A2E0-8707A28A10A4}"/>
              </a:ext>
            </a:extLst>
          </p:cNvPr>
          <p:cNvSpPr>
            <a:spLocks noGrp="1"/>
          </p:cNvSpPr>
          <p:nvPr>
            <p:ph type="pic" sz="quarter" idx="14"/>
          </p:nvPr>
        </p:nvSpPr>
        <p:spPr>
          <a:xfrm>
            <a:off x="1730896" y="3592038"/>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61" name="Rectángulo: Esquinas redondeadas 16">
            <a:extLst>
              <a:ext uri="{FF2B5EF4-FFF2-40B4-BE49-F238E27FC236}">
                <a16:creationId xmlns:a16="http://schemas.microsoft.com/office/drawing/2014/main" id="{1A5F3004-02A9-1E43-A3E5-8ABCD5ED1A1C}"/>
              </a:ext>
            </a:extLst>
          </p:cNvPr>
          <p:cNvSpPr/>
          <p:nvPr userDrawn="1"/>
        </p:nvSpPr>
        <p:spPr>
          <a:xfrm>
            <a:off x="1658836"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2" name="Marcador de posición de imagen 5">
            <a:extLst>
              <a:ext uri="{FF2B5EF4-FFF2-40B4-BE49-F238E27FC236}">
                <a16:creationId xmlns:a16="http://schemas.microsoft.com/office/drawing/2014/main" id="{1A844DD7-EE1E-F04F-91C7-38039BFF2046}"/>
              </a:ext>
            </a:extLst>
          </p:cNvPr>
          <p:cNvSpPr>
            <a:spLocks noGrp="1"/>
          </p:cNvSpPr>
          <p:nvPr>
            <p:ph type="pic" sz="quarter" idx="15"/>
          </p:nvPr>
        </p:nvSpPr>
        <p:spPr>
          <a:xfrm>
            <a:off x="1730896" y="4856634"/>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98" name="Rectángulo: Esquinas redondeadas 16">
            <a:extLst>
              <a:ext uri="{FF2B5EF4-FFF2-40B4-BE49-F238E27FC236}">
                <a16:creationId xmlns:a16="http://schemas.microsoft.com/office/drawing/2014/main" id="{491E125D-06D1-A343-A3C9-CBC63A66CDC0}"/>
              </a:ext>
            </a:extLst>
          </p:cNvPr>
          <p:cNvSpPr/>
          <p:nvPr userDrawn="1"/>
        </p:nvSpPr>
        <p:spPr>
          <a:xfrm>
            <a:off x="6871764"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9" name="Marcador de posición de imagen 5">
            <a:extLst>
              <a:ext uri="{FF2B5EF4-FFF2-40B4-BE49-F238E27FC236}">
                <a16:creationId xmlns:a16="http://schemas.microsoft.com/office/drawing/2014/main" id="{26670858-0422-9546-B0BD-9B2D594140BA}"/>
              </a:ext>
            </a:extLst>
          </p:cNvPr>
          <p:cNvSpPr>
            <a:spLocks noGrp="1"/>
          </p:cNvSpPr>
          <p:nvPr>
            <p:ph type="pic" sz="quarter" idx="21"/>
          </p:nvPr>
        </p:nvSpPr>
        <p:spPr>
          <a:xfrm>
            <a:off x="6949266" y="2366353"/>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0" name="Rectángulo: Esquinas redondeadas 16">
            <a:extLst>
              <a:ext uri="{FF2B5EF4-FFF2-40B4-BE49-F238E27FC236}">
                <a16:creationId xmlns:a16="http://schemas.microsoft.com/office/drawing/2014/main" id="{9DDF7684-5C6D-B344-A059-87C2BDD8657A}"/>
              </a:ext>
            </a:extLst>
          </p:cNvPr>
          <p:cNvSpPr/>
          <p:nvPr userDrawn="1"/>
        </p:nvSpPr>
        <p:spPr>
          <a:xfrm>
            <a:off x="6877206"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1" name="Marcador de posición de imagen 5">
            <a:extLst>
              <a:ext uri="{FF2B5EF4-FFF2-40B4-BE49-F238E27FC236}">
                <a16:creationId xmlns:a16="http://schemas.microsoft.com/office/drawing/2014/main" id="{72578CBB-F47F-C740-982B-BA1719663CCD}"/>
              </a:ext>
            </a:extLst>
          </p:cNvPr>
          <p:cNvSpPr>
            <a:spLocks noGrp="1"/>
          </p:cNvSpPr>
          <p:nvPr>
            <p:ph type="pic" sz="quarter" idx="22"/>
          </p:nvPr>
        </p:nvSpPr>
        <p:spPr>
          <a:xfrm>
            <a:off x="6949266" y="3592038"/>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2" name="Rectángulo: Esquinas redondeadas 16">
            <a:extLst>
              <a:ext uri="{FF2B5EF4-FFF2-40B4-BE49-F238E27FC236}">
                <a16:creationId xmlns:a16="http://schemas.microsoft.com/office/drawing/2014/main" id="{FE14D617-9285-9D4D-84E4-7BBD145B397E}"/>
              </a:ext>
            </a:extLst>
          </p:cNvPr>
          <p:cNvSpPr/>
          <p:nvPr userDrawn="1"/>
        </p:nvSpPr>
        <p:spPr>
          <a:xfrm>
            <a:off x="6877206"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3" name="Marcador de posición de imagen 5">
            <a:extLst>
              <a:ext uri="{FF2B5EF4-FFF2-40B4-BE49-F238E27FC236}">
                <a16:creationId xmlns:a16="http://schemas.microsoft.com/office/drawing/2014/main" id="{32A1D8CC-0021-A243-9775-CF930D41B94D}"/>
              </a:ext>
            </a:extLst>
          </p:cNvPr>
          <p:cNvSpPr>
            <a:spLocks noGrp="1"/>
          </p:cNvSpPr>
          <p:nvPr>
            <p:ph type="pic" sz="quarter" idx="23"/>
          </p:nvPr>
        </p:nvSpPr>
        <p:spPr>
          <a:xfrm>
            <a:off x="6949266" y="4856634"/>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7" name="Marcador de texto 10">
            <a:extLst>
              <a:ext uri="{FF2B5EF4-FFF2-40B4-BE49-F238E27FC236}">
                <a16:creationId xmlns:a16="http://schemas.microsoft.com/office/drawing/2014/main" id="{8867B6C6-0A29-A04E-BAE5-B9060225E124}"/>
              </a:ext>
            </a:extLst>
          </p:cNvPr>
          <p:cNvSpPr>
            <a:spLocks noGrp="1"/>
          </p:cNvSpPr>
          <p:nvPr>
            <p:ph type="body" sz="quarter" idx="25"/>
          </p:nvPr>
        </p:nvSpPr>
        <p:spPr>
          <a:xfrm>
            <a:off x="2488785" y="2512451"/>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09" name="Marcador de texto 2">
            <a:extLst>
              <a:ext uri="{FF2B5EF4-FFF2-40B4-BE49-F238E27FC236}">
                <a16:creationId xmlns:a16="http://schemas.microsoft.com/office/drawing/2014/main" id="{9DF49D7C-2E08-9348-9C2B-0496EF9612DF}"/>
              </a:ext>
            </a:extLst>
          </p:cNvPr>
          <p:cNvSpPr>
            <a:spLocks noGrp="1"/>
          </p:cNvSpPr>
          <p:nvPr>
            <p:ph type="body" idx="26"/>
          </p:nvPr>
        </p:nvSpPr>
        <p:spPr>
          <a:xfrm>
            <a:off x="2488784" y="2265592"/>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0" name="Marcador de texto 10">
            <a:extLst>
              <a:ext uri="{FF2B5EF4-FFF2-40B4-BE49-F238E27FC236}">
                <a16:creationId xmlns:a16="http://schemas.microsoft.com/office/drawing/2014/main" id="{2733402A-D14F-6D48-A59D-329C3824DD2E}"/>
              </a:ext>
            </a:extLst>
          </p:cNvPr>
          <p:cNvSpPr>
            <a:spLocks noGrp="1"/>
          </p:cNvSpPr>
          <p:nvPr>
            <p:ph type="body" sz="quarter" idx="27"/>
          </p:nvPr>
        </p:nvSpPr>
        <p:spPr>
          <a:xfrm>
            <a:off x="2488785" y="3745506"/>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1" name="Marcador de texto 2">
            <a:extLst>
              <a:ext uri="{FF2B5EF4-FFF2-40B4-BE49-F238E27FC236}">
                <a16:creationId xmlns:a16="http://schemas.microsoft.com/office/drawing/2014/main" id="{3886AD51-641D-6B44-B558-2B15E88D1BC5}"/>
              </a:ext>
            </a:extLst>
          </p:cNvPr>
          <p:cNvSpPr>
            <a:spLocks noGrp="1"/>
          </p:cNvSpPr>
          <p:nvPr>
            <p:ph type="body" idx="28"/>
          </p:nvPr>
        </p:nvSpPr>
        <p:spPr>
          <a:xfrm>
            <a:off x="2488784" y="3498647"/>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2" name="Marcador de texto 10">
            <a:extLst>
              <a:ext uri="{FF2B5EF4-FFF2-40B4-BE49-F238E27FC236}">
                <a16:creationId xmlns:a16="http://schemas.microsoft.com/office/drawing/2014/main" id="{C00297CA-1F0B-4C44-852F-CF6FEA9F9481}"/>
              </a:ext>
            </a:extLst>
          </p:cNvPr>
          <p:cNvSpPr>
            <a:spLocks noGrp="1"/>
          </p:cNvSpPr>
          <p:nvPr>
            <p:ph type="body" sz="quarter" idx="29"/>
          </p:nvPr>
        </p:nvSpPr>
        <p:spPr>
          <a:xfrm>
            <a:off x="2488785" y="5006270"/>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3" name="Marcador de texto 2">
            <a:extLst>
              <a:ext uri="{FF2B5EF4-FFF2-40B4-BE49-F238E27FC236}">
                <a16:creationId xmlns:a16="http://schemas.microsoft.com/office/drawing/2014/main" id="{3F704107-F38D-E044-8226-ACDDEDEDC605}"/>
              </a:ext>
            </a:extLst>
          </p:cNvPr>
          <p:cNvSpPr>
            <a:spLocks noGrp="1"/>
          </p:cNvSpPr>
          <p:nvPr>
            <p:ph type="body" idx="30"/>
          </p:nvPr>
        </p:nvSpPr>
        <p:spPr>
          <a:xfrm>
            <a:off x="2488784" y="4759411"/>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4" name="Marcador de texto 10">
            <a:extLst>
              <a:ext uri="{FF2B5EF4-FFF2-40B4-BE49-F238E27FC236}">
                <a16:creationId xmlns:a16="http://schemas.microsoft.com/office/drawing/2014/main" id="{7A332327-16D9-9B48-8EAC-A4F377D5904D}"/>
              </a:ext>
            </a:extLst>
          </p:cNvPr>
          <p:cNvSpPr>
            <a:spLocks noGrp="1"/>
          </p:cNvSpPr>
          <p:nvPr>
            <p:ph type="body" sz="quarter" idx="33"/>
          </p:nvPr>
        </p:nvSpPr>
        <p:spPr>
          <a:xfrm>
            <a:off x="7766655" y="2512451"/>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5" name="Marcador de texto 2">
            <a:extLst>
              <a:ext uri="{FF2B5EF4-FFF2-40B4-BE49-F238E27FC236}">
                <a16:creationId xmlns:a16="http://schemas.microsoft.com/office/drawing/2014/main" id="{8EB0263B-D418-C14A-A00B-092B5EB5C515}"/>
              </a:ext>
            </a:extLst>
          </p:cNvPr>
          <p:cNvSpPr>
            <a:spLocks noGrp="1"/>
          </p:cNvSpPr>
          <p:nvPr>
            <p:ph type="body" idx="34"/>
          </p:nvPr>
        </p:nvSpPr>
        <p:spPr>
          <a:xfrm>
            <a:off x="7766655" y="2265592"/>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6" name="Marcador de texto 10">
            <a:extLst>
              <a:ext uri="{FF2B5EF4-FFF2-40B4-BE49-F238E27FC236}">
                <a16:creationId xmlns:a16="http://schemas.microsoft.com/office/drawing/2014/main" id="{53CC49A6-2AB5-664B-9A6C-56D70E1382D7}"/>
              </a:ext>
            </a:extLst>
          </p:cNvPr>
          <p:cNvSpPr>
            <a:spLocks noGrp="1"/>
          </p:cNvSpPr>
          <p:nvPr>
            <p:ph type="body" sz="quarter" idx="35"/>
          </p:nvPr>
        </p:nvSpPr>
        <p:spPr>
          <a:xfrm>
            <a:off x="7766655" y="3745506"/>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7" name="Marcador de texto 2">
            <a:extLst>
              <a:ext uri="{FF2B5EF4-FFF2-40B4-BE49-F238E27FC236}">
                <a16:creationId xmlns:a16="http://schemas.microsoft.com/office/drawing/2014/main" id="{718CCABC-AF06-5241-8D13-EB2F4637D435}"/>
              </a:ext>
            </a:extLst>
          </p:cNvPr>
          <p:cNvSpPr>
            <a:spLocks noGrp="1"/>
          </p:cNvSpPr>
          <p:nvPr>
            <p:ph type="body" idx="36"/>
          </p:nvPr>
        </p:nvSpPr>
        <p:spPr>
          <a:xfrm>
            <a:off x="7766655" y="3498647"/>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8" name="Marcador de texto 10">
            <a:extLst>
              <a:ext uri="{FF2B5EF4-FFF2-40B4-BE49-F238E27FC236}">
                <a16:creationId xmlns:a16="http://schemas.microsoft.com/office/drawing/2014/main" id="{5119242C-1FE8-C140-9349-8172F954E3CB}"/>
              </a:ext>
            </a:extLst>
          </p:cNvPr>
          <p:cNvSpPr>
            <a:spLocks noGrp="1"/>
          </p:cNvSpPr>
          <p:nvPr>
            <p:ph type="body" sz="quarter" idx="37"/>
          </p:nvPr>
        </p:nvSpPr>
        <p:spPr>
          <a:xfrm>
            <a:off x="7766655" y="5006270"/>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9" name="Marcador de texto 2">
            <a:extLst>
              <a:ext uri="{FF2B5EF4-FFF2-40B4-BE49-F238E27FC236}">
                <a16:creationId xmlns:a16="http://schemas.microsoft.com/office/drawing/2014/main" id="{23F2AE0B-3E70-BB47-8FBC-FE66A5A297BD}"/>
              </a:ext>
            </a:extLst>
          </p:cNvPr>
          <p:cNvSpPr>
            <a:spLocks noGrp="1"/>
          </p:cNvSpPr>
          <p:nvPr>
            <p:ph type="body" idx="38"/>
          </p:nvPr>
        </p:nvSpPr>
        <p:spPr>
          <a:xfrm>
            <a:off x="7766655" y="4759411"/>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41" name="Conector recto 40">
            <a:extLst>
              <a:ext uri="{FF2B5EF4-FFF2-40B4-BE49-F238E27FC236}">
                <a16:creationId xmlns:a16="http://schemas.microsoft.com/office/drawing/2014/main" id="{2D604C81-B013-4641-9B16-5E9ECBD30CBA}"/>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83255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formación general_2">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p>
            <a:pPr rtl="0"/>
            <a:fld id="{047F5713-4823-4117-BED6-55343CC60AF4}"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2" y="339645"/>
            <a:ext cx="10219457"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ángulo: Esquinas redondeadas 16">
            <a:extLst>
              <a:ext uri="{FF2B5EF4-FFF2-40B4-BE49-F238E27FC236}">
                <a16:creationId xmlns:a16="http://schemas.microsoft.com/office/drawing/2014/main" id="{B3776AA3-9860-D247-8A43-85FD58FFFD43}"/>
              </a:ext>
            </a:extLst>
          </p:cNvPr>
          <p:cNvSpPr/>
          <p:nvPr/>
        </p:nvSpPr>
        <p:spPr>
          <a:xfrm>
            <a:off x="392622"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 name="Marcador de posición de imagen 5">
            <a:extLst>
              <a:ext uri="{FF2B5EF4-FFF2-40B4-BE49-F238E27FC236}">
                <a16:creationId xmlns:a16="http://schemas.microsoft.com/office/drawing/2014/main" id="{7A07194D-FDC6-4941-AE99-5ED1F7F4C585}"/>
              </a:ext>
            </a:extLst>
          </p:cNvPr>
          <p:cNvSpPr>
            <a:spLocks noGrp="1"/>
          </p:cNvSpPr>
          <p:nvPr>
            <p:ph type="pic" sz="quarter" idx="13"/>
          </p:nvPr>
        </p:nvSpPr>
        <p:spPr>
          <a:xfrm>
            <a:off x="464682" y="2366353"/>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57" name="Rectángulo: Esquinas redondeadas 16">
            <a:extLst>
              <a:ext uri="{FF2B5EF4-FFF2-40B4-BE49-F238E27FC236}">
                <a16:creationId xmlns:a16="http://schemas.microsoft.com/office/drawing/2014/main" id="{F5244B71-4557-B64C-8C28-456C7623AE5B}"/>
              </a:ext>
            </a:extLst>
          </p:cNvPr>
          <p:cNvSpPr/>
          <p:nvPr userDrawn="1"/>
        </p:nvSpPr>
        <p:spPr>
          <a:xfrm>
            <a:off x="39262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8" name="Marcador de posición de imagen 5">
            <a:extLst>
              <a:ext uri="{FF2B5EF4-FFF2-40B4-BE49-F238E27FC236}">
                <a16:creationId xmlns:a16="http://schemas.microsoft.com/office/drawing/2014/main" id="{B12F4613-2BD8-E54D-A2E0-8707A28A10A4}"/>
              </a:ext>
            </a:extLst>
          </p:cNvPr>
          <p:cNvSpPr>
            <a:spLocks noGrp="1"/>
          </p:cNvSpPr>
          <p:nvPr>
            <p:ph type="pic" sz="quarter" idx="14"/>
          </p:nvPr>
        </p:nvSpPr>
        <p:spPr>
          <a:xfrm>
            <a:off x="464682" y="3592038"/>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61" name="Rectángulo: Esquinas redondeadas 16">
            <a:extLst>
              <a:ext uri="{FF2B5EF4-FFF2-40B4-BE49-F238E27FC236}">
                <a16:creationId xmlns:a16="http://schemas.microsoft.com/office/drawing/2014/main" id="{1A5F3004-02A9-1E43-A3E5-8ABCD5ED1A1C}"/>
              </a:ext>
            </a:extLst>
          </p:cNvPr>
          <p:cNvSpPr/>
          <p:nvPr userDrawn="1"/>
        </p:nvSpPr>
        <p:spPr>
          <a:xfrm>
            <a:off x="39262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2" name="Marcador de posición de imagen 5">
            <a:extLst>
              <a:ext uri="{FF2B5EF4-FFF2-40B4-BE49-F238E27FC236}">
                <a16:creationId xmlns:a16="http://schemas.microsoft.com/office/drawing/2014/main" id="{1A844DD7-EE1E-F04F-91C7-38039BFF2046}"/>
              </a:ext>
            </a:extLst>
          </p:cNvPr>
          <p:cNvSpPr>
            <a:spLocks noGrp="1"/>
          </p:cNvSpPr>
          <p:nvPr>
            <p:ph type="pic" sz="quarter" idx="15"/>
          </p:nvPr>
        </p:nvSpPr>
        <p:spPr>
          <a:xfrm>
            <a:off x="464682" y="4856634"/>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98" name="Rectángulo: Esquinas redondeadas 16">
            <a:extLst>
              <a:ext uri="{FF2B5EF4-FFF2-40B4-BE49-F238E27FC236}">
                <a16:creationId xmlns:a16="http://schemas.microsoft.com/office/drawing/2014/main" id="{491E125D-06D1-A343-A3C9-CBC63A66CDC0}"/>
              </a:ext>
            </a:extLst>
          </p:cNvPr>
          <p:cNvSpPr/>
          <p:nvPr userDrawn="1"/>
        </p:nvSpPr>
        <p:spPr>
          <a:xfrm>
            <a:off x="5605550"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9" name="Marcador de posición de imagen 5">
            <a:extLst>
              <a:ext uri="{FF2B5EF4-FFF2-40B4-BE49-F238E27FC236}">
                <a16:creationId xmlns:a16="http://schemas.microsoft.com/office/drawing/2014/main" id="{26670858-0422-9546-B0BD-9B2D594140BA}"/>
              </a:ext>
            </a:extLst>
          </p:cNvPr>
          <p:cNvSpPr>
            <a:spLocks noGrp="1"/>
          </p:cNvSpPr>
          <p:nvPr>
            <p:ph type="pic" sz="quarter" idx="21"/>
          </p:nvPr>
        </p:nvSpPr>
        <p:spPr>
          <a:xfrm>
            <a:off x="5683052" y="2366353"/>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0" name="Rectángulo: Esquinas redondeadas 16">
            <a:extLst>
              <a:ext uri="{FF2B5EF4-FFF2-40B4-BE49-F238E27FC236}">
                <a16:creationId xmlns:a16="http://schemas.microsoft.com/office/drawing/2014/main" id="{9DDF7684-5C6D-B344-A059-87C2BDD8657A}"/>
              </a:ext>
            </a:extLst>
          </p:cNvPr>
          <p:cNvSpPr/>
          <p:nvPr userDrawn="1"/>
        </p:nvSpPr>
        <p:spPr>
          <a:xfrm>
            <a:off x="561099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1" name="Marcador de posición de imagen 5">
            <a:extLst>
              <a:ext uri="{FF2B5EF4-FFF2-40B4-BE49-F238E27FC236}">
                <a16:creationId xmlns:a16="http://schemas.microsoft.com/office/drawing/2014/main" id="{72578CBB-F47F-C740-982B-BA1719663CCD}"/>
              </a:ext>
            </a:extLst>
          </p:cNvPr>
          <p:cNvSpPr>
            <a:spLocks noGrp="1"/>
          </p:cNvSpPr>
          <p:nvPr>
            <p:ph type="pic" sz="quarter" idx="22"/>
          </p:nvPr>
        </p:nvSpPr>
        <p:spPr>
          <a:xfrm>
            <a:off x="5683052" y="3592038"/>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2" name="Rectángulo: Esquinas redondeadas 16">
            <a:extLst>
              <a:ext uri="{FF2B5EF4-FFF2-40B4-BE49-F238E27FC236}">
                <a16:creationId xmlns:a16="http://schemas.microsoft.com/office/drawing/2014/main" id="{FE14D617-9285-9D4D-84E4-7BBD145B397E}"/>
              </a:ext>
            </a:extLst>
          </p:cNvPr>
          <p:cNvSpPr/>
          <p:nvPr userDrawn="1"/>
        </p:nvSpPr>
        <p:spPr>
          <a:xfrm>
            <a:off x="561099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3" name="Marcador de posición de imagen 5">
            <a:extLst>
              <a:ext uri="{FF2B5EF4-FFF2-40B4-BE49-F238E27FC236}">
                <a16:creationId xmlns:a16="http://schemas.microsoft.com/office/drawing/2014/main" id="{32A1D8CC-0021-A243-9775-CF930D41B94D}"/>
              </a:ext>
            </a:extLst>
          </p:cNvPr>
          <p:cNvSpPr>
            <a:spLocks noGrp="1"/>
          </p:cNvSpPr>
          <p:nvPr>
            <p:ph type="pic" sz="quarter" idx="23"/>
          </p:nvPr>
        </p:nvSpPr>
        <p:spPr>
          <a:xfrm>
            <a:off x="5683052" y="4856634"/>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7" name="Marcador de texto 10">
            <a:extLst>
              <a:ext uri="{FF2B5EF4-FFF2-40B4-BE49-F238E27FC236}">
                <a16:creationId xmlns:a16="http://schemas.microsoft.com/office/drawing/2014/main" id="{8867B6C6-0A29-A04E-BAE5-B9060225E124}"/>
              </a:ext>
            </a:extLst>
          </p:cNvPr>
          <p:cNvSpPr>
            <a:spLocks noGrp="1"/>
          </p:cNvSpPr>
          <p:nvPr>
            <p:ph type="body" sz="quarter" idx="25"/>
          </p:nvPr>
        </p:nvSpPr>
        <p:spPr>
          <a:xfrm>
            <a:off x="1222571" y="2512451"/>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09" name="Marcador de texto 2">
            <a:extLst>
              <a:ext uri="{FF2B5EF4-FFF2-40B4-BE49-F238E27FC236}">
                <a16:creationId xmlns:a16="http://schemas.microsoft.com/office/drawing/2014/main" id="{9DF49D7C-2E08-9348-9C2B-0496EF9612DF}"/>
              </a:ext>
            </a:extLst>
          </p:cNvPr>
          <p:cNvSpPr>
            <a:spLocks noGrp="1"/>
          </p:cNvSpPr>
          <p:nvPr>
            <p:ph type="body" idx="26"/>
          </p:nvPr>
        </p:nvSpPr>
        <p:spPr>
          <a:xfrm>
            <a:off x="1222570" y="2265592"/>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0" name="Marcador de texto 10">
            <a:extLst>
              <a:ext uri="{FF2B5EF4-FFF2-40B4-BE49-F238E27FC236}">
                <a16:creationId xmlns:a16="http://schemas.microsoft.com/office/drawing/2014/main" id="{2733402A-D14F-6D48-A59D-329C3824DD2E}"/>
              </a:ext>
            </a:extLst>
          </p:cNvPr>
          <p:cNvSpPr>
            <a:spLocks noGrp="1"/>
          </p:cNvSpPr>
          <p:nvPr>
            <p:ph type="body" sz="quarter" idx="27"/>
          </p:nvPr>
        </p:nvSpPr>
        <p:spPr>
          <a:xfrm>
            <a:off x="1222571" y="3745506"/>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1" name="Marcador de texto 2">
            <a:extLst>
              <a:ext uri="{FF2B5EF4-FFF2-40B4-BE49-F238E27FC236}">
                <a16:creationId xmlns:a16="http://schemas.microsoft.com/office/drawing/2014/main" id="{3886AD51-641D-6B44-B558-2B15E88D1BC5}"/>
              </a:ext>
            </a:extLst>
          </p:cNvPr>
          <p:cNvSpPr>
            <a:spLocks noGrp="1"/>
          </p:cNvSpPr>
          <p:nvPr>
            <p:ph type="body" idx="28"/>
          </p:nvPr>
        </p:nvSpPr>
        <p:spPr>
          <a:xfrm>
            <a:off x="1222570" y="3498647"/>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2" name="Marcador de texto 10">
            <a:extLst>
              <a:ext uri="{FF2B5EF4-FFF2-40B4-BE49-F238E27FC236}">
                <a16:creationId xmlns:a16="http://schemas.microsoft.com/office/drawing/2014/main" id="{C00297CA-1F0B-4C44-852F-CF6FEA9F9481}"/>
              </a:ext>
            </a:extLst>
          </p:cNvPr>
          <p:cNvSpPr>
            <a:spLocks noGrp="1"/>
          </p:cNvSpPr>
          <p:nvPr>
            <p:ph type="body" sz="quarter" idx="29"/>
          </p:nvPr>
        </p:nvSpPr>
        <p:spPr>
          <a:xfrm>
            <a:off x="1222571" y="5006270"/>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3" name="Marcador de texto 2">
            <a:extLst>
              <a:ext uri="{FF2B5EF4-FFF2-40B4-BE49-F238E27FC236}">
                <a16:creationId xmlns:a16="http://schemas.microsoft.com/office/drawing/2014/main" id="{3F704107-F38D-E044-8226-ACDDEDEDC605}"/>
              </a:ext>
            </a:extLst>
          </p:cNvPr>
          <p:cNvSpPr>
            <a:spLocks noGrp="1"/>
          </p:cNvSpPr>
          <p:nvPr>
            <p:ph type="body" idx="30"/>
          </p:nvPr>
        </p:nvSpPr>
        <p:spPr>
          <a:xfrm>
            <a:off x="1222570" y="4759411"/>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4" name="Marcador de texto 10">
            <a:extLst>
              <a:ext uri="{FF2B5EF4-FFF2-40B4-BE49-F238E27FC236}">
                <a16:creationId xmlns:a16="http://schemas.microsoft.com/office/drawing/2014/main" id="{7A332327-16D9-9B48-8EAC-A4F377D5904D}"/>
              </a:ext>
            </a:extLst>
          </p:cNvPr>
          <p:cNvSpPr>
            <a:spLocks noGrp="1"/>
          </p:cNvSpPr>
          <p:nvPr>
            <p:ph type="body" sz="quarter" idx="33"/>
          </p:nvPr>
        </p:nvSpPr>
        <p:spPr>
          <a:xfrm>
            <a:off x="6500441" y="2512451"/>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5" name="Marcador de texto 2">
            <a:extLst>
              <a:ext uri="{FF2B5EF4-FFF2-40B4-BE49-F238E27FC236}">
                <a16:creationId xmlns:a16="http://schemas.microsoft.com/office/drawing/2014/main" id="{8EB0263B-D418-C14A-A00B-092B5EB5C515}"/>
              </a:ext>
            </a:extLst>
          </p:cNvPr>
          <p:cNvSpPr>
            <a:spLocks noGrp="1"/>
          </p:cNvSpPr>
          <p:nvPr>
            <p:ph type="body" idx="34"/>
          </p:nvPr>
        </p:nvSpPr>
        <p:spPr>
          <a:xfrm>
            <a:off x="6500441" y="2265592"/>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6" name="Marcador de texto 10">
            <a:extLst>
              <a:ext uri="{FF2B5EF4-FFF2-40B4-BE49-F238E27FC236}">
                <a16:creationId xmlns:a16="http://schemas.microsoft.com/office/drawing/2014/main" id="{53CC49A6-2AB5-664B-9A6C-56D70E1382D7}"/>
              </a:ext>
            </a:extLst>
          </p:cNvPr>
          <p:cNvSpPr>
            <a:spLocks noGrp="1"/>
          </p:cNvSpPr>
          <p:nvPr>
            <p:ph type="body" sz="quarter" idx="35"/>
          </p:nvPr>
        </p:nvSpPr>
        <p:spPr>
          <a:xfrm>
            <a:off x="6500441" y="3745506"/>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7" name="Marcador de texto 2">
            <a:extLst>
              <a:ext uri="{FF2B5EF4-FFF2-40B4-BE49-F238E27FC236}">
                <a16:creationId xmlns:a16="http://schemas.microsoft.com/office/drawing/2014/main" id="{718CCABC-AF06-5241-8D13-EB2F4637D435}"/>
              </a:ext>
            </a:extLst>
          </p:cNvPr>
          <p:cNvSpPr>
            <a:spLocks noGrp="1"/>
          </p:cNvSpPr>
          <p:nvPr>
            <p:ph type="body" idx="36"/>
          </p:nvPr>
        </p:nvSpPr>
        <p:spPr>
          <a:xfrm>
            <a:off x="6500441" y="3498647"/>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8" name="Marcador de texto 10">
            <a:extLst>
              <a:ext uri="{FF2B5EF4-FFF2-40B4-BE49-F238E27FC236}">
                <a16:creationId xmlns:a16="http://schemas.microsoft.com/office/drawing/2014/main" id="{5119242C-1FE8-C140-9349-8172F954E3CB}"/>
              </a:ext>
            </a:extLst>
          </p:cNvPr>
          <p:cNvSpPr>
            <a:spLocks noGrp="1"/>
          </p:cNvSpPr>
          <p:nvPr>
            <p:ph type="body" sz="quarter" idx="37"/>
          </p:nvPr>
        </p:nvSpPr>
        <p:spPr>
          <a:xfrm>
            <a:off x="6500441" y="5006270"/>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9" name="Marcador de texto 2">
            <a:extLst>
              <a:ext uri="{FF2B5EF4-FFF2-40B4-BE49-F238E27FC236}">
                <a16:creationId xmlns:a16="http://schemas.microsoft.com/office/drawing/2014/main" id="{23F2AE0B-3E70-BB47-8FBC-FE66A5A297BD}"/>
              </a:ext>
            </a:extLst>
          </p:cNvPr>
          <p:cNvSpPr>
            <a:spLocks noGrp="1"/>
          </p:cNvSpPr>
          <p:nvPr>
            <p:ph type="body" idx="38"/>
          </p:nvPr>
        </p:nvSpPr>
        <p:spPr>
          <a:xfrm>
            <a:off x="6500441" y="4759411"/>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42" name="Conector recto 41">
            <a:extLst>
              <a:ext uri="{FF2B5EF4-FFF2-40B4-BE49-F238E27FC236}">
                <a16:creationId xmlns:a16="http://schemas.microsoft.com/office/drawing/2014/main" id="{58A232C0-1AC5-164D-B8B6-CC8F07CF2E21}"/>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6170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formación general_3">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p>
            <a:pPr rtl="0"/>
            <a:fld id="{F191FEAA-C963-49BA-BF00-86A0FBEE8163}"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ángulo: Esquinas redondeadas 16">
            <a:extLst>
              <a:ext uri="{FF2B5EF4-FFF2-40B4-BE49-F238E27FC236}">
                <a16:creationId xmlns:a16="http://schemas.microsoft.com/office/drawing/2014/main" id="{B3776AA3-9860-D247-8A43-85FD58FFFD43}"/>
              </a:ext>
            </a:extLst>
          </p:cNvPr>
          <p:cNvSpPr/>
          <p:nvPr/>
        </p:nvSpPr>
        <p:spPr>
          <a:xfrm>
            <a:off x="392623"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 name="Marcador de posición de imagen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428792"/>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57" name="Rectángulo: Esquinas redondeadas 16">
            <a:extLst>
              <a:ext uri="{FF2B5EF4-FFF2-40B4-BE49-F238E27FC236}">
                <a16:creationId xmlns:a16="http://schemas.microsoft.com/office/drawing/2014/main" id="{F5244B71-4557-B64C-8C28-456C7623AE5B}"/>
              </a:ext>
            </a:extLst>
          </p:cNvPr>
          <p:cNvSpPr/>
          <p:nvPr userDrawn="1"/>
        </p:nvSpPr>
        <p:spPr>
          <a:xfrm>
            <a:off x="392623"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8" name="Marcador de posición de imagen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654477"/>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61" name="Rectángulo: Esquinas redondeadas 16">
            <a:extLst>
              <a:ext uri="{FF2B5EF4-FFF2-40B4-BE49-F238E27FC236}">
                <a16:creationId xmlns:a16="http://schemas.microsoft.com/office/drawing/2014/main" id="{1A5F3004-02A9-1E43-A3E5-8ABCD5ED1A1C}"/>
              </a:ext>
            </a:extLst>
          </p:cNvPr>
          <p:cNvSpPr/>
          <p:nvPr userDrawn="1"/>
        </p:nvSpPr>
        <p:spPr>
          <a:xfrm>
            <a:off x="392623"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2" name="Marcador de posición de imagen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919073"/>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98" name="Rectángulo: Esquinas redondeadas 16">
            <a:extLst>
              <a:ext uri="{FF2B5EF4-FFF2-40B4-BE49-F238E27FC236}">
                <a16:creationId xmlns:a16="http://schemas.microsoft.com/office/drawing/2014/main" id="{491E125D-06D1-A343-A3C9-CBC63A66CDC0}"/>
              </a:ext>
            </a:extLst>
          </p:cNvPr>
          <p:cNvSpPr/>
          <p:nvPr userDrawn="1"/>
        </p:nvSpPr>
        <p:spPr>
          <a:xfrm>
            <a:off x="6472581"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9" name="Marcador de posición de imagen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428792"/>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0" name="Rectángulo: Esquinas redondeadas 16">
            <a:extLst>
              <a:ext uri="{FF2B5EF4-FFF2-40B4-BE49-F238E27FC236}">
                <a16:creationId xmlns:a16="http://schemas.microsoft.com/office/drawing/2014/main" id="{9DDF7684-5C6D-B344-A059-87C2BDD8657A}"/>
              </a:ext>
            </a:extLst>
          </p:cNvPr>
          <p:cNvSpPr/>
          <p:nvPr userDrawn="1"/>
        </p:nvSpPr>
        <p:spPr>
          <a:xfrm>
            <a:off x="6472581"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1" name="Marcador de posición de imagen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654477"/>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2" name="Rectángulo: Esquinas redondeadas 16">
            <a:extLst>
              <a:ext uri="{FF2B5EF4-FFF2-40B4-BE49-F238E27FC236}">
                <a16:creationId xmlns:a16="http://schemas.microsoft.com/office/drawing/2014/main" id="{FE14D617-9285-9D4D-84E4-7BBD145B397E}"/>
              </a:ext>
            </a:extLst>
          </p:cNvPr>
          <p:cNvSpPr/>
          <p:nvPr userDrawn="1"/>
        </p:nvSpPr>
        <p:spPr>
          <a:xfrm>
            <a:off x="6472581"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3" name="Marcador de posición de imagen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919073"/>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7" name="Marcador de texto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574890"/>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09" name="Marcador de texto 2">
            <a:extLst>
              <a:ext uri="{FF2B5EF4-FFF2-40B4-BE49-F238E27FC236}">
                <a16:creationId xmlns:a16="http://schemas.microsoft.com/office/drawing/2014/main" id="{9DF49D7C-2E08-9348-9C2B-0496EF9612DF}"/>
              </a:ext>
            </a:extLst>
          </p:cNvPr>
          <p:cNvSpPr>
            <a:spLocks noGrp="1"/>
          </p:cNvSpPr>
          <p:nvPr>
            <p:ph type="body" idx="26"/>
          </p:nvPr>
        </p:nvSpPr>
        <p:spPr>
          <a:xfrm>
            <a:off x="1213862" y="2328032"/>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0" name="Marcador de texto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807945"/>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1" name="Marcador de texto 2">
            <a:extLst>
              <a:ext uri="{FF2B5EF4-FFF2-40B4-BE49-F238E27FC236}">
                <a16:creationId xmlns:a16="http://schemas.microsoft.com/office/drawing/2014/main" id="{3886AD51-641D-6B44-B558-2B15E88D1BC5}"/>
              </a:ext>
            </a:extLst>
          </p:cNvPr>
          <p:cNvSpPr>
            <a:spLocks noGrp="1"/>
          </p:cNvSpPr>
          <p:nvPr>
            <p:ph type="body" idx="28"/>
          </p:nvPr>
        </p:nvSpPr>
        <p:spPr>
          <a:xfrm>
            <a:off x="1213862" y="3561087"/>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2" name="Marcador de texto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5068709"/>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3" name="Marcador de texto 2">
            <a:extLst>
              <a:ext uri="{FF2B5EF4-FFF2-40B4-BE49-F238E27FC236}">
                <a16:creationId xmlns:a16="http://schemas.microsoft.com/office/drawing/2014/main" id="{3F704107-F38D-E044-8226-ACDDEDEDC605}"/>
              </a:ext>
            </a:extLst>
          </p:cNvPr>
          <p:cNvSpPr>
            <a:spLocks noGrp="1"/>
          </p:cNvSpPr>
          <p:nvPr>
            <p:ph type="body" idx="30"/>
          </p:nvPr>
        </p:nvSpPr>
        <p:spPr>
          <a:xfrm>
            <a:off x="1213862" y="4821851"/>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4" name="Marcador de texto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574890"/>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5" name="Marcador de texto 2">
            <a:extLst>
              <a:ext uri="{FF2B5EF4-FFF2-40B4-BE49-F238E27FC236}">
                <a16:creationId xmlns:a16="http://schemas.microsoft.com/office/drawing/2014/main" id="{8EB0263B-D418-C14A-A00B-092B5EB5C515}"/>
              </a:ext>
            </a:extLst>
          </p:cNvPr>
          <p:cNvSpPr>
            <a:spLocks noGrp="1"/>
          </p:cNvSpPr>
          <p:nvPr>
            <p:ph type="body" idx="34"/>
          </p:nvPr>
        </p:nvSpPr>
        <p:spPr>
          <a:xfrm>
            <a:off x="7358764" y="2328032"/>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6" name="Marcador de texto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807945"/>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7" name="Marcador de texto 2">
            <a:extLst>
              <a:ext uri="{FF2B5EF4-FFF2-40B4-BE49-F238E27FC236}">
                <a16:creationId xmlns:a16="http://schemas.microsoft.com/office/drawing/2014/main" id="{718CCABC-AF06-5241-8D13-EB2F4637D435}"/>
              </a:ext>
            </a:extLst>
          </p:cNvPr>
          <p:cNvSpPr>
            <a:spLocks noGrp="1"/>
          </p:cNvSpPr>
          <p:nvPr>
            <p:ph type="body" idx="36"/>
          </p:nvPr>
        </p:nvSpPr>
        <p:spPr>
          <a:xfrm>
            <a:off x="7358764" y="3561087"/>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8" name="Marcador de texto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5068709"/>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9" name="Marcador de texto 2">
            <a:extLst>
              <a:ext uri="{FF2B5EF4-FFF2-40B4-BE49-F238E27FC236}">
                <a16:creationId xmlns:a16="http://schemas.microsoft.com/office/drawing/2014/main" id="{23F2AE0B-3E70-BB47-8FBC-FE66A5A297BD}"/>
              </a:ext>
            </a:extLst>
          </p:cNvPr>
          <p:cNvSpPr>
            <a:spLocks noGrp="1"/>
          </p:cNvSpPr>
          <p:nvPr>
            <p:ph type="body" idx="38"/>
          </p:nvPr>
        </p:nvSpPr>
        <p:spPr>
          <a:xfrm>
            <a:off x="7358764" y="4821851"/>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Tree>
    <p:extLst>
      <p:ext uri="{BB962C8B-B14F-4D97-AF65-F5344CB8AC3E}">
        <p14:creationId xmlns:p14="http://schemas.microsoft.com/office/powerpoint/2010/main" val="21747445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formación general_4">
    <p:spTree>
      <p:nvGrpSpPr>
        <p:cNvPr id="1" name=""/>
        <p:cNvGrpSpPr/>
        <p:nvPr/>
      </p:nvGrpSpPr>
      <p:grpSpPr>
        <a:xfrm>
          <a:off x="0" y="0"/>
          <a:ext cx="0" cy="0"/>
          <a:chOff x="0" y="0"/>
          <a:chExt cx="0" cy="0"/>
        </a:xfrm>
      </p:grpSpPr>
      <p:sp>
        <p:nvSpPr>
          <p:cNvPr id="40" name="Marcador de posición de imagen 5">
            <a:extLst>
              <a:ext uri="{FF2B5EF4-FFF2-40B4-BE49-F238E27FC236}">
                <a16:creationId xmlns:a16="http://schemas.microsoft.com/office/drawing/2014/main" id="{D2B2CC15-A5D6-7646-B184-255F86FB708E}"/>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solidFill>
                  <a:schemeClr val="bg1"/>
                </a:solidFill>
              </a:defRPr>
            </a:lvl1pPr>
          </a:lstStyle>
          <a:p>
            <a:pPr rtl="0"/>
            <a:r>
              <a:rPr lang="es-ES" noProof="0"/>
              <a:t>Haga clic en el icono para agregar una imagen</a:t>
            </a:r>
          </a:p>
        </p:txBody>
      </p: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lvl1pPr>
              <a:defRPr>
                <a:solidFill>
                  <a:schemeClr val="bg1"/>
                </a:solidFill>
              </a:defRPr>
            </a:lvl1pPr>
          </a:lstStyle>
          <a:p>
            <a:pPr rtl="0"/>
            <a:fld id="{E3028233-9E92-4E12-8474-A0F31EE3FCC9}"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lvl1pPr>
              <a:defRPr>
                <a:solidFill>
                  <a:schemeClr val="bg1"/>
                </a:solidFill>
              </a:defRPr>
            </a:lvl1pPr>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lvl1pPr>
              <a:defRPr>
                <a:solidFill>
                  <a:schemeClr val="bg1"/>
                </a:solidFill>
              </a:defRPr>
            </a:lvl1pPr>
          </a:lstStyle>
          <a:p>
            <a:pPr rtl="0"/>
            <a:fld id="{31FEFF75-79D2-EE46-877B-299D1510E681}" type="slidenum">
              <a:rPr lang="es-ES" noProof="0" smtClean="0"/>
              <a:pPr rtl="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10113030"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Marcador de posición de imagen 5">
            <a:extLst>
              <a:ext uri="{FF2B5EF4-FFF2-40B4-BE49-F238E27FC236}">
                <a16:creationId xmlns:a16="http://schemas.microsoft.com/office/drawing/2014/main" id="{7A07194D-FDC6-4941-AE99-5ED1F7F4C585}"/>
              </a:ext>
            </a:extLst>
          </p:cNvPr>
          <p:cNvSpPr>
            <a:spLocks noGrp="1"/>
          </p:cNvSpPr>
          <p:nvPr>
            <p:ph type="pic" sz="quarter" idx="13"/>
          </p:nvPr>
        </p:nvSpPr>
        <p:spPr>
          <a:xfrm>
            <a:off x="1730896" y="2366353"/>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58" name="Marcador de posición de imagen 5">
            <a:extLst>
              <a:ext uri="{FF2B5EF4-FFF2-40B4-BE49-F238E27FC236}">
                <a16:creationId xmlns:a16="http://schemas.microsoft.com/office/drawing/2014/main" id="{B12F4613-2BD8-E54D-A2E0-8707A28A10A4}"/>
              </a:ext>
            </a:extLst>
          </p:cNvPr>
          <p:cNvSpPr>
            <a:spLocks noGrp="1"/>
          </p:cNvSpPr>
          <p:nvPr>
            <p:ph type="pic" sz="quarter" idx="14"/>
          </p:nvPr>
        </p:nvSpPr>
        <p:spPr>
          <a:xfrm>
            <a:off x="1730896" y="3592038"/>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62" name="Marcador de posición de imagen 5">
            <a:extLst>
              <a:ext uri="{FF2B5EF4-FFF2-40B4-BE49-F238E27FC236}">
                <a16:creationId xmlns:a16="http://schemas.microsoft.com/office/drawing/2014/main" id="{1A844DD7-EE1E-F04F-91C7-38039BFF2046}"/>
              </a:ext>
            </a:extLst>
          </p:cNvPr>
          <p:cNvSpPr>
            <a:spLocks noGrp="1"/>
          </p:cNvSpPr>
          <p:nvPr>
            <p:ph type="pic" sz="quarter" idx="15"/>
          </p:nvPr>
        </p:nvSpPr>
        <p:spPr>
          <a:xfrm>
            <a:off x="1730896" y="4856634"/>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99" name="Marcador de posición de imagen 5">
            <a:extLst>
              <a:ext uri="{FF2B5EF4-FFF2-40B4-BE49-F238E27FC236}">
                <a16:creationId xmlns:a16="http://schemas.microsoft.com/office/drawing/2014/main" id="{26670858-0422-9546-B0BD-9B2D594140BA}"/>
              </a:ext>
            </a:extLst>
          </p:cNvPr>
          <p:cNvSpPr>
            <a:spLocks noGrp="1"/>
          </p:cNvSpPr>
          <p:nvPr>
            <p:ph type="pic" sz="quarter" idx="21"/>
          </p:nvPr>
        </p:nvSpPr>
        <p:spPr>
          <a:xfrm>
            <a:off x="6949266" y="2366353"/>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101" name="Marcador de posición de imagen 5">
            <a:extLst>
              <a:ext uri="{FF2B5EF4-FFF2-40B4-BE49-F238E27FC236}">
                <a16:creationId xmlns:a16="http://schemas.microsoft.com/office/drawing/2014/main" id="{72578CBB-F47F-C740-982B-BA1719663CCD}"/>
              </a:ext>
            </a:extLst>
          </p:cNvPr>
          <p:cNvSpPr>
            <a:spLocks noGrp="1"/>
          </p:cNvSpPr>
          <p:nvPr>
            <p:ph type="pic" sz="quarter" idx="22"/>
          </p:nvPr>
        </p:nvSpPr>
        <p:spPr>
          <a:xfrm>
            <a:off x="6949266" y="3592038"/>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103" name="Marcador de posición de imagen 5">
            <a:extLst>
              <a:ext uri="{FF2B5EF4-FFF2-40B4-BE49-F238E27FC236}">
                <a16:creationId xmlns:a16="http://schemas.microsoft.com/office/drawing/2014/main" id="{32A1D8CC-0021-A243-9775-CF930D41B94D}"/>
              </a:ext>
            </a:extLst>
          </p:cNvPr>
          <p:cNvSpPr>
            <a:spLocks noGrp="1"/>
          </p:cNvSpPr>
          <p:nvPr>
            <p:ph type="pic" sz="quarter" idx="23"/>
          </p:nvPr>
        </p:nvSpPr>
        <p:spPr>
          <a:xfrm>
            <a:off x="6949266" y="4856634"/>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107" name="Marcador de texto 10">
            <a:extLst>
              <a:ext uri="{FF2B5EF4-FFF2-40B4-BE49-F238E27FC236}">
                <a16:creationId xmlns:a16="http://schemas.microsoft.com/office/drawing/2014/main" id="{8867B6C6-0A29-A04E-BAE5-B9060225E124}"/>
              </a:ext>
            </a:extLst>
          </p:cNvPr>
          <p:cNvSpPr>
            <a:spLocks noGrp="1"/>
          </p:cNvSpPr>
          <p:nvPr>
            <p:ph type="body" sz="quarter" idx="25"/>
          </p:nvPr>
        </p:nvSpPr>
        <p:spPr>
          <a:xfrm>
            <a:off x="2488785" y="2512451"/>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09" name="Marcador de texto 2">
            <a:extLst>
              <a:ext uri="{FF2B5EF4-FFF2-40B4-BE49-F238E27FC236}">
                <a16:creationId xmlns:a16="http://schemas.microsoft.com/office/drawing/2014/main" id="{9DF49D7C-2E08-9348-9C2B-0496EF9612DF}"/>
              </a:ext>
            </a:extLst>
          </p:cNvPr>
          <p:cNvSpPr>
            <a:spLocks noGrp="1"/>
          </p:cNvSpPr>
          <p:nvPr>
            <p:ph type="body" idx="26"/>
          </p:nvPr>
        </p:nvSpPr>
        <p:spPr>
          <a:xfrm>
            <a:off x="2488784" y="2265592"/>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0" name="Marcador de texto 10">
            <a:extLst>
              <a:ext uri="{FF2B5EF4-FFF2-40B4-BE49-F238E27FC236}">
                <a16:creationId xmlns:a16="http://schemas.microsoft.com/office/drawing/2014/main" id="{2733402A-D14F-6D48-A59D-329C3824DD2E}"/>
              </a:ext>
            </a:extLst>
          </p:cNvPr>
          <p:cNvSpPr>
            <a:spLocks noGrp="1"/>
          </p:cNvSpPr>
          <p:nvPr>
            <p:ph type="body" sz="quarter" idx="27"/>
          </p:nvPr>
        </p:nvSpPr>
        <p:spPr>
          <a:xfrm>
            <a:off x="2488785" y="3745506"/>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1" name="Marcador de texto 2">
            <a:extLst>
              <a:ext uri="{FF2B5EF4-FFF2-40B4-BE49-F238E27FC236}">
                <a16:creationId xmlns:a16="http://schemas.microsoft.com/office/drawing/2014/main" id="{3886AD51-641D-6B44-B558-2B15E88D1BC5}"/>
              </a:ext>
            </a:extLst>
          </p:cNvPr>
          <p:cNvSpPr>
            <a:spLocks noGrp="1"/>
          </p:cNvSpPr>
          <p:nvPr>
            <p:ph type="body" idx="28"/>
          </p:nvPr>
        </p:nvSpPr>
        <p:spPr>
          <a:xfrm>
            <a:off x="2488784" y="3498647"/>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2" name="Marcador de texto 10">
            <a:extLst>
              <a:ext uri="{FF2B5EF4-FFF2-40B4-BE49-F238E27FC236}">
                <a16:creationId xmlns:a16="http://schemas.microsoft.com/office/drawing/2014/main" id="{C00297CA-1F0B-4C44-852F-CF6FEA9F9481}"/>
              </a:ext>
            </a:extLst>
          </p:cNvPr>
          <p:cNvSpPr>
            <a:spLocks noGrp="1"/>
          </p:cNvSpPr>
          <p:nvPr>
            <p:ph type="body" sz="quarter" idx="29"/>
          </p:nvPr>
        </p:nvSpPr>
        <p:spPr>
          <a:xfrm>
            <a:off x="2488785" y="5006270"/>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3" name="Marcador de texto 2">
            <a:extLst>
              <a:ext uri="{FF2B5EF4-FFF2-40B4-BE49-F238E27FC236}">
                <a16:creationId xmlns:a16="http://schemas.microsoft.com/office/drawing/2014/main" id="{3F704107-F38D-E044-8226-ACDDEDEDC605}"/>
              </a:ext>
            </a:extLst>
          </p:cNvPr>
          <p:cNvSpPr>
            <a:spLocks noGrp="1"/>
          </p:cNvSpPr>
          <p:nvPr>
            <p:ph type="body" idx="30"/>
          </p:nvPr>
        </p:nvSpPr>
        <p:spPr>
          <a:xfrm>
            <a:off x="2488784" y="4759411"/>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4" name="Marcador de texto 10">
            <a:extLst>
              <a:ext uri="{FF2B5EF4-FFF2-40B4-BE49-F238E27FC236}">
                <a16:creationId xmlns:a16="http://schemas.microsoft.com/office/drawing/2014/main" id="{7A332327-16D9-9B48-8EAC-A4F377D5904D}"/>
              </a:ext>
            </a:extLst>
          </p:cNvPr>
          <p:cNvSpPr>
            <a:spLocks noGrp="1"/>
          </p:cNvSpPr>
          <p:nvPr>
            <p:ph type="body" sz="quarter" idx="33"/>
          </p:nvPr>
        </p:nvSpPr>
        <p:spPr>
          <a:xfrm>
            <a:off x="7766655" y="2512451"/>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5" name="Marcador de texto 2">
            <a:extLst>
              <a:ext uri="{FF2B5EF4-FFF2-40B4-BE49-F238E27FC236}">
                <a16:creationId xmlns:a16="http://schemas.microsoft.com/office/drawing/2014/main" id="{8EB0263B-D418-C14A-A00B-092B5EB5C515}"/>
              </a:ext>
            </a:extLst>
          </p:cNvPr>
          <p:cNvSpPr>
            <a:spLocks noGrp="1"/>
          </p:cNvSpPr>
          <p:nvPr>
            <p:ph type="body" idx="34"/>
          </p:nvPr>
        </p:nvSpPr>
        <p:spPr>
          <a:xfrm>
            <a:off x="7766655" y="2265592"/>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6" name="Marcador de texto 10">
            <a:extLst>
              <a:ext uri="{FF2B5EF4-FFF2-40B4-BE49-F238E27FC236}">
                <a16:creationId xmlns:a16="http://schemas.microsoft.com/office/drawing/2014/main" id="{53CC49A6-2AB5-664B-9A6C-56D70E1382D7}"/>
              </a:ext>
            </a:extLst>
          </p:cNvPr>
          <p:cNvSpPr>
            <a:spLocks noGrp="1"/>
          </p:cNvSpPr>
          <p:nvPr>
            <p:ph type="body" sz="quarter" idx="35"/>
          </p:nvPr>
        </p:nvSpPr>
        <p:spPr>
          <a:xfrm>
            <a:off x="7766655" y="3745506"/>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7" name="Marcador de texto 2">
            <a:extLst>
              <a:ext uri="{FF2B5EF4-FFF2-40B4-BE49-F238E27FC236}">
                <a16:creationId xmlns:a16="http://schemas.microsoft.com/office/drawing/2014/main" id="{718CCABC-AF06-5241-8D13-EB2F4637D435}"/>
              </a:ext>
            </a:extLst>
          </p:cNvPr>
          <p:cNvSpPr>
            <a:spLocks noGrp="1"/>
          </p:cNvSpPr>
          <p:nvPr>
            <p:ph type="body" idx="36"/>
          </p:nvPr>
        </p:nvSpPr>
        <p:spPr>
          <a:xfrm>
            <a:off x="7766655" y="3498647"/>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8" name="Marcador de texto 10">
            <a:extLst>
              <a:ext uri="{FF2B5EF4-FFF2-40B4-BE49-F238E27FC236}">
                <a16:creationId xmlns:a16="http://schemas.microsoft.com/office/drawing/2014/main" id="{5119242C-1FE8-C140-9349-8172F954E3CB}"/>
              </a:ext>
            </a:extLst>
          </p:cNvPr>
          <p:cNvSpPr>
            <a:spLocks noGrp="1"/>
          </p:cNvSpPr>
          <p:nvPr>
            <p:ph type="body" sz="quarter" idx="37"/>
          </p:nvPr>
        </p:nvSpPr>
        <p:spPr>
          <a:xfrm>
            <a:off x="7766655" y="5006270"/>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9" name="Marcador de texto 2">
            <a:extLst>
              <a:ext uri="{FF2B5EF4-FFF2-40B4-BE49-F238E27FC236}">
                <a16:creationId xmlns:a16="http://schemas.microsoft.com/office/drawing/2014/main" id="{23F2AE0B-3E70-BB47-8FBC-FE66A5A297BD}"/>
              </a:ext>
            </a:extLst>
          </p:cNvPr>
          <p:cNvSpPr>
            <a:spLocks noGrp="1"/>
          </p:cNvSpPr>
          <p:nvPr>
            <p:ph type="body" idx="38"/>
          </p:nvPr>
        </p:nvSpPr>
        <p:spPr>
          <a:xfrm>
            <a:off x="7766655" y="4759411"/>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41" name="Conector recto 40">
            <a:extLst>
              <a:ext uri="{FF2B5EF4-FFF2-40B4-BE49-F238E27FC236}">
                <a16:creationId xmlns:a16="http://schemas.microsoft.com/office/drawing/2014/main" id="{2D604C81-B013-4641-9B16-5E9ECBD30CBA}"/>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70384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formación general_5">
    <p:spTree>
      <p:nvGrpSpPr>
        <p:cNvPr id="1" name=""/>
        <p:cNvGrpSpPr/>
        <p:nvPr/>
      </p:nvGrpSpPr>
      <p:grpSpPr>
        <a:xfrm>
          <a:off x="0" y="0"/>
          <a:ext cx="0" cy="0"/>
          <a:chOff x="0" y="0"/>
          <a:chExt cx="0" cy="0"/>
        </a:xfrm>
      </p:grpSpPr>
      <p:sp>
        <p:nvSpPr>
          <p:cNvPr id="40" name="Marcador de posición de imagen 5">
            <a:extLst>
              <a:ext uri="{FF2B5EF4-FFF2-40B4-BE49-F238E27FC236}">
                <a16:creationId xmlns:a16="http://schemas.microsoft.com/office/drawing/2014/main" id="{C76CA39F-4826-EC4A-B911-A0B38E489269}"/>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solidFill>
                  <a:schemeClr val="bg1"/>
                </a:solidFill>
              </a:defRPr>
            </a:lvl1pPr>
          </a:lstStyle>
          <a:p>
            <a:pPr rtl="0"/>
            <a:r>
              <a:rPr lang="es-ES" noProof="0"/>
              <a:t>Haga clic en el icono para agregar una imagen</a:t>
            </a:r>
          </a:p>
        </p:txBody>
      </p: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lvl1pPr>
              <a:defRPr>
                <a:solidFill>
                  <a:schemeClr val="bg1"/>
                </a:solidFill>
              </a:defRPr>
            </a:lvl1pPr>
          </a:lstStyle>
          <a:p>
            <a:pPr rtl="0"/>
            <a:fld id="{2A8B6CB3-6DDD-425F-8833-7FDB92F4C913}"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p:spPr>
        <p:txBody>
          <a:bodyPr rtlCol="0"/>
          <a:lstStyle>
            <a:lvl1pPr>
              <a:defRPr>
                <a:solidFill>
                  <a:schemeClr val="bg1"/>
                </a:solidFill>
              </a:defRPr>
            </a:lvl1pPr>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a:xfrm>
            <a:off x="8610600" y="6356350"/>
            <a:ext cx="2743200" cy="365125"/>
          </a:xfrm>
        </p:spPr>
        <p:txBody>
          <a:bodyPr rtlCol="0"/>
          <a:lstStyle>
            <a:lvl1pPr>
              <a:defRPr>
                <a:solidFill>
                  <a:schemeClr val="bg1"/>
                </a:solidFill>
              </a:defRPr>
            </a:lvl1pPr>
          </a:lstStyle>
          <a:p>
            <a:pPr rtl="0"/>
            <a:fld id="{31FEFF75-79D2-EE46-877B-299D1510E681}" type="slidenum">
              <a:rPr lang="es-ES" noProof="0" smtClean="0"/>
              <a:pPr rtl="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974810"/>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8CF93E56-30EE-384E-9A8A-090C645582DB}"/>
              </a:ext>
            </a:extLst>
          </p:cNvPr>
          <p:cNvCxnSpPr>
            <a:cxnSpLocks/>
          </p:cNvCxnSpPr>
          <p:nvPr userDrawn="1"/>
        </p:nvCxnSpPr>
        <p:spPr>
          <a:xfrm>
            <a:off x="392623" y="2038081"/>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Marcador de posición de imagen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215464"/>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58" name="Marcador de posición de imagen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441149"/>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62" name="Marcador de posición de imagen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705745"/>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99" name="Marcador de posición de imagen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215464"/>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101" name="Marcador de posición de imagen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441149"/>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103" name="Marcador de posición de imagen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705745"/>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107" name="Marcador de texto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361562"/>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09" name="Marcador de texto 2">
            <a:extLst>
              <a:ext uri="{FF2B5EF4-FFF2-40B4-BE49-F238E27FC236}">
                <a16:creationId xmlns:a16="http://schemas.microsoft.com/office/drawing/2014/main" id="{9DF49D7C-2E08-9348-9C2B-0496EF9612DF}"/>
              </a:ext>
            </a:extLst>
          </p:cNvPr>
          <p:cNvSpPr>
            <a:spLocks noGrp="1"/>
          </p:cNvSpPr>
          <p:nvPr>
            <p:ph type="body" idx="26"/>
          </p:nvPr>
        </p:nvSpPr>
        <p:spPr>
          <a:xfrm>
            <a:off x="1213862" y="2114704"/>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0" name="Marcador de texto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594617"/>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1" name="Marcador de texto 2">
            <a:extLst>
              <a:ext uri="{FF2B5EF4-FFF2-40B4-BE49-F238E27FC236}">
                <a16:creationId xmlns:a16="http://schemas.microsoft.com/office/drawing/2014/main" id="{3886AD51-641D-6B44-B558-2B15E88D1BC5}"/>
              </a:ext>
            </a:extLst>
          </p:cNvPr>
          <p:cNvSpPr>
            <a:spLocks noGrp="1"/>
          </p:cNvSpPr>
          <p:nvPr>
            <p:ph type="body" idx="28"/>
          </p:nvPr>
        </p:nvSpPr>
        <p:spPr>
          <a:xfrm>
            <a:off x="1213862" y="3347759"/>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2" name="Marcador de texto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4855381"/>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3" name="Marcador de texto 2">
            <a:extLst>
              <a:ext uri="{FF2B5EF4-FFF2-40B4-BE49-F238E27FC236}">
                <a16:creationId xmlns:a16="http://schemas.microsoft.com/office/drawing/2014/main" id="{3F704107-F38D-E044-8226-ACDDEDEDC605}"/>
              </a:ext>
            </a:extLst>
          </p:cNvPr>
          <p:cNvSpPr>
            <a:spLocks noGrp="1"/>
          </p:cNvSpPr>
          <p:nvPr>
            <p:ph type="body" idx="30"/>
          </p:nvPr>
        </p:nvSpPr>
        <p:spPr>
          <a:xfrm>
            <a:off x="1213862" y="4608523"/>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4" name="Marcador de texto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361562"/>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5" name="Marcador de texto 2">
            <a:extLst>
              <a:ext uri="{FF2B5EF4-FFF2-40B4-BE49-F238E27FC236}">
                <a16:creationId xmlns:a16="http://schemas.microsoft.com/office/drawing/2014/main" id="{8EB0263B-D418-C14A-A00B-092B5EB5C515}"/>
              </a:ext>
            </a:extLst>
          </p:cNvPr>
          <p:cNvSpPr>
            <a:spLocks noGrp="1"/>
          </p:cNvSpPr>
          <p:nvPr>
            <p:ph type="body" idx="34"/>
          </p:nvPr>
        </p:nvSpPr>
        <p:spPr>
          <a:xfrm>
            <a:off x="7358764" y="2114704"/>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6" name="Marcador de texto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594617"/>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7" name="Marcador de texto 2">
            <a:extLst>
              <a:ext uri="{FF2B5EF4-FFF2-40B4-BE49-F238E27FC236}">
                <a16:creationId xmlns:a16="http://schemas.microsoft.com/office/drawing/2014/main" id="{718CCABC-AF06-5241-8D13-EB2F4637D435}"/>
              </a:ext>
            </a:extLst>
          </p:cNvPr>
          <p:cNvSpPr>
            <a:spLocks noGrp="1"/>
          </p:cNvSpPr>
          <p:nvPr>
            <p:ph type="body" idx="36"/>
          </p:nvPr>
        </p:nvSpPr>
        <p:spPr>
          <a:xfrm>
            <a:off x="7358764" y="3347759"/>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8" name="Marcador de texto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4855381"/>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9" name="Marcador de texto 2">
            <a:extLst>
              <a:ext uri="{FF2B5EF4-FFF2-40B4-BE49-F238E27FC236}">
                <a16:creationId xmlns:a16="http://schemas.microsoft.com/office/drawing/2014/main" id="{23F2AE0B-3E70-BB47-8FBC-FE66A5A297BD}"/>
              </a:ext>
            </a:extLst>
          </p:cNvPr>
          <p:cNvSpPr>
            <a:spLocks noGrp="1"/>
          </p:cNvSpPr>
          <p:nvPr>
            <p:ph type="body" idx="38"/>
          </p:nvPr>
        </p:nvSpPr>
        <p:spPr>
          <a:xfrm>
            <a:off x="7358764" y="4608523"/>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79" name="Conector recto 78">
            <a:extLst>
              <a:ext uri="{FF2B5EF4-FFF2-40B4-BE49-F238E27FC236}">
                <a16:creationId xmlns:a16="http://schemas.microsoft.com/office/drawing/2014/main" id="{6AF7CBB0-F32C-B84C-AEEA-FA0944BBB865}"/>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61304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452F4A-60AD-4287-B0A7-2FB008DD01B3}" type="datetimeFigureOut">
              <a:rPr lang="es-MX" smtClean="0"/>
              <a:t>04/08/2023</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AF59DBD5-A380-427D-9139-B8E109707671}" type="slidenum">
              <a:rPr lang="es-MX" smtClean="0"/>
              <a:t>‹#›</a:t>
            </a:fld>
            <a:endParaRPr lang="es-MX"/>
          </a:p>
        </p:txBody>
      </p:sp>
    </p:spTree>
    <p:extLst>
      <p:ext uri="{BB962C8B-B14F-4D97-AF65-F5344CB8AC3E}">
        <p14:creationId xmlns:p14="http://schemas.microsoft.com/office/powerpoint/2010/main" val="38076895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41"/>
            <a:ext cx="9144000" cy="1655762"/>
          </a:xfrm>
        </p:spPr>
        <p:txBody>
          <a:bodyPr/>
          <a:lstStyle>
            <a:lvl1pPr marL="0" indent="0" algn="ctr">
              <a:buNone/>
              <a:defRPr sz="2400"/>
            </a:lvl1pPr>
            <a:lvl2pPr marL="457219" indent="0" algn="ctr">
              <a:buNone/>
              <a:defRPr sz="2000"/>
            </a:lvl2pPr>
            <a:lvl3pPr marL="914437" indent="0" algn="ctr">
              <a:buNone/>
              <a:defRPr sz="1800"/>
            </a:lvl3pPr>
            <a:lvl4pPr marL="1371656" indent="0" algn="ctr">
              <a:buNone/>
              <a:defRPr sz="1600"/>
            </a:lvl4pPr>
            <a:lvl5pPr marL="1828873" indent="0" algn="ctr">
              <a:buNone/>
              <a:defRPr sz="1600"/>
            </a:lvl5pPr>
            <a:lvl6pPr marL="2286091" indent="0" algn="ctr">
              <a:buNone/>
              <a:defRPr sz="1600"/>
            </a:lvl6pPr>
            <a:lvl7pPr marL="2743310" indent="0" algn="ctr">
              <a:buNone/>
              <a:defRPr sz="1600"/>
            </a:lvl7pPr>
            <a:lvl8pPr marL="3200529" indent="0" algn="ctr">
              <a:buNone/>
              <a:defRPr sz="1600"/>
            </a:lvl8pPr>
            <a:lvl9pPr marL="3657747"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EF147BF-64F8-B843-82F6-5C656DFCB4CC}" type="datetimeFigureOut">
              <a:rPr lang="es-CO" smtClean="0"/>
              <a:t>4/08/2023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1DD75D9-30EE-604E-B070-2A75A21BB979}" type="slidenum">
              <a:rPr lang="es-CO" smtClean="0"/>
              <a:t>‹#›</a:t>
            </a:fld>
            <a:endParaRPr lang="es-CO"/>
          </a:p>
        </p:txBody>
      </p:sp>
    </p:spTree>
    <p:extLst>
      <p:ext uri="{BB962C8B-B14F-4D97-AF65-F5344CB8AC3E}">
        <p14:creationId xmlns:p14="http://schemas.microsoft.com/office/powerpoint/2010/main" val="1797337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de la presentación_5">
    <p:bg>
      <p:bgPr>
        <a:solidFill>
          <a:schemeClr val="tx1"/>
        </a:solidFill>
        <a:effectLst/>
      </p:bgPr>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0" y="0"/>
            <a:ext cx="1219200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4" name="Marcador de tex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5" name="Título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bg1"/>
                </a:solidFill>
                <a:latin typeface="Sagona ExtraLight" panose="02020303050505020204" pitchFamily="18" charset="0"/>
              </a:defRPr>
            </a:lvl1pPr>
          </a:lstStyle>
          <a:p>
            <a:pPr rtl="0"/>
            <a:r>
              <a:rPr lang="es-ES" noProof="0"/>
              <a:t>Haga clic para modificar el estilo de título del patrón</a:t>
            </a:r>
          </a:p>
        </p:txBody>
      </p:sp>
      <p:cxnSp>
        <p:nvCxnSpPr>
          <p:cNvPr id="7" name="Conector recto 6">
            <a:extLst>
              <a:ext uri="{FF2B5EF4-FFF2-40B4-BE49-F238E27FC236}">
                <a16:creationId xmlns:a16="http://schemas.microsoft.com/office/drawing/2014/main" id="{DB4FF4E3-951F-F040-800F-0DDAC2CCC507}"/>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5923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912486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ítulo de la presentación_2">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2946"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4" name="Marcador de tex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6487905" y="5286196"/>
            <a:ext cx="4179375" cy="356462"/>
          </a:xfrm>
        </p:spPr>
        <p:txBody>
          <a:bodyPr lIns="0" rIns="0" rtlCol="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5" name="Título 1">
            <a:extLst>
              <a:ext uri="{FF2B5EF4-FFF2-40B4-BE49-F238E27FC236}">
                <a16:creationId xmlns:a16="http://schemas.microsoft.com/office/drawing/2014/main" id="{BBC2EA4E-1692-1548-A245-3DC65B856DEB}"/>
              </a:ext>
            </a:extLst>
          </p:cNvPr>
          <p:cNvSpPr>
            <a:spLocks noGrp="1"/>
          </p:cNvSpPr>
          <p:nvPr>
            <p:ph type="ctrTitle"/>
          </p:nvPr>
        </p:nvSpPr>
        <p:spPr>
          <a:xfrm>
            <a:off x="6487905" y="2715790"/>
            <a:ext cx="4179376" cy="2387600"/>
          </a:xfrm>
        </p:spPr>
        <p:txBody>
          <a:bodyPr lIns="0" rIns="0" rtlCol="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cxnSp>
        <p:nvCxnSpPr>
          <p:cNvPr id="7" name="Conector recto 6">
            <a:extLst>
              <a:ext uri="{FF2B5EF4-FFF2-40B4-BE49-F238E27FC236}">
                <a16:creationId xmlns:a16="http://schemas.microsoft.com/office/drawing/2014/main" id="{ED7A90A1-A930-7E45-A0C6-7B528BC17B68}"/>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7012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ítulo de la presentación_3">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6093055"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cxnSp>
        <p:nvCxnSpPr>
          <p:cNvPr id="3" name="Conector recto 2">
            <a:extLst>
              <a:ext uri="{FF2B5EF4-FFF2-40B4-BE49-F238E27FC236}">
                <a16:creationId xmlns:a16="http://schemas.microsoft.com/office/drawing/2014/main" id="{A9525627-537D-D740-918D-FD8895672A9F}"/>
              </a:ext>
            </a:extLst>
          </p:cNvPr>
          <p:cNvCxnSpPr>
            <a:cxnSpLocks/>
          </p:cNvCxnSpPr>
          <p:nvPr userDrawn="1"/>
        </p:nvCxnSpPr>
        <p:spPr>
          <a:xfrm>
            <a:off x="0" y="1720312"/>
            <a:ext cx="60930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Marcador de tex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5" name="Título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spTree>
    <p:extLst>
      <p:ext uri="{BB962C8B-B14F-4D97-AF65-F5344CB8AC3E}">
        <p14:creationId xmlns:p14="http://schemas.microsoft.com/office/powerpoint/2010/main" val="38530298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ítulo de la presentación_4">
    <p:bg>
      <p:bgPr>
        <a:solidFill>
          <a:schemeClr val="accent4">
            <a:lumMod val="50000"/>
          </a:schemeClr>
        </a:solidFill>
        <a:effectLst/>
      </p:bgPr>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1134319" y="0"/>
            <a:ext cx="1105768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cxnSp>
        <p:nvCxnSpPr>
          <p:cNvPr id="3" name="Conector recto 2">
            <a:extLst>
              <a:ext uri="{FF2B5EF4-FFF2-40B4-BE49-F238E27FC236}">
                <a16:creationId xmlns:a16="http://schemas.microsoft.com/office/drawing/2014/main" id="{A9525627-537D-D740-918D-FD8895672A9F}"/>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Marcador de tex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5" name="Título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bg1"/>
                </a:solidFill>
                <a:latin typeface="Sagona ExtraLight" panose="02020303050505020204" pitchFamily="18" charset="0"/>
              </a:defRPr>
            </a:lvl1pPr>
          </a:lstStyle>
          <a:p>
            <a:pPr rtl="0"/>
            <a:r>
              <a:rPr lang="es-ES" noProof="0"/>
              <a:t>Haga clic para modificar el estilo de título del patrón</a:t>
            </a:r>
          </a:p>
        </p:txBody>
      </p:sp>
    </p:spTree>
    <p:extLst>
      <p:ext uri="{BB962C8B-B14F-4D97-AF65-F5344CB8AC3E}">
        <p14:creationId xmlns:p14="http://schemas.microsoft.com/office/powerpoint/2010/main" val="35239575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ítulo de la presentación_5">
    <p:bg>
      <p:bgPr>
        <a:solidFill>
          <a:schemeClr val="tx1"/>
        </a:solidFill>
        <a:effectLst/>
      </p:bgPr>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0" y="0"/>
            <a:ext cx="1219200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4" name="Marcador de tex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5" name="Título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bg1"/>
                </a:solidFill>
                <a:latin typeface="Sagona ExtraLight" panose="02020303050505020204" pitchFamily="18" charset="0"/>
              </a:defRPr>
            </a:lvl1pPr>
          </a:lstStyle>
          <a:p>
            <a:pPr rtl="0"/>
            <a:r>
              <a:rPr lang="es-ES" noProof="0"/>
              <a:t>Haga clic para modificar el estilo de título del patrón</a:t>
            </a:r>
          </a:p>
        </p:txBody>
      </p:sp>
      <p:cxnSp>
        <p:nvCxnSpPr>
          <p:cNvPr id="7" name="Conector recto 6">
            <a:extLst>
              <a:ext uri="{FF2B5EF4-FFF2-40B4-BE49-F238E27FC236}">
                <a16:creationId xmlns:a16="http://schemas.microsoft.com/office/drawing/2014/main" id="{DB4FF4E3-951F-F040-800F-0DDAC2CCC507}"/>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08209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ítulo y contenido_2">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6DD6D41F-589E-4EF6-8834-9FB9D1BA6AE5}"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15219"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0115221"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2A21F7CE-A4E6-574A-B490-8FC4327728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60050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ítulo y contenido_3">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1B68DDE7-810D-4CE7-8C18-312B4B907EBE}"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5500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ítulo y contenido_4">
    <p:spTree>
      <p:nvGrpSpPr>
        <p:cNvPr id="1" name=""/>
        <p:cNvGrpSpPr/>
        <p:nvPr/>
      </p:nvGrpSpPr>
      <p:grpSpPr>
        <a:xfrm>
          <a:off x="0" y="0"/>
          <a:ext cx="0" cy="0"/>
          <a:chOff x="0" y="0"/>
          <a:chExt cx="0" cy="0"/>
        </a:xfrm>
      </p:grpSpPr>
      <p:sp>
        <p:nvSpPr>
          <p:cNvPr id="12" name="Marcador de posición de imagen 5">
            <a:extLst>
              <a:ext uri="{FF2B5EF4-FFF2-40B4-BE49-F238E27FC236}">
                <a16:creationId xmlns:a16="http://schemas.microsoft.com/office/drawing/2014/main" id="{91DF7114-976E-3345-A7C4-77F951EA42C4}"/>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17F8647A-8EAA-474E-A1FF-1A7B0EE697D2}"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rtlCol="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78282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ítulo y contenido_5">
    <p:spTree>
      <p:nvGrpSpPr>
        <p:cNvPr id="1" name=""/>
        <p:cNvGrpSpPr/>
        <p:nvPr/>
      </p:nvGrpSpPr>
      <p:grpSpPr>
        <a:xfrm>
          <a:off x="0" y="0"/>
          <a:ext cx="0" cy="0"/>
          <a:chOff x="0" y="0"/>
          <a:chExt cx="0" cy="0"/>
        </a:xfrm>
      </p:grpSpPr>
      <p:sp>
        <p:nvSpPr>
          <p:cNvPr id="10" name="Marcador de posición de imagen 5">
            <a:extLst>
              <a:ext uri="{FF2B5EF4-FFF2-40B4-BE49-F238E27FC236}">
                <a16:creationId xmlns:a16="http://schemas.microsoft.com/office/drawing/2014/main" id="{CCA2E80D-B045-2346-9C1F-70BFBD4AF7BA}"/>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A991D30C-6E3D-45E4-A3C7-2ED411886B54}"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rtlCol="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740B4699-8C04-D74B-BFAF-27221E81DEBB}"/>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45041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apositiva divisora_2">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0" y="1215342"/>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10" name="Marcador de texto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5286196"/>
            <a:ext cx="4179375" cy="356462"/>
          </a:xfrm>
        </p:spPr>
        <p:txBody>
          <a:bodyPr lIns="0" rIns="0" rtlCol="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11" name="Título 1">
            <a:extLst>
              <a:ext uri="{FF2B5EF4-FFF2-40B4-BE49-F238E27FC236}">
                <a16:creationId xmlns:a16="http://schemas.microsoft.com/office/drawing/2014/main" id="{B45521CA-473D-274E-A252-50E49A3EFD16}"/>
              </a:ext>
            </a:extLst>
          </p:cNvPr>
          <p:cNvSpPr>
            <a:spLocks noGrp="1"/>
          </p:cNvSpPr>
          <p:nvPr>
            <p:ph type="ctrTitle"/>
          </p:nvPr>
        </p:nvSpPr>
        <p:spPr>
          <a:xfrm>
            <a:off x="6487905" y="2715790"/>
            <a:ext cx="4179376" cy="2387600"/>
          </a:xfrm>
        </p:spPr>
        <p:txBody>
          <a:bodyPr lIns="0" rIns="0" rtlCol="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cxnSp>
        <p:nvCxnSpPr>
          <p:cNvPr id="12" name="Conector recto 11">
            <a:extLst>
              <a:ext uri="{FF2B5EF4-FFF2-40B4-BE49-F238E27FC236}">
                <a16:creationId xmlns:a16="http://schemas.microsoft.com/office/drawing/2014/main" id="{E71328B3-338C-BB43-A9F5-AACCE2E54E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81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ítulo y contenido_2">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6DD6D41F-589E-4EF6-8834-9FB9D1BA6AE5}"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15219"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0115221"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2A21F7CE-A4E6-574A-B490-8FC4327728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2149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apositiva divisoria_3">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0" y="1928264"/>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10" name="Marcador de texto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4498670"/>
            <a:ext cx="4179375" cy="356462"/>
          </a:xfrm>
        </p:spPr>
        <p:txBody>
          <a:bodyPr lIns="0" rIns="0" rtlCol="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11" name="Título 1">
            <a:extLst>
              <a:ext uri="{FF2B5EF4-FFF2-40B4-BE49-F238E27FC236}">
                <a16:creationId xmlns:a16="http://schemas.microsoft.com/office/drawing/2014/main" id="{B45521CA-473D-274E-A252-50E49A3EFD16}"/>
              </a:ext>
            </a:extLst>
          </p:cNvPr>
          <p:cNvSpPr>
            <a:spLocks noGrp="1"/>
          </p:cNvSpPr>
          <p:nvPr>
            <p:ph type="ctrTitle"/>
          </p:nvPr>
        </p:nvSpPr>
        <p:spPr>
          <a:xfrm>
            <a:off x="6487905" y="1928264"/>
            <a:ext cx="4179376" cy="2387600"/>
          </a:xfrm>
        </p:spPr>
        <p:txBody>
          <a:bodyPr lIns="0" rIns="0" rtlCol="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cxnSp>
        <p:nvCxnSpPr>
          <p:cNvPr id="7" name="Conector recto 6">
            <a:extLst>
              <a:ext uri="{FF2B5EF4-FFF2-40B4-BE49-F238E27FC236}">
                <a16:creationId xmlns:a16="http://schemas.microsoft.com/office/drawing/2014/main" id="{E327254B-5501-7248-A89F-42912B5A8BD2}"/>
              </a:ext>
            </a:extLst>
          </p:cNvPr>
          <p:cNvCxnSpPr>
            <a:cxnSpLocks/>
          </p:cNvCxnSpPr>
          <p:nvPr userDrawn="1"/>
        </p:nvCxnSpPr>
        <p:spPr>
          <a:xfrm>
            <a:off x="0" y="1405468"/>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17610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apositiva divisoria_4">
    <p:bg>
      <p:bgPr>
        <a:solidFill>
          <a:schemeClr val="accent4">
            <a:lumMod val="50000"/>
          </a:schemeClr>
        </a:solidFill>
        <a:effectLst/>
      </p:bgPr>
    </p:bg>
    <p:spTree>
      <p:nvGrpSpPr>
        <p:cNvPr id="1" name=""/>
        <p:cNvGrpSpPr/>
        <p:nvPr/>
      </p:nvGrpSpPr>
      <p:grpSpPr>
        <a:xfrm>
          <a:off x="0" y="0"/>
          <a:ext cx="0" cy="0"/>
          <a:chOff x="0" y="0"/>
          <a:chExt cx="0" cy="0"/>
        </a:xfrm>
      </p:grpSpPr>
      <p:pic>
        <p:nvPicPr>
          <p:cNvPr id="7" name="Marcador de posición de imagen 21" descr="Mujer usando tableta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1124487" y="0"/>
            <a:ext cx="11067514" cy="6858000"/>
          </a:xfrm>
          <a:prstGeom prst="rect">
            <a:avLst/>
          </a:prstGeom>
          <a:solidFill>
            <a:schemeClr val="tx1"/>
          </a:solidFill>
        </p:spPr>
      </p:pic>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1124487" y="-1"/>
            <a:ext cx="11067514"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4" name="Marcador de tex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5" name="Título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bg1"/>
                </a:solidFill>
                <a:latin typeface="Sagona ExtraLight" panose="02020303050505020204" pitchFamily="18" charset="0"/>
              </a:defRPr>
            </a:lvl1pPr>
          </a:lstStyle>
          <a:p>
            <a:pPr rtl="0"/>
            <a:r>
              <a:rPr lang="es-ES" noProof="0"/>
              <a:t>Haga clic para modificar el estilo de título del patrón</a:t>
            </a:r>
          </a:p>
        </p:txBody>
      </p:sp>
      <p:cxnSp>
        <p:nvCxnSpPr>
          <p:cNvPr id="8" name="Conector recto 7">
            <a:extLst>
              <a:ext uri="{FF2B5EF4-FFF2-40B4-BE49-F238E27FC236}">
                <a16:creationId xmlns:a16="http://schemas.microsoft.com/office/drawing/2014/main" id="{6C4B436F-A511-A141-900B-BA20A19A1BCE}"/>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07929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apositiva divisoria_5">
    <p:spTree>
      <p:nvGrpSpPr>
        <p:cNvPr id="1" name=""/>
        <p:cNvGrpSpPr/>
        <p:nvPr/>
      </p:nvGrpSpPr>
      <p:grpSpPr>
        <a:xfrm>
          <a:off x="0" y="0"/>
          <a:ext cx="0" cy="0"/>
          <a:chOff x="0" y="0"/>
          <a:chExt cx="0" cy="0"/>
        </a:xfrm>
      </p:grpSpPr>
      <p:pic>
        <p:nvPicPr>
          <p:cNvPr id="7" name="Marcador de posición de imagen 21" descr="Mujer usando tableta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0"/>
            <a:ext cx="12192001" cy="6858000"/>
          </a:xfrm>
          <a:prstGeom prst="rect">
            <a:avLst/>
          </a:prstGeom>
          <a:solidFill>
            <a:schemeClr val="tx1"/>
          </a:solidFill>
        </p:spPr>
      </p:pic>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4" name="Marcador de tex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5" name="Título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bg1"/>
                </a:solidFill>
                <a:latin typeface="Sagona ExtraLight" panose="02020303050505020204" pitchFamily="18" charset="0"/>
              </a:defRPr>
            </a:lvl1pPr>
          </a:lstStyle>
          <a:p>
            <a:pPr rtl="0"/>
            <a:r>
              <a:rPr lang="es-ES" noProof="0"/>
              <a:t>Haga clic para modificar el estilo de título del patrón</a:t>
            </a:r>
          </a:p>
        </p:txBody>
      </p:sp>
      <p:cxnSp>
        <p:nvCxnSpPr>
          <p:cNvPr id="9" name="Conector recto 8">
            <a:extLst>
              <a:ext uri="{FF2B5EF4-FFF2-40B4-BE49-F238E27FC236}">
                <a16:creationId xmlns:a16="http://schemas.microsoft.com/office/drawing/2014/main" id="{4A57CAA2-2658-B441-A787-4B54C65D3BF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1278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ido con leyenda_2">
    <p:spTree>
      <p:nvGrpSpPr>
        <p:cNvPr id="1" name=""/>
        <p:cNvGrpSpPr/>
        <p:nvPr/>
      </p:nvGrpSpPr>
      <p:grpSpPr>
        <a:xfrm>
          <a:off x="0" y="0"/>
          <a:ext cx="0" cy="0"/>
          <a:chOff x="0" y="0"/>
          <a:chExt cx="0" cy="0"/>
        </a:xfrm>
      </p:grpSpPr>
      <p:sp>
        <p:nvSpPr>
          <p:cNvPr id="9" name="Marcador de posición de imagen 8"/>
          <p:cNvSpPr>
            <a:spLocks noGrp="1"/>
          </p:cNvSpPr>
          <p:nvPr>
            <p:ph type="pic" sz="quarter" idx="10"/>
          </p:nvPr>
        </p:nvSpPr>
        <p:spPr>
          <a:xfrm>
            <a:off x="0" y="3482977"/>
            <a:ext cx="10668000" cy="3375025"/>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6" name="Marcador de posición de texto 2">
            <a:extLst>
              <a:ext uri="{FF2B5EF4-FFF2-40B4-BE49-F238E27FC236}">
                <a16:creationId xmlns:a16="http://schemas.microsoft.com/office/drawing/2014/main" id="{5832AA92-D0AC-8247-A360-19A5932C4E36}"/>
              </a:ext>
            </a:extLst>
          </p:cNvPr>
          <p:cNvSpPr>
            <a:spLocks noGrp="1"/>
          </p:cNvSpPr>
          <p:nvPr>
            <p:ph idx="1"/>
          </p:nvPr>
        </p:nvSpPr>
        <p:spPr>
          <a:xfrm>
            <a:off x="5635662" y="339644"/>
            <a:ext cx="5014993"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8" name="Título 1">
            <a:extLst>
              <a:ext uri="{FF2B5EF4-FFF2-40B4-BE49-F238E27FC236}">
                <a16:creationId xmlns:a16="http://schemas.microsoft.com/office/drawing/2014/main" id="{E3AD9F76-09D6-0D4E-99ED-D9391C974AD2}"/>
              </a:ext>
            </a:extLst>
          </p:cNvPr>
          <p:cNvSpPr>
            <a:spLocks noGrp="1"/>
          </p:cNvSpPr>
          <p:nvPr>
            <p:ph type="ctrTitle"/>
          </p:nvPr>
        </p:nvSpPr>
        <p:spPr>
          <a:xfrm>
            <a:off x="820856" y="339644"/>
            <a:ext cx="4179376" cy="2806512"/>
          </a:xfrm>
        </p:spPr>
        <p:txBody>
          <a:bodyPr lIns="0" rIns="0" rtlCol="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cxnSp>
        <p:nvCxnSpPr>
          <p:cNvPr id="11" name="Conector recto 10">
            <a:extLst>
              <a:ext uri="{FF2B5EF4-FFF2-40B4-BE49-F238E27FC236}">
                <a16:creationId xmlns:a16="http://schemas.microsoft.com/office/drawing/2014/main" id="{4C8C2B99-ED08-1F48-BE5D-40E40D09C7B7}"/>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89320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ido con leyenda_3">
    <p:spTree>
      <p:nvGrpSpPr>
        <p:cNvPr id="1" name=""/>
        <p:cNvGrpSpPr/>
        <p:nvPr/>
      </p:nvGrpSpPr>
      <p:grpSpPr>
        <a:xfrm>
          <a:off x="0" y="0"/>
          <a:ext cx="0" cy="0"/>
          <a:chOff x="0" y="0"/>
          <a:chExt cx="0" cy="0"/>
        </a:xfrm>
      </p:grpSpPr>
      <p:sp>
        <p:nvSpPr>
          <p:cNvPr id="9" name="Marcador de posición de imagen 8"/>
          <p:cNvSpPr>
            <a:spLocks noGrp="1"/>
          </p:cNvSpPr>
          <p:nvPr>
            <p:ph type="pic" sz="quarter" idx="10"/>
          </p:nvPr>
        </p:nvSpPr>
        <p:spPr>
          <a:xfrm>
            <a:off x="608843" y="3482977"/>
            <a:ext cx="10961177" cy="3375025"/>
          </a:xfrm>
          <a:prstGeom prst="rect">
            <a:avLst/>
          </a:prstGeom>
          <a:solidFill>
            <a:schemeClr val="accent4">
              <a:lumMod val="50000"/>
            </a:schemeClr>
          </a:solidFill>
        </p:spPr>
        <p:txBody>
          <a:bodyPr rtlCol="0"/>
          <a:lstStyle/>
          <a:p>
            <a:pPr rtl="0"/>
            <a:r>
              <a:rPr lang="es-ES" noProof="0"/>
              <a:t>Haga clic en el icono para agregar una imagen</a:t>
            </a:r>
          </a:p>
        </p:txBody>
      </p:sp>
      <p:cxnSp>
        <p:nvCxnSpPr>
          <p:cNvPr id="10" name="Conector recto 9">
            <a:extLst>
              <a:ext uri="{FF2B5EF4-FFF2-40B4-BE49-F238E27FC236}">
                <a16:creationId xmlns:a16="http://schemas.microsoft.com/office/drawing/2014/main" id="{79B33817-49F3-B440-A271-466603AE1964}"/>
              </a:ext>
            </a:extLst>
          </p:cNvPr>
          <p:cNvCxnSpPr>
            <a:cxnSpLocks/>
          </p:cNvCxnSpPr>
          <p:nvPr userDrawn="1"/>
        </p:nvCxnSpPr>
        <p:spPr>
          <a:xfrm>
            <a:off x="0" y="421214"/>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Marcador de texto 2">
            <a:extLst>
              <a:ext uri="{FF2B5EF4-FFF2-40B4-BE49-F238E27FC236}">
                <a16:creationId xmlns:a16="http://schemas.microsoft.com/office/drawing/2014/main" id="{8576316B-7498-2E42-9B52-88BF1C9DF40C}"/>
              </a:ext>
            </a:extLst>
          </p:cNvPr>
          <p:cNvSpPr>
            <a:spLocks noGrp="1"/>
          </p:cNvSpPr>
          <p:nvPr>
            <p:ph idx="1"/>
          </p:nvPr>
        </p:nvSpPr>
        <p:spPr>
          <a:xfrm>
            <a:off x="5567465"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3" name="Título 1">
            <a:extLst>
              <a:ext uri="{FF2B5EF4-FFF2-40B4-BE49-F238E27FC236}">
                <a16:creationId xmlns:a16="http://schemas.microsoft.com/office/drawing/2014/main" id="{451775DA-49A0-2F4D-9F21-5D20DA6BA9B6}"/>
              </a:ext>
            </a:extLst>
          </p:cNvPr>
          <p:cNvSpPr>
            <a:spLocks noGrp="1"/>
          </p:cNvSpPr>
          <p:nvPr>
            <p:ph type="ctrTitle"/>
          </p:nvPr>
        </p:nvSpPr>
        <p:spPr>
          <a:xfrm>
            <a:off x="608844" y="568512"/>
            <a:ext cx="4179376" cy="2806512"/>
          </a:xfrm>
        </p:spPr>
        <p:txBody>
          <a:bodyPr lIns="0" rIns="0" rtlCol="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spTree>
    <p:extLst>
      <p:ext uri="{BB962C8B-B14F-4D97-AF65-F5344CB8AC3E}">
        <p14:creationId xmlns:p14="http://schemas.microsoft.com/office/powerpoint/2010/main" val="15011049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ido con leyenda_4">
    <p:spTree>
      <p:nvGrpSpPr>
        <p:cNvPr id="1" name=""/>
        <p:cNvGrpSpPr/>
        <p:nvPr/>
      </p:nvGrpSpPr>
      <p:grpSpPr>
        <a:xfrm>
          <a:off x="0" y="0"/>
          <a:ext cx="0" cy="0"/>
          <a:chOff x="0" y="0"/>
          <a:chExt cx="0" cy="0"/>
        </a:xfrm>
      </p:grpSpPr>
      <p:sp>
        <p:nvSpPr>
          <p:cNvPr id="9" name="Marcador de posición de imagen 8"/>
          <p:cNvSpPr>
            <a:spLocks noGrp="1"/>
          </p:cNvSpPr>
          <p:nvPr>
            <p:ph type="pic" sz="quarter" idx="10"/>
          </p:nvPr>
        </p:nvSpPr>
        <p:spPr>
          <a:xfrm>
            <a:off x="0" y="3482977"/>
            <a:ext cx="12192000" cy="3375025"/>
          </a:xfrm>
          <a:prstGeom prst="rect">
            <a:avLst/>
          </a:prstGeom>
          <a:solidFill>
            <a:schemeClr val="accent4">
              <a:lumMod val="50000"/>
            </a:schemeClr>
          </a:solidFill>
        </p:spPr>
        <p:txBody>
          <a:bodyPr rtlCol="0"/>
          <a:lstStyle/>
          <a:p>
            <a:pPr rtl="0"/>
            <a:r>
              <a:rPr lang="es-ES" noProof="0"/>
              <a:t>Haga clic en el icono para agregar una imagen</a:t>
            </a:r>
          </a:p>
        </p:txBody>
      </p:sp>
      <p:cxnSp>
        <p:nvCxnSpPr>
          <p:cNvPr id="5" name="Conector recto 4">
            <a:extLst>
              <a:ext uri="{FF2B5EF4-FFF2-40B4-BE49-F238E27FC236}">
                <a16:creationId xmlns:a16="http://schemas.microsoft.com/office/drawing/2014/main" id="{40C0F668-C1BA-A349-A542-9E54E73E8178}"/>
              </a:ext>
            </a:extLst>
          </p:cNvPr>
          <p:cNvCxnSpPr>
            <a:cxnSpLocks/>
          </p:cNvCxnSpPr>
          <p:nvPr userDrawn="1"/>
        </p:nvCxnSpPr>
        <p:spPr>
          <a:xfrm>
            <a:off x="4961621" y="339644"/>
            <a:ext cx="0" cy="28065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Marcador de texto 2">
            <a:extLst>
              <a:ext uri="{FF2B5EF4-FFF2-40B4-BE49-F238E27FC236}">
                <a16:creationId xmlns:a16="http://schemas.microsoft.com/office/drawing/2014/main" id="{5832AA92-D0AC-8247-A360-19A5932C4E36}"/>
              </a:ext>
            </a:extLst>
          </p:cNvPr>
          <p:cNvSpPr>
            <a:spLocks noGrp="1"/>
          </p:cNvSpPr>
          <p:nvPr>
            <p:ph idx="1"/>
          </p:nvPr>
        </p:nvSpPr>
        <p:spPr>
          <a:xfrm>
            <a:off x="5351244" y="339644"/>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8" name="Título 1">
            <a:extLst>
              <a:ext uri="{FF2B5EF4-FFF2-40B4-BE49-F238E27FC236}">
                <a16:creationId xmlns:a16="http://schemas.microsoft.com/office/drawing/2014/main" id="{E3AD9F76-09D6-0D4E-99ED-D9391C974AD2}"/>
              </a:ext>
            </a:extLst>
          </p:cNvPr>
          <p:cNvSpPr>
            <a:spLocks noGrp="1"/>
          </p:cNvSpPr>
          <p:nvPr>
            <p:ph type="ctrTitle"/>
          </p:nvPr>
        </p:nvSpPr>
        <p:spPr>
          <a:xfrm>
            <a:off x="392623" y="339644"/>
            <a:ext cx="4179376" cy="2806512"/>
          </a:xfrm>
        </p:spPr>
        <p:txBody>
          <a:bodyPr lIns="0" rIns="0" rtlCol="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spTree>
    <p:extLst>
      <p:ext uri="{BB962C8B-B14F-4D97-AF65-F5344CB8AC3E}">
        <p14:creationId xmlns:p14="http://schemas.microsoft.com/office/powerpoint/2010/main" val="34348255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ido con leyenda_5">
    <p:spTree>
      <p:nvGrpSpPr>
        <p:cNvPr id="1" name=""/>
        <p:cNvGrpSpPr/>
        <p:nvPr/>
      </p:nvGrpSpPr>
      <p:grpSpPr>
        <a:xfrm>
          <a:off x="0" y="0"/>
          <a:ext cx="0" cy="0"/>
          <a:chOff x="0" y="0"/>
          <a:chExt cx="0" cy="0"/>
        </a:xfrm>
      </p:grpSpPr>
      <p:sp>
        <p:nvSpPr>
          <p:cNvPr id="9" name="Marcador de posición de imagen 8"/>
          <p:cNvSpPr>
            <a:spLocks noGrp="1"/>
          </p:cNvSpPr>
          <p:nvPr>
            <p:ph type="pic" sz="quarter" idx="10"/>
          </p:nvPr>
        </p:nvSpPr>
        <p:spPr>
          <a:xfrm>
            <a:off x="0" y="3482977"/>
            <a:ext cx="12192000" cy="3375025"/>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6" name="Marcador de posición de texto 2">
            <a:extLst>
              <a:ext uri="{FF2B5EF4-FFF2-40B4-BE49-F238E27FC236}">
                <a16:creationId xmlns:a16="http://schemas.microsoft.com/office/drawing/2014/main" id="{5832AA92-D0AC-8247-A360-19A5932C4E36}"/>
              </a:ext>
            </a:extLst>
          </p:cNvPr>
          <p:cNvSpPr>
            <a:spLocks noGrp="1"/>
          </p:cNvSpPr>
          <p:nvPr>
            <p:ph idx="1"/>
          </p:nvPr>
        </p:nvSpPr>
        <p:spPr>
          <a:xfrm>
            <a:off x="5351244"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8" name="Título 1">
            <a:extLst>
              <a:ext uri="{FF2B5EF4-FFF2-40B4-BE49-F238E27FC236}">
                <a16:creationId xmlns:a16="http://schemas.microsoft.com/office/drawing/2014/main" id="{E3AD9F76-09D6-0D4E-99ED-D9391C974AD2}"/>
              </a:ext>
            </a:extLst>
          </p:cNvPr>
          <p:cNvSpPr>
            <a:spLocks noGrp="1"/>
          </p:cNvSpPr>
          <p:nvPr>
            <p:ph type="ctrTitle"/>
          </p:nvPr>
        </p:nvSpPr>
        <p:spPr>
          <a:xfrm>
            <a:off x="392623" y="568512"/>
            <a:ext cx="4179376" cy="2806512"/>
          </a:xfrm>
        </p:spPr>
        <p:txBody>
          <a:bodyPr lIns="0" rIns="0" rtlCol="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cxnSp>
        <p:nvCxnSpPr>
          <p:cNvPr id="15" name="Conector recto 14">
            <a:extLst>
              <a:ext uri="{FF2B5EF4-FFF2-40B4-BE49-F238E27FC236}">
                <a16:creationId xmlns:a16="http://schemas.microsoft.com/office/drawing/2014/main" id="{16414763-7D4F-994A-AAA9-7DC46C19D816}"/>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96342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mparación_1">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3E47072A-F0E7-4A38-8730-2A654A9E5169}"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Marcador de posición de contenido 2">
            <a:extLst>
              <a:ext uri="{FF2B5EF4-FFF2-40B4-BE49-F238E27FC236}">
                <a16:creationId xmlns:a16="http://schemas.microsoft.com/office/drawing/2014/main" id="{11B2D7F8-9505-6148-BEA2-27C4290FF6E2}"/>
              </a:ext>
            </a:extLst>
          </p:cNvPr>
          <p:cNvSpPr>
            <a:spLocks noGrp="1"/>
          </p:cNvSpPr>
          <p:nvPr>
            <p:ph sz="half" idx="1"/>
          </p:nvPr>
        </p:nvSpPr>
        <p:spPr>
          <a:xfrm>
            <a:off x="1627321" y="2330824"/>
            <a:ext cx="4693727"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2" name="Marcador de posición de contenido 3">
            <a:extLst>
              <a:ext uri="{FF2B5EF4-FFF2-40B4-BE49-F238E27FC236}">
                <a16:creationId xmlns:a16="http://schemas.microsoft.com/office/drawing/2014/main" id="{A9ADB053-F5D5-D34D-B6E3-A8AB7297F1F9}"/>
              </a:ext>
            </a:extLst>
          </p:cNvPr>
          <p:cNvSpPr>
            <a:spLocks noGrp="1"/>
          </p:cNvSpPr>
          <p:nvPr>
            <p:ph sz="half" idx="2"/>
          </p:nvPr>
        </p:nvSpPr>
        <p:spPr>
          <a:xfrm>
            <a:off x="7067963" y="2330824"/>
            <a:ext cx="4693727"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4" name="Marcador de posición de texto 2">
            <a:extLst>
              <a:ext uri="{FF2B5EF4-FFF2-40B4-BE49-F238E27FC236}">
                <a16:creationId xmlns:a16="http://schemas.microsoft.com/office/drawing/2014/main" id="{B75E12F7-C53F-EB47-8D86-3CE7D6B2A8FB}"/>
              </a:ext>
            </a:extLst>
          </p:cNvPr>
          <p:cNvSpPr>
            <a:spLocks noGrp="1"/>
          </p:cNvSpPr>
          <p:nvPr>
            <p:ph type="body" idx="13"/>
          </p:nvPr>
        </p:nvSpPr>
        <p:spPr>
          <a:xfrm>
            <a:off x="1627322" y="1468740"/>
            <a:ext cx="4672156"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5" name="Marcador de posición de texto 4">
            <a:extLst>
              <a:ext uri="{FF2B5EF4-FFF2-40B4-BE49-F238E27FC236}">
                <a16:creationId xmlns:a16="http://schemas.microsoft.com/office/drawing/2014/main" id="{0C3895DE-E9F7-5A41-91A4-BC8DE509CFFC}"/>
              </a:ext>
            </a:extLst>
          </p:cNvPr>
          <p:cNvSpPr>
            <a:spLocks noGrp="1"/>
          </p:cNvSpPr>
          <p:nvPr>
            <p:ph type="body" sz="quarter" idx="3"/>
          </p:nvPr>
        </p:nvSpPr>
        <p:spPr>
          <a:xfrm>
            <a:off x="7067963" y="1468740"/>
            <a:ext cx="4695165"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Tree>
    <p:extLst>
      <p:ext uri="{BB962C8B-B14F-4D97-AF65-F5344CB8AC3E}">
        <p14:creationId xmlns:p14="http://schemas.microsoft.com/office/powerpoint/2010/main" val="13735047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ación_2">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99741A16-A630-46F1-90B3-096ECFBD8F39}"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34369"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Marcador de posición de contenido 2">
            <a:extLst>
              <a:ext uri="{FF2B5EF4-FFF2-40B4-BE49-F238E27FC236}">
                <a16:creationId xmlns:a16="http://schemas.microsoft.com/office/drawing/2014/main" id="{11B2D7F8-9505-6148-BEA2-27C4290FF6E2}"/>
              </a:ext>
            </a:extLst>
          </p:cNvPr>
          <p:cNvSpPr>
            <a:spLocks noGrp="1"/>
          </p:cNvSpPr>
          <p:nvPr>
            <p:ph sz="half" idx="1"/>
          </p:nvPr>
        </p:nvSpPr>
        <p:spPr>
          <a:xfrm>
            <a:off x="392623" y="2330824"/>
            <a:ext cx="4693727"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2" name="Marcador de posición de contenido 3">
            <a:extLst>
              <a:ext uri="{FF2B5EF4-FFF2-40B4-BE49-F238E27FC236}">
                <a16:creationId xmlns:a16="http://schemas.microsoft.com/office/drawing/2014/main" id="{A9ADB053-F5D5-D34D-B6E3-A8AB7297F1F9}"/>
              </a:ext>
            </a:extLst>
          </p:cNvPr>
          <p:cNvSpPr>
            <a:spLocks noGrp="1"/>
          </p:cNvSpPr>
          <p:nvPr>
            <p:ph sz="half" idx="2"/>
          </p:nvPr>
        </p:nvSpPr>
        <p:spPr>
          <a:xfrm>
            <a:off x="5833265" y="2330824"/>
            <a:ext cx="4693727"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4" name="Marcador de texto 2">
            <a:extLst>
              <a:ext uri="{FF2B5EF4-FFF2-40B4-BE49-F238E27FC236}">
                <a16:creationId xmlns:a16="http://schemas.microsoft.com/office/drawing/2014/main" id="{B75E12F7-C53F-EB47-8D86-3CE7D6B2A8FB}"/>
              </a:ext>
            </a:extLst>
          </p:cNvPr>
          <p:cNvSpPr>
            <a:spLocks noGrp="1"/>
          </p:cNvSpPr>
          <p:nvPr>
            <p:ph type="body" idx="13"/>
          </p:nvPr>
        </p:nvSpPr>
        <p:spPr>
          <a:xfrm>
            <a:off x="392624" y="1468740"/>
            <a:ext cx="4672156"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5" name="Marcador de posición de texto 4">
            <a:extLst>
              <a:ext uri="{FF2B5EF4-FFF2-40B4-BE49-F238E27FC236}">
                <a16:creationId xmlns:a16="http://schemas.microsoft.com/office/drawing/2014/main" id="{0C3895DE-E9F7-5A41-91A4-BC8DE509CFFC}"/>
              </a:ext>
            </a:extLst>
          </p:cNvPr>
          <p:cNvSpPr>
            <a:spLocks noGrp="1"/>
          </p:cNvSpPr>
          <p:nvPr>
            <p:ph type="body" sz="quarter" idx="3"/>
          </p:nvPr>
        </p:nvSpPr>
        <p:spPr>
          <a:xfrm>
            <a:off x="5833265" y="1468740"/>
            <a:ext cx="4695165"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17" name="Conector recto 16">
            <a:extLst>
              <a:ext uri="{FF2B5EF4-FFF2-40B4-BE49-F238E27FC236}">
                <a16:creationId xmlns:a16="http://schemas.microsoft.com/office/drawing/2014/main" id="{E28CCA37-00BD-0A43-8647-67DD0510A7E3}"/>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17630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ación_3">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5F07FC88-FF43-4D70-BAF8-FA33885CC6BE}"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6" name="Título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8" name="Marcador de posición de contenido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9" name="Marcador de posición de contenido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0" name="Marcador de texto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 name="Marcador de posición de texto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13" name="Conector recto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618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y contenido_3">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1B68DDE7-810D-4CE7-8C18-312B4B907EBE}"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3917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ación_5">
    <p:spTree>
      <p:nvGrpSpPr>
        <p:cNvPr id="1" name=""/>
        <p:cNvGrpSpPr/>
        <p:nvPr/>
      </p:nvGrpSpPr>
      <p:grpSpPr>
        <a:xfrm>
          <a:off x="0" y="0"/>
          <a:ext cx="0" cy="0"/>
          <a:chOff x="0" y="0"/>
          <a:chExt cx="0" cy="0"/>
        </a:xfrm>
      </p:grpSpPr>
      <p:sp>
        <p:nvSpPr>
          <p:cNvPr id="12" name="Marcador de posición de imagen 5">
            <a:extLst>
              <a:ext uri="{FF2B5EF4-FFF2-40B4-BE49-F238E27FC236}">
                <a16:creationId xmlns:a16="http://schemas.microsoft.com/office/drawing/2014/main" id="{C5233AE2-5078-C34D-8EAD-6F7B344F5241}"/>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cxnSp>
        <p:nvCxnSpPr>
          <p:cNvPr id="14" name="Conector recto 13">
            <a:extLst>
              <a:ext uri="{FF2B5EF4-FFF2-40B4-BE49-F238E27FC236}">
                <a16:creationId xmlns:a16="http://schemas.microsoft.com/office/drawing/2014/main" id="{24699EEF-FB75-1A46-B6B6-39CCF65A9EA4}"/>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EABFE48F-6FC7-48BA-94A1-49C4BA9029B8}"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6" name="Título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sp>
        <p:nvSpPr>
          <p:cNvPr id="8" name="Marcador de posición de contenido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rtlCol="0">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9" name="Marcador de posición de contenido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rtlCol="0">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0" name="Marcador de texto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rtlCol="0"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 name="Marcador de posición de texto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rtlCol="0"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13" name="Conector recto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57450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n_2">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392623" y="588936"/>
            <a:ext cx="11432584" cy="5976637"/>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cxnSp>
        <p:nvCxnSpPr>
          <p:cNvPr id="5" name="Conector recto 4">
            <a:extLst>
              <a:ext uri="{FF2B5EF4-FFF2-40B4-BE49-F238E27FC236}">
                <a16:creationId xmlns:a16="http://schemas.microsoft.com/office/drawing/2014/main" id="{2C41291C-383F-CF4B-AB8E-2B40741A62AF}"/>
              </a:ext>
            </a:extLst>
          </p:cNvPr>
          <p:cNvCxnSpPr>
            <a:cxnSpLocks/>
          </p:cNvCxnSpPr>
          <p:nvPr userDrawn="1"/>
        </p:nvCxnSpPr>
        <p:spPr>
          <a:xfrm>
            <a:off x="0" y="292426"/>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D34C5937-11C0-4E5A-867C-7AB68EA5327B}"/>
              </a:ext>
            </a:extLst>
          </p:cNvPr>
          <p:cNvSpPr>
            <a:spLocks noGrp="1"/>
          </p:cNvSpPr>
          <p:nvPr>
            <p:ph type="title"/>
          </p:nvPr>
        </p:nvSpPr>
        <p:spPr/>
        <p:txBody>
          <a:bodyPr rtlCol="0"/>
          <a:lstStyle/>
          <a:p>
            <a:pPr rtl="0"/>
            <a:r>
              <a:rPr lang="es-ES" noProof="0"/>
              <a:t>Haga clic para modificar el estilo de título del patrón</a:t>
            </a:r>
          </a:p>
        </p:txBody>
      </p:sp>
    </p:spTree>
    <p:extLst>
      <p:ext uri="{BB962C8B-B14F-4D97-AF65-F5344CB8AC3E}">
        <p14:creationId xmlns:p14="http://schemas.microsoft.com/office/powerpoint/2010/main" val="42652807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n_3">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392623" y="292426"/>
            <a:ext cx="10219457"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cxnSp>
        <p:nvCxnSpPr>
          <p:cNvPr id="4" name="Conector recto 3">
            <a:extLst>
              <a:ext uri="{FF2B5EF4-FFF2-40B4-BE49-F238E27FC236}">
                <a16:creationId xmlns:a16="http://schemas.microsoft.com/office/drawing/2014/main" id="{F516C013-C8E5-B44C-B6D6-DE71D0CC52C4}"/>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34E2D069-321B-434C-BB63-530EE51B64A8}"/>
              </a:ext>
            </a:extLst>
          </p:cNvPr>
          <p:cNvSpPr>
            <a:spLocks noGrp="1"/>
          </p:cNvSpPr>
          <p:nvPr>
            <p:ph type="title"/>
          </p:nvPr>
        </p:nvSpPr>
        <p:spPr/>
        <p:txBody>
          <a:bodyPr rtlCol="0"/>
          <a:lstStyle/>
          <a:p>
            <a:pPr rtl="0"/>
            <a:r>
              <a:rPr lang="es-ES" noProof="0"/>
              <a:t>Haga clic para modificar el estilo de título del patrón</a:t>
            </a:r>
          </a:p>
        </p:txBody>
      </p:sp>
    </p:spTree>
    <p:extLst>
      <p:ext uri="{BB962C8B-B14F-4D97-AF65-F5344CB8AC3E}">
        <p14:creationId xmlns:p14="http://schemas.microsoft.com/office/powerpoint/2010/main" val="31909929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n_4">
    <p:bg>
      <p:bgPr>
        <a:solidFill>
          <a:schemeClr val="accent4">
            <a:lumMod val="50000"/>
          </a:schemeClr>
        </a:solidFill>
        <a:effectLst/>
      </p:bgPr>
    </p:bg>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1134319" y="0"/>
            <a:ext cx="1105768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cxnSp>
        <p:nvCxnSpPr>
          <p:cNvPr id="5" name="Conector recto 4">
            <a:extLst>
              <a:ext uri="{FF2B5EF4-FFF2-40B4-BE49-F238E27FC236}">
                <a16:creationId xmlns:a16="http://schemas.microsoft.com/office/drawing/2014/main" id="{DCA0415B-CCA3-7142-BDAA-6DAC63FB634C}"/>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A3040D77-4CF4-4BFB-9FFB-8C9746D3906F}"/>
              </a:ext>
            </a:extLst>
          </p:cNvPr>
          <p:cNvSpPr>
            <a:spLocks noGrp="1"/>
          </p:cNvSpPr>
          <p:nvPr>
            <p:ph type="title"/>
          </p:nvPr>
        </p:nvSpPr>
        <p:spPr/>
        <p:txBody>
          <a:bodyPr rtlCol="0"/>
          <a:lstStyle/>
          <a:p>
            <a:pPr rtl="0"/>
            <a:r>
              <a:rPr lang="es-ES" noProof="0"/>
              <a:t>Haga clic para modificar el estilo de título del patrón</a:t>
            </a:r>
          </a:p>
        </p:txBody>
      </p:sp>
    </p:spTree>
    <p:extLst>
      <p:ext uri="{BB962C8B-B14F-4D97-AF65-F5344CB8AC3E}">
        <p14:creationId xmlns:p14="http://schemas.microsoft.com/office/powerpoint/2010/main" val="13516284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n_5">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cxnSp>
        <p:nvCxnSpPr>
          <p:cNvPr id="7" name="Conector recto 6">
            <a:extLst>
              <a:ext uri="{FF2B5EF4-FFF2-40B4-BE49-F238E27FC236}">
                <a16:creationId xmlns:a16="http://schemas.microsoft.com/office/drawing/2014/main" id="{43A34E77-65E8-214A-93DD-907ECB950F42}"/>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A9C15D6B-DF62-4A31-87F3-2084A6C590AE}"/>
              </a:ext>
            </a:extLst>
          </p:cNvPr>
          <p:cNvSpPr>
            <a:spLocks noGrp="1"/>
          </p:cNvSpPr>
          <p:nvPr>
            <p:ph type="title"/>
          </p:nvPr>
        </p:nvSpPr>
        <p:spPr/>
        <p:txBody>
          <a:bodyPr rtlCol="0"/>
          <a:lstStyle/>
          <a:p>
            <a:pPr rtl="0"/>
            <a:r>
              <a:rPr lang="es-ES" noProof="0"/>
              <a:t>Haga clic para modificar el estilo de título del patrón</a:t>
            </a:r>
          </a:p>
        </p:txBody>
      </p:sp>
    </p:spTree>
    <p:extLst>
      <p:ext uri="{BB962C8B-B14F-4D97-AF65-F5344CB8AC3E}">
        <p14:creationId xmlns:p14="http://schemas.microsoft.com/office/powerpoint/2010/main" val="5651540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n y contenido_1">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B4E796CA-6764-49B1-B14D-30A3BC8154F7}"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6" name="Marcador de posición de imagen 8">
            <a:extLst>
              <a:ext uri="{FF2B5EF4-FFF2-40B4-BE49-F238E27FC236}">
                <a16:creationId xmlns:a16="http://schemas.microsoft.com/office/drawing/2014/main" id="{E0B206EA-4BA0-3F4C-A4ED-E78F311CD8A8}"/>
              </a:ext>
            </a:extLst>
          </p:cNvPr>
          <p:cNvSpPr>
            <a:spLocks noGrp="1"/>
          </p:cNvSpPr>
          <p:nvPr>
            <p:ph type="pic" sz="quarter" idx="13"/>
          </p:nvPr>
        </p:nvSpPr>
        <p:spPr>
          <a:xfrm>
            <a:off x="6993359" y="1"/>
            <a:ext cx="5198641" cy="6858002"/>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2B907ACF-A34F-FE4A-8511-B7FE12F69496}"/>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42712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n y contenido_2">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D005F0C8-2E21-4CF6-9D6F-5FC203F0380A}"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6" name="Marcador de posición de imagen 8">
            <a:extLst>
              <a:ext uri="{FF2B5EF4-FFF2-40B4-BE49-F238E27FC236}">
                <a16:creationId xmlns:a16="http://schemas.microsoft.com/office/drawing/2014/main" id="{E0B206EA-4BA0-3F4C-A4ED-E78F311CD8A8}"/>
              </a:ext>
            </a:extLst>
          </p:cNvPr>
          <p:cNvSpPr>
            <a:spLocks noGrp="1"/>
          </p:cNvSpPr>
          <p:nvPr>
            <p:ph type="pic" sz="quarter" idx="13"/>
          </p:nvPr>
        </p:nvSpPr>
        <p:spPr>
          <a:xfrm>
            <a:off x="0" y="1"/>
            <a:ext cx="5198641" cy="6858002"/>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5711877" y="339645"/>
            <a:ext cx="4890577"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5708797" y="1507066"/>
            <a:ext cx="4890578"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834037ED-B73E-2946-8FAC-2803EA71C585}"/>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10973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n y contenido_4">
    <p:bg>
      <p:bgPr>
        <a:solidFill>
          <a:schemeClr val="accent4">
            <a:lumMod val="50000"/>
          </a:schemeClr>
        </a:solidFill>
        <a:effectLst/>
      </p:bgPr>
    </p:bg>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E0B206EA-4BA0-3F4C-A4ED-E78F311CD8A8}"/>
              </a:ext>
            </a:extLst>
          </p:cNvPr>
          <p:cNvSpPr>
            <a:spLocks noGrp="1"/>
          </p:cNvSpPr>
          <p:nvPr>
            <p:ph type="pic" sz="quarter" idx="13"/>
          </p:nvPr>
        </p:nvSpPr>
        <p:spPr>
          <a:xfrm>
            <a:off x="1134319" y="1"/>
            <a:ext cx="11057681" cy="6858002"/>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F992B473-0C9D-46CC-8D74-D838B938DDE2}"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rtlCol="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2B907ACF-A34F-FE4A-8511-B7FE12F69496}"/>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2692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n y contenido_5">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E0B206EA-4BA0-3F4C-A4ED-E78F311CD8A8}"/>
              </a:ext>
            </a:extLst>
          </p:cNvPr>
          <p:cNvSpPr>
            <a:spLocks noGrp="1"/>
          </p:cNvSpPr>
          <p:nvPr>
            <p:ph type="pic" sz="quarter" idx="13"/>
          </p:nvPr>
        </p:nvSpPr>
        <p:spPr>
          <a:xfrm>
            <a:off x="1" y="1"/>
            <a:ext cx="12192000" cy="6858002"/>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D9411587-9384-4E50-B4F0-70193E4B2E3A}"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D69E9592-D634-1947-B3FB-EB3B7F16FF28}"/>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ítulo 1">
            <a:extLst>
              <a:ext uri="{FF2B5EF4-FFF2-40B4-BE49-F238E27FC236}">
                <a16:creationId xmlns:a16="http://schemas.microsoft.com/office/drawing/2014/main" id="{6D456EAF-F3B8-AF4A-90FF-4B0693C56A33}"/>
              </a:ext>
            </a:extLst>
          </p:cNvPr>
          <p:cNvSpPr>
            <a:spLocks noGrp="1"/>
          </p:cNvSpPr>
          <p:nvPr>
            <p:ph type="ctrTitle" hasCustomPrompt="1"/>
          </p:nvPr>
        </p:nvSpPr>
        <p:spPr>
          <a:xfrm>
            <a:off x="392623" y="339645"/>
            <a:ext cx="4890577"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sp>
        <p:nvSpPr>
          <p:cNvPr id="15" name="Marcador de texto 10">
            <a:extLst>
              <a:ext uri="{FF2B5EF4-FFF2-40B4-BE49-F238E27FC236}">
                <a16:creationId xmlns:a16="http://schemas.microsoft.com/office/drawing/2014/main" id="{F7FB4ADF-1B3E-A442-B2C9-518CBE7637DB}"/>
              </a:ext>
            </a:extLst>
          </p:cNvPr>
          <p:cNvSpPr>
            <a:spLocks noGrp="1"/>
          </p:cNvSpPr>
          <p:nvPr>
            <p:ph type="body" sz="quarter" idx="14"/>
          </p:nvPr>
        </p:nvSpPr>
        <p:spPr>
          <a:xfrm>
            <a:off x="392624" y="1507066"/>
            <a:ext cx="4890578" cy="4849283"/>
          </a:xfrm>
        </p:spPr>
        <p:txBody>
          <a:bodyPr lIns="0" rIns="0" rtlCol="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Tree>
    <p:extLst>
      <p:ext uri="{BB962C8B-B14F-4D97-AF65-F5344CB8AC3E}">
        <p14:creationId xmlns:p14="http://schemas.microsoft.com/office/powerpoint/2010/main" val="29844006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n con leyenda_2">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346059"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sp>
        <p:nvSpPr>
          <p:cNvPr id="9" name="Título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7313354" y="4418889"/>
            <a:ext cx="3289100" cy="637507"/>
          </a:xfrm>
        </p:spPr>
        <p:txBody>
          <a:bodyPr lIns="0" rIns="0" rtlCol="0" anchor="b">
            <a:noAutofit/>
          </a:bodyPr>
          <a:lstStyle>
            <a:lvl1pPr algn="l">
              <a:defRPr sz="4000" b="0" i="0" cap="all" baseline="0">
                <a:solidFill>
                  <a:schemeClr val="accent4">
                    <a:lumMod val="75000"/>
                  </a:schemeClr>
                </a:solidFill>
                <a:latin typeface="Sagona ExtraLight" panose="02020303050505020204" pitchFamily="18" charset="0"/>
              </a:defRPr>
            </a:lvl1pPr>
          </a:lstStyle>
          <a:p>
            <a:pPr rtl="0"/>
            <a:r>
              <a:rPr lang="es-ES" noProof="0"/>
              <a:t>EL TÍTULO </a:t>
            </a:r>
            <a:br>
              <a:rPr lang="es-ES" noProof="0"/>
            </a:br>
            <a:r>
              <a:rPr lang="es-ES" noProof="0"/>
              <a:t>VA AQUÍ</a:t>
            </a:r>
          </a:p>
        </p:txBody>
      </p:sp>
      <p:sp>
        <p:nvSpPr>
          <p:cNvPr id="10" name="Marcador de texto 10">
            <a:extLst>
              <a:ext uri="{FF2B5EF4-FFF2-40B4-BE49-F238E27FC236}">
                <a16:creationId xmlns:a16="http://schemas.microsoft.com/office/drawing/2014/main" id="{0DAC9D44-F28B-2B43-8B6F-260CB811AA38}"/>
              </a:ext>
            </a:extLst>
          </p:cNvPr>
          <p:cNvSpPr>
            <a:spLocks noGrp="1"/>
          </p:cNvSpPr>
          <p:nvPr>
            <p:ph type="body" sz="quarter" idx="14"/>
          </p:nvPr>
        </p:nvSpPr>
        <p:spPr>
          <a:xfrm>
            <a:off x="7313355" y="5080791"/>
            <a:ext cx="3289100" cy="1484783"/>
          </a:xfrm>
        </p:spPr>
        <p:txBody>
          <a:bodyPr lIns="0" rIns="0" rtlCol="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1" name="Conector recto 10">
            <a:extLst>
              <a:ext uri="{FF2B5EF4-FFF2-40B4-BE49-F238E27FC236}">
                <a16:creationId xmlns:a16="http://schemas.microsoft.com/office/drawing/2014/main" id="{B39C4094-208E-7E4A-848A-F76A1573073A}"/>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61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ítulo y contenido_4">
    <p:spTree>
      <p:nvGrpSpPr>
        <p:cNvPr id="1" name=""/>
        <p:cNvGrpSpPr/>
        <p:nvPr/>
      </p:nvGrpSpPr>
      <p:grpSpPr>
        <a:xfrm>
          <a:off x="0" y="0"/>
          <a:ext cx="0" cy="0"/>
          <a:chOff x="0" y="0"/>
          <a:chExt cx="0" cy="0"/>
        </a:xfrm>
      </p:grpSpPr>
      <p:sp>
        <p:nvSpPr>
          <p:cNvPr id="12" name="Marcador de posición de imagen 5">
            <a:extLst>
              <a:ext uri="{FF2B5EF4-FFF2-40B4-BE49-F238E27FC236}">
                <a16:creationId xmlns:a16="http://schemas.microsoft.com/office/drawing/2014/main" id="{91DF7114-976E-3345-A7C4-77F951EA42C4}"/>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17F8647A-8EAA-474E-A1FF-1A7B0EE697D2}"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rtlCol="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10837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n con leyenda_3">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5445942"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sp>
        <p:nvSpPr>
          <p:cNvPr id="9" name="Título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4418889"/>
            <a:ext cx="4609683" cy="637507"/>
          </a:xfrm>
        </p:spPr>
        <p:txBody>
          <a:bodyPr lIns="0" rIns="0" rtlCol="0" anchor="b">
            <a:noAutofit/>
          </a:bodyPr>
          <a:lstStyle>
            <a:lvl1pPr algn="l">
              <a:defRPr sz="40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10" name="Marcador de texto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5080791"/>
            <a:ext cx="4609683" cy="1484783"/>
          </a:xfrm>
        </p:spPr>
        <p:txBody>
          <a:bodyPr lIns="0" rIns="0" rtlCol="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7" name="Conector recto 6">
            <a:extLst>
              <a:ext uri="{FF2B5EF4-FFF2-40B4-BE49-F238E27FC236}">
                <a16:creationId xmlns:a16="http://schemas.microsoft.com/office/drawing/2014/main" id="{8BE71BC7-72EE-294C-9A39-61A77EE295A0}"/>
              </a:ext>
            </a:extLst>
          </p:cNvPr>
          <p:cNvCxnSpPr>
            <a:cxnSpLocks/>
          </p:cNvCxnSpPr>
          <p:nvPr userDrawn="1"/>
        </p:nvCxnSpPr>
        <p:spPr>
          <a:xfrm>
            <a:off x="392623" y="5080791"/>
            <a:ext cx="4609683"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82685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n con leyenda_4">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sp>
        <p:nvSpPr>
          <p:cNvPr id="9" name="Título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1645581" y="4418889"/>
            <a:ext cx="3289100" cy="637507"/>
          </a:xfrm>
        </p:spPr>
        <p:txBody>
          <a:bodyPr lIns="0" rIns="0" rtlCol="0" anchor="b">
            <a:noAutofit/>
          </a:bodyPr>
          <a:lstStyle>
            <a:lvl1pPr algn="l">
              <a:defRPr sz="4000" b="0" i="0" cap="all" baseline="0">
                <a:solidFill>
                  <a:schemeClr val="bg1"/>
                </a:solidFill>
                <a:latin typeface="Sagona ExtraLight" panose="02020303050505020204" pitchFamily="18" charset="0"/>
              </a:defRPr>
            </a:lvl1pPr>
          </a:lstStyle>
          <a:p>
            <a:pPr rtl="0"/>
            <a:r>
              <a:rPr lang="es-ES" noProof="0"/>
              <a:t>EL TÍTULO </a:t>
            </a:r>
            <a:br>
              <a:rPr lang="es-ES" noProof="0"/>
            </a:br>
            <a:r>
              <a:rPr lang="es-ES" noProof="0"/>
              <a:t>VA AQUÍ</a:t>
            </a:r>
          </a:p>
        </p:txBody>
      </p:sp>
      <p:sp>
        <p:nvSpPr>
          <p:cNvPr id="10" name="Marcador de texto 10">
            <a:extLst>
              <a:ext uri="{FF2B5EF4-FFF2-40B4-BE49-F238E27FC236}">
                <a16:creationId xmlns:a16="http://schemas.microsoft.com/office/drawing/2014/main" id="{0DAC9D44-F28B-2B43-8B6F-260CB811AA38}"/>
              </a:ext>
            </a:extLst>
          </p:cNvPr>
          <p:cNvSpPr>
            <a:spLocks noGrp="1"/>
          </p:cNvSpPr>
          <p:nvPr>
            <p:ph type="body" sz="quarter" idx="14"/>
          </p:nvPr>
        </p:nvSpPr>
        <p:spPr>
          <a:xfrm>
            <a:off x="1645582" y="5080791"/>
            <a:ext cx="3289100" cy="1484783"/>
          </a:xfrm>
        </p:spPr>
        <p:txBody>
          <a:bodyPr lIns="0" rIns="0" rtlCol="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8" name="Conector recto 7">
            <a:extLst>
              <a:ext uri="{FF2B5EF4-FFF2-40B4-BE49-F238E27FC236}">
                <a16:creationId xmlns:a16="http://schemas.microsoft.com/office/drawing/2014/main" id="{776AC280-5A8D-B048-BECC-9C306F32508F}"/>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32667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n con leyenda_5">
    <p:spTree>
      <p:nvGrpSpPr>
        <p:cNvPr id="1" name=""/>
        <p:cNvGrpSpPr/>
        <p:nvPr/>
      </p:nvGrpSpPr>
      <p:grpSpPr>
        <a:xfrm>
          <a:off x="0" y="0"/>
          <a:ext cx="0" cy="0"/>
          <a:chOff x="0" y="0"/>
          <a:chExt cx="0" cy="0"/>
        </a:xfrm>
      </p:grpSpPr>
      <p:sp>
        <p:nvSpPr>
          <p:cNvPr id="8" name="Marcador de posición de imagen 5">
            <a:extLst>
              <a:ext uri="{FF2B5EF4-FFF2-40B4-BE49-F238E27FC236}">
                <a16:creationId xmlns:a16="http://schemas.microsoft.com/office/drawing/2014/main" id="{1F4417F7-7CDE-DF44-9B0E-AC44EE99BF4B}"/>
              </a:ext>
            </a:extLst>
          </p:cNvPr>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solidFill>
                  <a:schemeClr val="bg1"/>
                </a:solidFill>
              </a:defRPr>
            </a:lvl1pPr>
          </a:lstStyle>
          <a:p>
            <a:pPr rtl="0"/>
            <a:r>
              <a:rPr lang="es-ES" noProof="0"/>
              <a:t>Haga clic en el icono para agregar una imagen</a:t>
            </a:r>
          </a:p>
        </p:txBody>
      </p:sp>
      <p:sp>
        <p:nvSpPr>
          <p:cNvPr id="9" name="Título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3429000"/>
            <a:ext cx="4609683" cy="637507"/>
          </a:xfrm>
        </p:spPr>
        <p:txBody>
          <a:bodyPr lIns="0" rIns="0" rtlCol="0" anchor="b">
            <a:noAutofit/>
          </a:bodyPr>
          <a:lstStyle>
            <a:lvl1pPr algn="l">
              <a:defRPr sz="4000" b="0" i="0" cap="all" baseline="0">
                <a:solidFill>
                  <a:schemeClr val="bg1"/>
                </a:solidFill>
                <a:latin typeface="Sagona ExtraLight" panose="02020303050505020204" pitchFamily="18" charset="0"/>
              </a:defRPr>
            </a:lvl1pPr>
          </a:lstStyle>
          <a:p>
            <a:pPr rtl="0"/>
            <a:r>
              <a:rPr lang="es-ES" noProof="0"/>
              <a:t>EL TÍTULO VA AQUÍ</a:t>
            </a:r>
          </a:p>
        </p:txBody>
      </p:sp>
      <p:sp>
        <p:nvSpPr>
          <p:cNvPr id="10" name="Marcador de texto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4090902"/>
            <a:ext cx="4609683" cy="1484783"/>
          </a:xfrm>
        </p:spPr>
        <p:txBody>
          <a:bodyPr lIns="0" rIns="0" rtlCol="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1" name="Conector recto 10">
            <a:extLst>
              <a:ext uri="{FF2B5EF4-FFF2-40B4-BE49-F238E27FC236}">
                <a16:creationId xmlns:a16="http://schemas.microsoft.com/office/drawing/2014/main" id="{79F22032-BAB9-744C-B14E-54350BBD1C7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0223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Información general_1">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p>
            <a:pPr rtl="0"/>
            <a:fld id="{C03B29C8-C4B3-4B5A-B8A0-09928656B530}"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10113030"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ángulo: Esquinas redondeadas 16">
            <a:extLst>
              <a:ext uri="{FF2B5EF4-FFF2-40B4-BE49-F238E27FC236}">
                <a16:creationId xmlns:a16="http://schemas.microsoft.com/office/drawing/2014/main" id="{B3776AA3-9860-D247-8A43-85FD58FFFD43}"/>
              </a:ext>
            </a:extLst>
          </p:cNvPr>
          <p:cNvSpPr/>
          <p:nvPr/>
        </p:nvSpPr>
        <p:spPr>
          <a:xfrm>
            <a:off x="1658836"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 name="Marcador de posición de imagen 5">
            <a:extLst>
              <a:ext uri="{FF2B5EF4-FFF2-40B4-BE49-F238E27FC236}">
                <a16:creationId xmlns:a16="http://schemas.microsoft.com/office/drawing/2014/main" id="{7A07194D-FDC6-4941-AE99-5ED1F7F4C585}"/>
              </a:ext>
            </a:extLst>
          </p:cNvPr>
          <p:cNvSpPr>
            <a:spLocks noGrp="1"/>
          </p:cNvSpPr>
          <p:nvPr>
            <p:ph type="pic" sz="quarter" idx="13"/>
          </p:nvPr>
        </p:nvSpPr>
        <p:spPr>
          <a:xfrm>
            <a:off x="1730896" y="2366353"/>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57" name="Rectángulo: Esquinas redondeadas 16">
            <a:extLst>
              <a:ext uri="{FF2B5EF4-FFF2-40B4-BE49-F238E27FC236}">
                <a16:creationId xmlns:a16="http://schemas.microsoft.com/office/drawing/2014/main" id="{F5244B71-4557-B64C-8C28-456C7623AE5B}"/>
              </a:ext>
            </a:extLst>
          </p:cNvPr>
          <p:cNvSpPr/>
          <p:nvPr userDrawn="1"/>
        </p:nvSpPr>
        <p:spPr>
          <a:xfrm>
            <a:off x="1658836"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8" name="Marcador de posición de imagen 5">
            <a:extLst>
              <a:ext uri="{FF2B5EF4-FFF2-40B4-BE49-F238E27FC236}">
                <a16:creationId xmlns:a16="http://schemas.microsoft.com/office/drawing/2014/main" id="{B12F4613-2BD8-E54D-A2E0-8707A28A10A4}"/>
              </a:ext>
            </a:extLst>
          </p:cNvPr>
          <p:cNvSpPr>
            <a:spLocks noGrp="1"/>
          </p:cNvSpPr>
          <p:nvPr>
            <p:ph type="pic" sz="quarter" idx="14"/>
          </p:nvPr>
        </p:nvSpPr>
        <p:spPr>
          <a:xfrm>
            <a:off x="1730896" y="3592038"/>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61" name="Rectángulo: Esquinas redondeadas 16">
            <a:extLst>
              <a:ext uri="{FF2B5EF4-FFF2-40B4-BE49-F238E27FC236}">
                <a16:creationId xmlns:a16="http://schemas.microsoft.com/office/drawing/2014/main" id="{1A5F3004-02A9-1E43-A3E5-8ABCD5ED1A1C}"/>
              </a:ext>
            </a:extLst>
          </p:cNvPr>
          <p:cNvSpPr/>
          <p:nvPr userDrawn="1"/>
        </p:nvSpPr>
        <p:spPr>
          <a:xfrm>
            <a:off x="1658836"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2" name="Marcador de posición de imagen 5">
            <a:extLst>
              <a:ext uri="{FF2B5EF4-FFF2-40B4-BE49-F238E27FC236}">
                <a16:creationId xmlns:a16="http://schemas.microsoft.com/office/drawing/2014/main" id="{1A844DD7-EE1E-F04F-91C7-38039BFF2046}"/>
              </a:ext>
            </a:extLst>
          </p:cNvPr>
          <p:cNvSpPr>
            <a:spLocks noGrp="1"/>
          </p:cNvSpPr>
          <p:nvPr>
            <p:ph type="pic" sz="quarter" idx="15"/>
          </p:nvPr>
        </p:nvSpPr>
        <p:spPr>
          <a:xfrm>
            <a:off x="1730896" y="4856634"/>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98" name="Rectángulo: Esquinas redondeadas 16">
            <a:extLst>
              <a:ext uri="{FF2B5EF4-FFF2-40B4-BE49-F238E27FC236}">
                <a16:creationId xmlns:a16="http://schemas.microsoft.com/office/drawing/2014/main" id="{491E125D-06D1-A343-A3C9-CBC63A66CDC0}"/>
              </a:ext>
            </a:extLst>
          </p:cNvPr>
          <p:cNvSpPr/>
          <p:nvPr userDrawn="1"/>
        </p:nvSpPr>
        <p:spPr>
          <a:xfrm>
            <a:off x="6871764"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9" name="Marcador de posición de imagen 5">
            <a:extLst>
              <a:ext uri="{FF2B5EF4-FFF2-40B4-BE49-F238E27FC236}">
                <a16:creationId xmlns:a16="http://schemas.microsoft.com/office/drawing/2014/main" id="{26670858-0422-9546-B0BD-9B2D594140BA}"/>
              </a:ext>
            </a:extLst>
          </p:cNvPr>
          <p:cNvSpPr>
            <a:spLocks noGrp="1"/>
          </p:cNvSpPr>
          <p:nvPr>
            <p:ph type="pic" sz="quarter" idx="21"/>
          </p:nvPr>
        </p:nvSpPr>
        <p:spPr>
          <a:xfrm>
            <a:off x="6949266" y="2366353"/>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0" name="Rectángulo: Esquinas redondeadas 16">
            <a:extLst>
              <a:ext uri="{FF2B5EF4-FFF2-40B4-BE49-F238E27FC236}">
                <a16:creationId xmlns:a16="http://schemas.microsoft.com/office/drawing/2014/main" id="{9DDF7684-5C6D-B344-A059-87C2BDD8657A}"/>
              </a:ext>
            </a:extLst>
          </p:cNvPr>
          <p:cNvSpPr/>
          <p:nvPr userDrawn="1"/>
        </p:nvSpPr>
        <p:spPr>
          <a:xfrm>
            <a:off x="6877206"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1" name="Marcador de posición de imagen 5">
            <a:extLst>
              <a:ext uri="{FF2B5EF4-FFF2-40B4-BE49-F238E27FC236}">
                <a16:creationId xmlns:a16="http://schemas.microsoft.com/office/drawing/2014/main" id="{72578CBB-F47F-C740-982B-BA1719663CCD}"/>
              </a:ext>
            </a:extLst>
          </p:cNvPr>
          <p:cNvSpPr>
            <a:spLocks noGrp="1"/>
          </p:cNvSpPr>
          <p:nvPr>
            <p:ph type="pic" sz="quarter" idx="22"/>
          </p:nvPr>
        </p:nvSpPr>
        <p:spPr>
          <a:xfrm>
            <a:off x="6949266" y="3592038"/>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2" name="Rectángulo: Esquinas redondeadas 16">
            <a:extLst>
              <a:ext uri="{FF2B5EF4-FFF2-40B4-BE49-F238E27FC236}">
                <a16:creationId xmlns:a16="http://schemas.microsoft.com/office/drawing/2014/main" id="{FE14D617-9285-9D4D-84E4-7BBD145B397E}"/>
              </a:ext>
            </a:extLst>
          </p:cNvPr>
          <p:cNvSpPr/>
          <p:nvPr userDrawn="1"/>
        </p:nvSpPr>
        <p:spPr>
          <a:xfrm>
            <a:off x="6877206"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3" name="Marcador de posición de imagen 5">
            <a:extLst>
              <a:ext uri="{FF2B5EF4-FFF2-40B4-BE49-F238E27FC236}">
                <a16:creationId xmlns:a16="http://schemas.microsoft.com/office/drawing/2014/main" id="{32A1D8CC-0021-A243-9775-CF930D41B94D}"/>
              </a:ext>
            </a:extLst>
          </p:cNvPr>
          <p:cNvSpPr>
            <a:spLocks noGrp="1"/>
          </p:cNvSpPr>
          <p:nvPr>
            <p:ph type="pic" sz="quarter" idx="23"/>
          </p:nvPr>
        </p:nvSpPr>
        <p:spPr>
          <a:xfrm>
            <a:off x="6949266" y="4856634"/>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7" name="Marcador de texto 10">
            <a:extLst>
              <a:ext uri="{FF2B5EF4-FFF2-40B4-BE49-F238E27FC236}">
                <a16:creationId xmlns:a16="http://schemas.microsoft.com/office/drawing/2014/main" id="{8867B6C6-0A29-A04E-BAE5-B9060225E124}"/>
              </a:ext>
            </a:extLst>
          </p:cNvPr>
          <p:cNvSpPr>
            <a:spLocks noGrp="1"/>
          </p:cNvSpPr>
          <p:nvPr>
            <p:ph type="body" sz="quarter" idx="25"/>
          </p:nvPr>
        </p:nvSpPr>
        <p:spPr>
          <a:xfrm>
            <a:off x="2488785" y="2512451"/>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09" name="Marcador de texto 2">
            <a:extLst>
              <a:ext uri="{FF2B5EF4-FFF2-40B4-BE49-F238E27FC236}">
                <a16:creationId xmlns:a16="http://schemas.microsoft.com/office/drawing/2014/main" id="{9DF49D7C-2E08-9348-9C2B-0496EF9612DF}"/>
              </a:ext>
            </a:extLst>
          </p:cNvPr>
          <p:cNvSpPr>
            <a:spLocks noGrp="1"/>
          </p:cNvSpPr>
          <p:nvPr>
            <p:ph type="body" idx="26"/>
          </p:nvPr>
        </p:nvSpPr>
        <p:spPr>
          <a:xfrm>
            <a:off x="2488784" y="2265592"/>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0" name="Marcador de texto 10">
            <a:extLst>
              <a:ext uri="{FF2B5EF4-FFF2-40B4-BE49-F238E27FC236}">
                <a16:creationId xmlns:a16="http://schemas.microsoft.com/office/drawing/2014/main" id="{2733402A-D14F-6D48-A59D-329C3824DD2E}"/>
              </a:ext>
            </a:extLst>
          </p:cNvPr>
          <p:cNvSpPr>
            <a:spLocks noGrp="1"/>
          </p:cNvSpPr>
          <p:nvPr>
            <p:ph type="body" sz="quarter" idx="27"/>
          </p:nvPr>
        </p:nvSpPr>
        <p:spPr>
          <a:xfrm>
            <a:off x="2488785" y="3745506"/>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1" name="Marcador de texto 2">
            <a:extLst>
              <a:ext uri="{FF2B5EF4-FFF2-40B4-BE49-F238E27FC236}">
                <a16:creationId xmlns:a16="http://schemas.microsoft.com/office/drawing/2014/main" id="{3886AD51-641D-6B44-B558-2B15E88D1BC5}"/>
              </a:ext>
            </a:extLst>
          </p:cNvPr>
          <p:cNvSpPr>
            <a:spLocks noGrp="1"/>
          </p:cNvSpPr>
          <p:nvPr>
            <p:ph type="body" idx="28"/>
          </p:nvPr>
        </p:nvSpPr>
        <p:spPr>
          <a:xfrm>
            <a:off x="2488784" y="3498647"/>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2" name="Marcador de texto 10">
            <a:extLst>
              <a:ext uri="{FF2B5EF4-FFF2-40B4-BE49-F238E27FC236}">
                <a16:creationId xmlns:a16="http://schemas.microsoft.com/office/drawing/2014/main" id="{C00297CA-1F0B-4C44-852F-CF6FEA9F9481}"/>
              </a:ext>
            </a:extLst>
          </p:cNvPr>
          <p:cNvSpPr>
            <a:spLocks noGrp="1"/>
          </p:cNvSpPr>
          <p:nvPr>
            <p:ph type="body" sz="quarter" idx="29"/>
          </p:nvPr>
        </p:nvSpPr>
        <p:spPr>
          <a:xfrm>
            <a:off x="2488785" y="5006270"/>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3" name="Marcador de texto 2">
            <a:extLst>
              <a:ext uri="{FF2B5EF4-FFF2-40B4-BE49-F238E27FC236}">
                <a16:creationId xmlns:a16="http://schemas.microsoft.com/office/drawing/2014/main" id="{3F704107-F38D-E044-8226-ACDDEDEDC605}"/>
              </a:ext>
            </a:extLst>
          </p:cNvPr>
          <p:cNvSpPr>
            <a:spLocks noGrp="1"/>
          </p:cNvSpPr>
          <p:nvPr>
            <p:ph type="body" idx="30"/>
          </p:nvPr>
        </p:nvSpPr>
        <p:spPr>
          <a:xfrm>
            <a:off x="2488784" y="4759411"/>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4" name="Marcador de texto 10">
            <a:extLst>
              <a:ext uri="{FF2B5EF4-FFF2-40B4-BE49-F238E27FC236}">
                <a16:creationId xmlns:a16="http://schemas.microsoft.com/office/drawing/2014/main" id="{7A332327-16D9-9B48-8EAC-A4F377D5904D}"/>
              </a:ext>
            </a:extLst>
          </p:cNvPr>
          <p:cNvSpPr>
            <a:spLocks noGrp="1"/>
          </p:cNvSpPr>
          <p:nvPr>
            <p:ph type="body" sz="quarter" idx="33"/>
          </p:nvPr>
        </p:nvSpPr>
        <p:spPr>
          <a:xfrm>
            <a:off x="7766655" y="2512451"/>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5" name="Marcador de texto 2">
            <a:extLst>
              <a:ext uri="{FF2B5EF4-FFF2-40B4-BE49-F238E27FC236}">
                <a16:creationId xmlns:a16="http://schemas.microsoft.com/office/drawing/2014/main" id="{8EB0263B-D418-C14A-A00B-092B5EB5C515}"/>
              </a:ext>
            </a:extLst>
          </p:cNvPr>
          <p:cNvSpPr>
            <a:spLocks noGrp="1"/>
          </p:cNvSpPr>
          <p:nvPr>
            <p:ph type="body" idx="34"/>
          </p:nvPr>
        </p:nvSpPr>
        <p:spPr>
          <a:xfrm>
            <a:off x="7766655" y="2265592"/>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6" name="Marcador de texto 10">
            <a:extLst>
              <a:ext uri="{FF2B5EF4-FFF2-40B4-BE49-F238E27FC236}">
                <a16:creationId xmlns:a16="http://schemas.microsoft.com/office/drawing/2014/main" id="{53CC49A6-2AB5-664B-9A6C-56D70E1382D7}"/>
              </a:ext>
            </a:extLst>
          </p:cNvPr>
          <p:cNvSpPr>
            <a:spLocks noGrp="1"/>
          </p:cNvSpPr>
          <p:nvPr>
            <p:ph type="body" sz="quarter" idx="35"/>
          </p:nvPr>
        </p:nvSpPr>
        <p:spPr>
          <a:xfrm>
            <a:off x="7766655" y="3745506"/>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7" name="Marcador de texto 2">
            <a:extLst>
              <a:ext uri="{FF2B5EF4-FFF2-40B4-BE49-F238E27FC236}">
                <a16:creationId xmlns:a16="http://schemas.microsoft.com/office/drawing/2014/main" id="{718CCABC-AF06-5241-8D13-EB2F4637D435}"/>
              </a:ext>
            </a:extLst>
          </p:cNvPr>
          <p:cNvSpPr>
            <a:spLocks noGrp="1"/>
          </p:cNvSpPr>
          <p:nvPr>
            <p:ph type="body" idx="36"/>
          </p:nvPr>
        </p:nvSpPr>
        <p:spPr>
          <a:xfrm>
            <a:off x="7766655" y="3498647"/>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8" name="Marcador de texto 10">
            <a:extLst>
              <a:ext uri="{FF2B5EF4-FFF2-40B4-BE49-F238E27FC236}">
                <a16:creationId xmlns:a16="http://schemas.microsoft.com/office/drawing/2014/main" id="{5119242C-1FE8-C140-9349-8172F954E3CB}"/>
              </a:ext>
            </a:extLst>
          </p:cNvPr>
          <p:cNvSpPr>
            <a:spLocks noGrp="1"/>
          </p:cNvSpPr>
          <p:nvPr>
            <p:ph type="body" sz="quarter" idx="37"/>
          </p:nvPr>
        </p:nvSpPr>
        <p:spPr>
          <a:xfrm>
            <a:off x="7766655" y="5006270"/>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9" name="Marcador de texto 2">
            <a:extLst>
              <a:ext uri="{FF2B5EF4-FFF2-40B4-BE49-F238E27FC236}">
                <a16:creationId xmlns:a16="http://schemas.microsoft.com/office/drawing/2014/main" id="{23F2AE0B-3E70-BB47-8FBC-FE66A5A297BD}"/>
              </a:ext>
            </a:extLst>
          </p:cNvPr>
          <p:cNvSpPr>
            <a:spLocks noGrp="1"/>
          </p:cNvSpPr>
          <p:nvPr>
            <p:ph type="body" idx="38"/>
          </p:nvPr>
        </p:nvSpPr>
        <p:spPr>
          <a:xfrm>
            <a:off x="7766655" y="4759411"/>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41" name="Conector recto 40">
            <a:extLst>
              <a:ext uri="{FF2B5EF4-FFF2-40B4-BE49-F238E27FC236}">
                <a16:creationId xmlns:a16="http://schemas.microsoft.com/office/drawing/2014/main" id="{2D604C81-B013-4641-9B16-5E9ECBD30CBA}"/>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3151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nformación general_2">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p>
            <a:pPr rtl="0"/>
            <a:fld id="{047F5713-4823-4117-BED6-55343CC60AF4}"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2" y="339645"/>
            <a:ext cx="10219457"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ángulo: Esquinas redondeadas 16">
            <a:extLst>
              <a:ext uri="{FF2B5EF4-FFF2-40B4-BE49-F238E27FC236}">
                <a16:creationId xmlns:a16="http://schemas.microsoft.com/office/drawing/2014/main" id="{B3776AA3-9860-D247-8A43-85FD58FFFD43}"/>
              </a:ext>
            </a:extLst>
          </p:cNvPr>
          <p:cNvSpPr/>
          <p:nvPr/>
        </p:nvSpPr>
        <p:spPr>
          <a:xfrm>
            <a:off x="392622"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 name="Marcador de posición de imagen 5">
            <a:extLst>
              <a:ext uri="{FF2B5EF4-FFF2-40B4-BE49-F238E27FC236}">
                <a16:creationId xmlns:a16="http://schemas.microsoft.com/office/drawing/2014/main" id="{7A07194D-FDC6-4941-AE99-5ED1F7F4C585}"/>
              </a:ext>
            </a:extLst>
          </p:cNvPr>
          <p:cNvSpPr>
            <a:spLocks noGrp="1"/>
          </p:cNvSpPr>
          <p:nvPr>
            <p:ph type="pic" sz="quarter" idx="13"/>
          </p:nvPr>
        </p:nvSpPr>
        <p:spPr>
          <a:xfrm>
            <a:off x="464682" y="2366353"/>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57" name="Rectángulo: Esquinas redondeadas 16">
            <a:extLst>
              <a:ext uri="{FF2B5EF4-FFF2-40B4-BE49-F238E27FC236}">
                <a16:creationId xmlns:a16="http://schemas.microsoft.com/office/drawing/2014/main" id="{F5244B71-4557-B64C-8C28-456C7623AE5B}"/>
              </a:ext>
            </a:extLst>
          </p:cNvPr>
          <p:cNvSpPr/>
          <p:nvPr userDrawn="1"/>
        </p:nvSpPr>
        <p:spPr>
          <a:xfrm>
            <a:off x="39262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8" name="Marcador de posición de imagen 5">
            <a:extLst>
              <a:ext uri="{FF2B5EF4-FFF2-40B4-BE49-F238E27FC236}">
                <a16:creationId xmlns:a16="http://schemas.microsoft.com/office/drawing/2014/main" id="{B12F4613-2BD8-E54D-A2E0-8707A28A10A4}"/>
              </a:ext>
            </a:extLst>
          </p:cNvPr>
          <p:cNvSpPr>
            <a:spLocks noGrp="1"/>
          </p:cNvSpPr>
          <p:nvPr>
            <p:ph type="pic" sz="quarter" idx="14"/>
          </p:nvPr>
        </p:nvSpPr>
        <p:spPr>
          <a:xfrm>
            <a:off x="464682" y="3592038"/>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61" name="Rectángulo: Esquinas redondeadas 16">
            <a:extLst>
              <a:ext uri="{FF2B5EF4-FFF2-40B4-BE49-F238E27FC236}">
                <a16:creationId xmlns:a16="http://schemas.microsoft.com/office/drawing/2014/main" id="{1A5F3004-02A9-1E43-A3E5-8ABCD5ED1A1C}"/>
              </a:ext>
            </a:extLst>
          </p:cNvPr>
          <p:cNvSpPr/>
          <p:nvPr userDrawn="1"/>
        </p:nvSpPr>
        <p:spPr>
          <a:xfrm>
            <a:off x="39262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2" name="Marcador de posición de imagen 5">
            <a:extLst>
              <a:ext uri="{FF2B5EF4-FFF2-40B4-BE49-F238E27FC236}">
                <a16:creationId xmlns:a16="http://schemas.microsoft.com/office/drawing/2014/main" id="{1A844DD7-EE1E-F04F-91C7-38039BFF2046}"/>
              </a:ext>
            </a:extLst>
          </p:cNvPr>
          <p:cNvSpPr>
            <a:spLocks noGrp="1"/>
          </p:cNvSpPr>
          <p:nvPr>
            <p:ph type="pic" sz="quarter" idx="15"/>
          </p:nvPr>
        </p:nvSpPr>
        <p:spPr>
          <a:xfrm>
            <a:off x="464682" y="4856634"/>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98" name="Rectángulo: Esquinas redondeadas 16">
            <a:extLst>
              <a:ext uri="{FF2B5EF4-FFF2-40B4-BE49-F238E27FC236}">
                <a16:creationId xmlns:a16="http://schemas.microsoft.com/office/drawing/2014/main" id="{491E125D-06D1-A343-A3C9-CBC63A66CDC0}"/>
              </a:ext>
            </a:extLst>
          </p:cNvPr>
          <p:cNvSpPr/>
          <p:nvPr userDrawn="1"/>
        </p:nvSpPr>
        <p:spPr>
          <a:xfrm>
            <a:off x="5605550"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9" name="Marcador de posición de imagen 5">
            <a:extLst>
              <a:ext uri="{FF2B5EF4-FFF2-40B4-BE49-F238E27FC236}">
                <a16:creationId xmlns:a16="http://schemas.microsoft.com/office/drawing/2014/main" id="{26670858-0422-9546-B0BD-9B2D594140BA}"/>
              </a:ext>
            </a:extLst>
          </p:cNvPr>
          <p:cNvSpPr>
            <a:spLocks noGrp="1"/>
          </p:cNvSpPr>
          <p:nvPr>
            <p:ph type="pic" sz="quarter" idx="21"/>
          </p:nvPr>
        </p:nvSpPr>
        <p:spPr>
          <a:xfrm>
            <a:off x="5683052" y="2366353"/>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0" name="Rectángulo: Esquinas redondeadas 16">
            <a:extLst>
              <a:ext uri="{FF2B5EF4-FFF2-40B4-BE49-F238E27FC236}">
                <a16:creationId xmlns:a16="http://schemas.microsoft.com/office/drawing/2014/main" id="{9DDF7684-5C6D-B344-A059-87C2BDD8657A}"/>
              </a:ext>
            </a:extLst>
          </p:cNvPr>
          <p:cNvSpPr/>
          <p:nvPr userDrawn="1"/>
        </p:nvSpPr>
        <p:spPr>
          <a:xfrm>
            <a:off x="561099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1" name="Marcador de posición de imagen 5">
            <a:extLst>
              <a:ext uri="{FF2B5EF4-FFF2-40B4-BE49-F238E27FC236}">
                <a16:creationId xmlns:a16="http://schemas.microsoft.com/office/drawing/2014/main" id="{72578CBB-F47F-C740-982B-BA1719663CCD}"/>
              </a:ext>
            </a:extLst>
          </p:cNvPr>
          <p:cNvSpPr>
            <a:spLocks noGrp="1"/>
          </p:cNvSpPr>
          <p:nvPr>
            <p:ph type="pic" sz="quarter" idx="22"/>
          </p:nvPr>
        </p:nvSpPr>
        <p:spPr>
          <a:xfrm>
            <a:off x="5683052" y="3592038"/>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2" name="Rectángulo: Esquinas redondeadas 16">
            <a:extLst>
              <a:ext uri="{FF2B5EF4-FFF2-40B4-BE49-F238E27FC236}">
                <a16:creationId xmlns:a16="http://schemas.microsoft.com/office/drawing/2014/main" id="{FE14D617-9285-9D4D-84E4-7BBD145B397E}"/>
              </a:ext>
            </a:extLst>
          </p:cNvPr>
          <p:cNvSpPr/>
          <p:nvPr userDrawn="1"/>
        </p:nvSpPr>
        <p:spPr>
          <a:xfrm>
            <a:off x="561099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3" name="Marcador de posición de imagen 5">
            <a:extLst>
              <a:ext uri="{FF2B5EF4-FFF2-40B4-BE49-F238E27FC236}">
                <a16:creationId xmlns:a16="http://schemas.microsoft.com/office/drawing/2014/main" id="{32A1D8CC-0021-A243-9775-CF930D41B94D}"/>
              </a:ext>
            </a:extLst>
          </p:cNvPr>
          <p:cNvSpPr>
            <a:spLocks noGrp="1"/>
          </p:cNvSpPr>
          <p:nvPr>
            <p:ph type="pic" sz="quarter" idx="23"/>
          </p:nvPr>
        </p:nvSpPr>
        <p:spPr>
          <a:xfrm>
            <a:off x="5683052" y="4856634"/>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7" name="Marcador de texto 10">
            <a:extLst>
              <a:ext uri="{FF2B5EF4-FFF2-40B4-BE49-F238E27FC236}">
                <a16:creationId xmlns:a16="http://schemas.microsoft.com/office/drawing/2014/main" id="{8867B6C6-0A29-A04E-BAE5-B9060225E124}"/>
              </a:ext>
            </a:extLst>
          </p:cNvPr>
          <p:cNvSpPr>
            <a:spLocks noGrp="1"/>
          </p:cNvSpPr>
          <p:nvPr>
            <p:ph type="body" sz="quarter" idx="25"/>
          </p:nvPr>
        </p:nvSpPr>
        <p:spPr>
          <a:xfrm>
            <a:off x="1222571" y="2512451"/>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09" name="Marcador de texto 2">
            <a:extLst>
              <a:ext uri="{FF2B5EF4-FFF2-40B4-BE49-F238E27FC236}">
                <a16:creationId xmlns:a16="http://schemas.microsoft.com/office/drawing/2014/main" id="{9DF49D7C-2E08-9348-9C2B-0496EF9612DF}"/>
              </a:ext>
            </a:extLst>
          </p:cNvPr>
          <p:cNvSpPr>
            <a:spLocks noGrp="1"/>
          </p:cNvSpPr>
          <p:nvPr>
            <p:ph type="body" idx="26"/>
          </p:nvPr>
        </p:nvSpPr>
        <p:spPr>
          <a:xfrm>
            <a:off x="1222570" y="2265592"/>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0" name="Marcador de texto 10">
            <a:extLst>
              <a:ext uri="{FF2B5EF4-FFF2-40B4-BE49-F238E27FC236}">
                <a16:creationId xmlns:a16="http://schemas.microsoft.com/office/drawing/2014/main" id="{2733402A-D14F-6D48-A59D-329C3824DD2E}"/>
              </a:ext>
            </a:extLst>
          </p:cNvPr>
          <p:cNvSpPr>
            <a:spLocks noGrp="1"/>
          </p:cNvSpPr>
          <p:nvPr>
            <p:ph type="body" sz="quarter" idx="27"/>
          </p:nvPr>
        </p:nvSpPr>
        <p:spPr>
          <a:xfrm>
            <a:off x="1222571" y="3745506"/>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1" name="Marcador de texto 2">
            <a:extLst>
              <a:ext uri="{FF2B5EF4-FFF2-40B4-BE49-F238E27FC236}">
                <a16:creationId xmlns:a16="http://schemas.microsoft.com/office/drawing/2014/main" id="{3886AD51-641D-6B44-B558-2B15E88D1BC5}"/>
              </a:ext>
            </a:extLst>
          </p:cNvPr>
          <p:cNvSpPr>
            <a:spLocks noGrp="1"/>
          </p:cNvSpPr>
          <p:nvPr>
            <p:ph type="body" idx="28"/>
          </p:nvPr>
        </p:nvSpPr>
        <p:spPr>
          <a:xfrm>
            <a:off x="1222570" y="3498647"/>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2" name="Marcador de texto 10">
            <a:extLst>
              <a:ext uri="{FF2B5EF4-FFF2-40B4-BE49-F238E27FC236}">
                <a16:creationId xmlns:a16="http://schemas.microsoft.com/office/drawing/2014/main" id="{C00297CA-1F0B-4C44-852F-CF6FEA9F9481}"/>
              </a:ext>
            </a:extLst>
          </p:cNvPr>
          <p:cNvSpPr>
            <a:spLocks noGrp="1"/>
          </p:cNvSpPr>
          <p:nvPr>
            <p:ph type="body" sz="quarter" idx="29"/>
          </p:nvPr>
        </p:nvSpPr>
        <p:spPr>
          <a:xfrm>
            <a:off x="1222571" y="5006270"/>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3" name="Marcador de texto 2">
            <a:extLst>
              <a:ext uri="{FF2B5EF4-FFF2-40B4-BE49-F238E27FC236}">
                <a16:creationId xmlns:a16="http://schemas.microsoft.com/office/drawing/2014/main" id="{3F704107-F38D-E044-8226-ACDDEDEDC605}"/>
              </a:ext>
            </a:extLst>
          </p:cNvPr>
          <p:cNvSpPr>
            <a:spLocks noGrp="1"/>
          </p:cNvSpPr>
          <p:nvPr>
            <p:ph type="body" idx="30"/>
          </p:nvPr>
        </p:nvSpPr>
        <p:spPr>
          <a:xfrm>
            <a:off x="1222570" y="4759411"/>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4" name="Marcador de texto 10">
            <a:extLst>
              <a:ext uri="{FF2B5EF4-FFF2-40B4-BE49-F238E27FC236}">
                <a16:creationId xmlns:a16="http://schemas.microsoft.com/office/drawing/2014/main" id="{7A332327-16D9-9B48-8EAC-A4F377D5904D}"/>
              </a:ext>
            </a:extLst>
          </p:cNvPr>
          <p:cNvSpPr>
            <a:spLocks noGrp="1"/>
          </p:cNvSpPr>
          <p:nvPr>
            <p:ph type="body" sz="quarter" idx="33"/>
          </p:nvPr>
        </p:nvSpPr>
        <p:spPr>
          <a:xfrm>
            <a:off x="6500441" y="2512451"/>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5" name="Marcador de texto 2">
            <a:extLst>
              <a:ext uri="{FF2B5EF4-FFF2-40B4-BE49-F238E27FC236}">
                <a16:creationId xmlns:a16="http://schemas.microsoft.com/office/drawing/2014/main" id="{8EB0263B-D418-C14A-A00B-092B5EB5C515}"/>
              </a:ext>
            </a:extLst>
          </p:cNvPr>
          <p:cNvSpPr>
            <a:spLocks noGrp="1"/>
          </p:cNvSpPr>
          <p:nvPr>
            <p:ph type="body" idx="34"/>
          </p:nvPr>
        </p:nvSpPr>
        <p:spPr>
          <a:xfrm>
            <a:off x="6500441" y="2265592"/>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6" name="Marcador de texto 10">
            <a:extLst>
              <a:ext uri="{FF2B5EF4-FFF2-40B4-BE49-F238E27FC236}">
                <a16:creationId xmlns:a16="http://schemas.microsoft.com/office/drawing/2014/main" id="{53CC49A6-2AB5-664B-9A6C-56D70E1382D7}"/>
              </a:ext>
            </a:extLst>
          </p:cNvPr>
          <p:cNvSpPr>
            <a:spLocks noGrp="1"/>
          </p:cNvSpPr>
          <p:nvPr>
            <p:ph type="body" sz="quarter" idx="35"/>
          </p:nvPr>
        </p:nvSpPr>
        <p:spPr>
          <a:xfrm>
            <a:off x="6500441" y="3745506"/>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7" name="Marcador de texto 2">
            <a:extLst>
              <a:ext uri="{FF2B5EF4-FFF2-40B4-BE49-F238E27FC236}">
                <a16:creationId xmlns:a16="http://schemas.microsoft.com/office/drawing/2014/main" id="{718CCABC-AF06-5241-8D13-EB2F4637D435}"/>
              </a:ext>
            </a:extLst>
          </p:cNvPr>
          <p:cNvSpPr>
            <a:spLocks noGrp="1"/>
          </p:cNvSpPr>
          <p:nvPr>
            <p:ph type="body" idx="36"/>
          </p:nvPr>
        </p:nvSpPr>
        <p:spPr>
          <a:xfrm>
            <a:off x="6500441" y="3498647"/>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8" name="Marcador de texto 10">
            <a:extLst>
              <a:ext uri="{FF2B5EF4-FFF2-40B4-BE49-F238E27FC236}">
                <a16:creationId xmlns:a16="http://schemas.microsoft.com/office/drawing/2014/main" id="{5119242C-1FE8-C140-9349-8172F954E3CB}"/>
              </a:ext>
            </a:extLst>
          </p:cNvPr>
          <p:cNvSpPr>
            <a:spLocks noGrp="1"/>
          </p:cNvSpPr>
          <p:nvPr>
            <p:ph type="body" sz="quarter" idx="37"/>
          </p:nvPr>
        </p:nvSpPr>
        <p:spPr>
          <a:xfrm>
            <a:off x="6500441" y="5006270"/>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9" name="Marcador de texto 2">
            <a:extLst>
              <a:ext uri="{FF2B5EF4-FFF2-40B4-BE49-F238E27FC236}">
                <a16:creationId xmlns:a16="http://schemas.microsoft.com/office/drawing/2014/main" id="{23F2AE0B-3E70-BB47-8FBC-FE66A5A297BD}"/>
              </a:ext>
            </a:extLst>
          </p:cNvPr>
          <p:cNvSpPr>
            <a:spLocks noGrp="1"/>
          </p:cNvSpPr>
          <p:nvPr>
            <p:ph type="body" idx="38"/>
          </p:nvPr>
        </p:nvSpPr>
        <p:spPr>
          <a:xfrm>
            <a:off x="6500441" y="4759411"/>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42" name="Conector recto 41">
            <a:extLst>
              <a:ext uri="{FF2B5EF4-FFF2-40B4-BE49-F238E27FC236}">
                <a16:creationId xmlns:a16="http://schemas.microsoft.com/office/drawing/2014/main" id="{58A232C0-1AC5-164D-B8B6-CC8F07CF2E21}"/>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4531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nformación general_3">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p>
            <a:pPr rtl="0"/>
            <a:fld id="{F191FEAA-C963-49BA-BF00-86A0FBEE8163}"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ángulo: Esquinas redondeadas 16">
            <a:extLst>
              <a:ext uri="{FF2B5EF4-FFF2-40B4-BE49-F238E27FC236}">
                <a16:creationId xmlns:a16="http://schemas.microsoft.com/office/drawing/2014/main" id="{B3776AA3-9860-D247-8A43-85FD58FFFD43}"/>
              </a:ext>
            </a:extLst>
          </p:cNvPr>
          <p:cNvSpPr/>
          <p:nvPr/>
        </p:nvSpPr>
        <p:spPr>
          <a:xfrm>
            <a:off x="392623"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 name="Marcador de posición de imagen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428792"/>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57" name="Rectángulo: Esquinas redondeadas 16">
            <a:extLst>
              <a:ext uri="{FF2B5EF4-FFF2-40B4-BE49-F238E27FC236}">
                <a16:creationId xmlns:a16="http://schemas.microsoft.com/office/drawing/2014/main" id="{F5244B71-4557-B64C-8C28-456C7623AE5B}"/>
              </a:ext>
            </a:extLst>
          </p:cNvPr>
          <p:cNvSpPr/>
          <p:nvPr userDrawn="1"/>
        </p:nvSpPr>
        <p:spPr>
          <a:xfrm>
            <a:off x="392623"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8" name="Marcador de posición de imagen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654477"/>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61" name="Rectángulo: Esquinas redondeadas 16">
            <a:extLst>
              <a:ext uri="{FF2B5EF4-FFF2-40B4-BE49-F238E27FC236}">
                <a16:creationId xmlns:a16="http://schemas.microsoft.com/office/drawing/2014/main" id="{1A5F3004-02A9-1E43-A3E5-8ABCD5ED1A1C}"/>
              </a:ext>
            </a:extLst>
          </p:cNvPr>
          <p:cNvSpPr/>
          <p:nvPr userDrawn="1"/>
        </p:nvSpPr>
        <p:spPr>
          <a:xfrm>
            <a:off x="392623"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2" name="Marcador de posición de imagen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919073"/>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98" name="Rectángulo: Esquinas redondeadas 16">
            <a:extLst>
              <a:ext uri="{FF2B5EF4-FFF2-40B4-BE49-F238E27FC236}">
                <a16:creationId xmlns:a16="http://schemas.microsoft.com/office/drawing/2014/main" id="{491E125D-06D1-A343-A3C9-CBC63A66CDC0}"/>
              </a:ext>
            </a:extLst>
          </p:cNvPr>
          <p:cNvSpPr/>
          <p:nvPr userDrawn="1"/>
        </p:nvSpPr>
        <p:spPr>
          <a:xfrm>
            <a:off x="6472581"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9" name="Marcador de posición de imagen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428792"/>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0" name="Rectángulo: Esquinas redondeadas 16">
            <a:extLst>
              <a:ext uri="{FF2B5EF4-FFF2-40B4-BE49-F238E27FC236}">
                <a16:creationId xmlns:a16="http://schemas.microsoft.com/office/drawing/2014/main" id="{9DDF7684-5C6D-B344-A059-87C2BDD8657A}"/>
              </a:ext>
            </a:extLst>
          </p:cNvPr>
          <p:cNvSpPr/>
          <p:nvPr userDrawn="1"/>
        </p:nvSpPr>
        <p:spPr>
          <a:xfrm>
            <a:off x="6472581"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1" name="Marcador de posición de imagen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654477"/>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2" name="Rectángulo: Esquinas redondeadas 16">
            <a:extLst>
              <a:ext uri="{FF2B5EF4-FFF2-40B4-BE49-F238E27FC236}">
                <a16:creationId xmlns:a16="http://schemas.microsoft.com/office/drawing/2014/main" id="{FE14D617-9285-9D4D-84E4-7BBD145B397E}"/>
              </a:ext>
            </a:extLst>
          </p:cNvPr>
          <p:cNvSpPr/>
          <p:nvPr userDrawn="1"/>
        </p:nvSpPr>
        <p:spPr>
          <a:xfrm>
            <a:off x="6472581"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3" name="Marcador de posición de imagen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919073"/>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7" name="Marcador de texto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574890"/>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09" name="Marcador de texto 2">
            <a:extLst>
              <a:ext uri="{FF2B5EF4-FFF2-40B4-BE49-F238E27FC236}">
                <a16:creationId xmlns:a16="http://schemas.microsoft.com/office/drawing/2014/main" id="{9DF49D7C-2E08-9348-9C2B-0496EF9612DF}"/>
              </a:ext>
            </a:extLst>
          </p:cNvPr>
          <p:cNvSpPr>
            <a:spLocks noGrp="1"/>
          </p:cNvSpPr>
          <p:nvPr>
            <p:ph type="body" idx="26"/>
          </p:nvPr>
        </p:nvSpPr>
        <p:spPr>
          <a:xfrm>
            <a:off x="1213862" y="2328032"/>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0" name="Marcador de texto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807945"/>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1" name="Marcador de texto 2">
            <a:extLst>
              <a:ext uri="{FF2B5EF4-FFF2-40B4-BE49-F238E27FC236}">
                <a16:creationId xmlns:a16="http://schemas.microsoft.com/office/drawing/2014/main" id="{3886AD51-641D-6B44-B558-2B15E88D1BC5}"/>
              </a:ext>
            </a:extLst>
          </p:cNvPr>
          <p:cNvSpPr>
            <a:spLocks noGrp="1"/>
          </p:cNvSpPr>
          <p:nvPr>
            <p:ph type="body" idx="28"/>
          </p:nvPr>
        </p:nvSpPr>
        <p:spPr>
          <a:xfrm>
            <a:off x="1213862" y="3561087"/>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2" name="Marcador de texto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5068709"/>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3" name="Marcador de texto 2">
            <a:extLst>
              <a:ext uri="{FF2B5EF4-FFF2-40B4-BE49-F238E27FC236}">
                <a16:creationId xmlns:a16="http://schemas.microsoft.com/office/drawing/2014/main" id="{3F704107-F38D-E044-8226-ACDDEDEDC605}"/>
              </a:ext>
            </a:extLst>
          </p:cNvPr>
          <p:cNvSpPr>
            <a:spLocks noGrp="1"/>
          </p:cNvSpPr>
          <p:nvPr>
            <p:ph type="body" idx="30"/>
          </p:nvPr>
        </p:nvSpPr>
        <p:spPr>
          <a:xfrm>
            <a:off x="1213862" y="4821851"/>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4" name="Marcador de texto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574890"/>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5" name="Marcador de texto 2">
            <a:extLst>
              <a:ext uri="{FF2B5EF4-FFF2-40B4-BE49-F238E27FC236}">
                <a16:creationId xmlns:a16="http://schemas.microsoft.com/office/drawing/2014/main" id="{8EB0263B-D418-C14A-A00B-092B5EB5C515}"/>
              </a:ext>
            </a:extLst>
          </p:cNvPr>
          <p:cNvSpPr>
            <a:spLocks noGrp="1"/>
          </p:cNvSpPr>
          <p:nvPr>
            <p:ph type="body" idx="34"/>
          </p:nvPr>
        </p:nvSpPr>
        <p:spPr>
          <a:xfrm>
            <a:off x="7358764" y="2328032"/>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6" name="Marcador de texto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807945"/>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7" name="Marcador de texto 2">
            <a:extLst>
              <a:ext uri="{FF2B5EF4-FFF2-40B4-BE49-F238E27FC236}">
                <a16:creationId xmlns:a16="http://schemas.microsoft.com/office/drawing/2014/main" id="{718CCABC-AF06-5241-8D13-EB2F4637D435}"/>
              </a:ext>
            </a:extLst>
          </p:cNvPr>
          <p:cNvSpPr>
            <a:spLocks noGrp="1"/>
          </p:cNvSpPr>
          <p:nvPr>
            <p:ph type="body" idx="36"/>
          </p:nvPr>
        </p:nvSpPr>
        <p:spPr>
          <a:xfrm>
            <a:off x="7358764" y="3561087"/>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8" name="Marcador de texto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5068709"/>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9" name="Marcador de texto 2">
            <a:extLst>
              <a:ext uri="{FF2B5EF4-FFF2-40B4-BE49-F238E27FC236}">
                <a16:creationId xmlns:a16="http://schemas.microsoft.com/office/drawing/2014/main" id="{23F2AE0B-3E70-BB47-8FBC-FE66A5A297BD}"/>
              </a:ext>
            </a:extLst>
          </p:cNvPr>
          <p:cNvSpPr>
            <a:spLocks noGrp="1"/>
          </p:cNvSpPr>
          <p:nvPr>
            <p:ph type="body" idx="38"/>
          </p:nvPr>
        </p:nvSpPr>
        <p:spPr>
          <a:xfrm>
            <a:off x="7358764" y="4821851"/>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Tree>
    <p:extLst>
      <p:ext uri="{BB962C8B-B14F-4D97-AF65-F5344CB8AC3E}">
        <p14:creationId xmlns:p14="http://schemas.microsoft.com/office/powerpoint/2010/main" val="10269092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nformación general_4">
    <p:spTree>
      <p:nvGrpSpPr>
        <p:cNvPr id="1" name=""/>
        <p:cNvGrpSpPr/>
        <p:nvPr/>
      </p:nvGrpSpPr>
      <p:grpSpPr>
        <a:xfrm>
          <a:off x="0" y="0"/>
          <a:ext cx="0" cy="0"/>
          <a:chOff x="0" y="0"/>
          <a:chExt cx="0" cy="0"/>
        </a:xfrm>
      </p:grpSpPr>
      <p:sp>
        <p:nvSpPr>
          <p:cNvPr id="40" name="Marcador de posición de imagen 5">
            <a:extLst>
              <a:ext uri="{FF2B5EF4-FFF2-40B4-BE49-F238E27FC236}">
                <a16:creationId xmlns:a16="http://schemas.microsoft.com/office/drawing/2014/main" id="{D2B2CC15-A5D6-7646-B184-255F86FB708E}"/>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solidFill>
                  <a:schemeClr val="bg1"/>
                </a:solidFill>
              </a:defRPr>
            </a:lvl1pPr>
          </a:lstStyle>
          <a:p>
            <a:pPr rtl="0"/>
            <a:r>
              <a:rPr lang="es-ES" noProof="0"/>
              <a:t>Haga clic en el icono para agregar una imagen</a:t>
            </a:r>
          </a:p>
        </p:txBody>
      </p: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lvl1pPr>
              <a:defRPr>
                <a:solidFill>
                  <a:schemeClr val="bg1"/>
                </a:solidFill>
              </a:defRPr>
            </a:lvl1pPr>
          </a:lstStyle>
          <a:p>
            <a:pPr rtl="0"/>
            <a:fld id="{E3028233-9E92-4E12-8474-A0F31EE3FCC9}"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lvl1pPr>
              <a:defRPr>
                <a:solidFill>
                  <a:schemeClr val="bg1"/>
                </a:solidFill>
              </a:defRPr>
            </a:lvl1pPr>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lvl1pPr>
              <a:defRPr>
                <a:solidFill>
                  <a:schemeClr val="bg1"/>
                </a:solidFill>
              </a:defRPr>
            </a:lvl1pPr>
          </a:lstStyle>
          <a:p>
            <a:pPr rtl="0"/>
            <a:fld id="{31FEFF75-79D2-EE46-877B-299D1510E681}" type="slidenum">
              <a:rPr lang="es-ES" noProof="0" smtClean="0"/>
              <a:pPr rtl="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10113030"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Marcador de posición de imagen 5">
            <a:extLst>
              <a:ext uri="{FF2B5EF4-FFF2-40B4-BE49-F238E27FC236}">
                <a16:creationId xmlns:a16="http://schemas.microsoft.com/office/drawing/2014/main" id="{7A07194D-FDC6-4941-AE99-5ED1F7F4C585}"/>
              </a:ext>
            </a:extLst>
          </p:cNvPr>
          <p:cNvSpPr>
            <a:spLocks noGrp="1"/>
          </p:cNvSpPr>
          <p:nvPr>
            <p:ph type="pic" sz="quarter" idx="13"/>
          </p:nvPr>
        </p:nvSpPr>
        <p:spPr>
          <a:xfrm>
            <a:off x="1730896" y="2366353"/>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58" name="Marcador de posición de imagen 5">
            <a:extLst>
              <a:ext uri="{FF2B5EF4-FFF2-40B4-BE49-F238E27FC236}">
                <a16:creationId xmlns:a16="http://schemas.microsoft.com/office/drawing/2014/main" id="{B12F4613-2BD8-E54D-A2E0-8707A28A10A4}"/>
              </a:ext>
            </a:extLst>
          </p:cNvPr>
          <p:cNvSpPr>
            <a:spLocks noGrp="1"/>
          </p:cNvSpPr>
          <p:nvPr>
            <p:ph type="pic" sz="quarter" idx="14"/>
          </p:nvPr>
        </p:nvSpPr>
        <p:spPr>
          <a:xfrm>
            <a:off x="1730896" y="3592038"/>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62" name="Marcador de posición de imagen 5">
            <a:extLst>
              <a:ext uri="{FF2B5EF4-FFF2-40B4-BE49-F238E27FC236}">
                <a16:creationId xmlns:a16="http://schemas.microsoft.com/office/drawing/2014/main" id="{1A844DD7-EE1E-F04F-91C7-38039BFF2046}"/>
              </a:ext>
            </a:extLst>
          </p:cNvPr>
          <p:cNvSpPr>
            <a:spLocks noGrp="1"/>
          </p:cNvSpPr>
          <p:nvPr>
            <p:ph type="pic" sz="quarter" idx="15"/>
          </p:nvPr>
        </p:nvSpPr>
        <p:spPr>
          <a:xfrm>
            <a:off x="1730896" y="4856634"/>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99" name="Marcador de posición de imagen 5">
            <a:extLst>
              <a:ext uri="{FF2B5EF4-FFF2-40B4-BE49-F238E27FC236}">
                <a16:creationId xmlns:a16="http://schemas.microsoft.com/office/drawing/2014/main" id="{26670858-0422-9546-B0BD-9B2D594140BA}"/>
              </a:ext>
            </a:extLst>
          </p:cNvPr>
          <p:cNvSpPr>
            <a:spLocks noGrp="1"/>
          </p:cNvSpPr>
          <p:nvPr>
            <p:ph type="pic" sz="quarter" idx="21"/>
          </p:nvPr>
        </p:nvSpPr>
        <p:spPr>
          <a:xfrm>
            <a:off x="6949266" y="2366353"/>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101" name="Marcador de posición de imagen 5">
            <a:extLst>
              <a:ext uri="{FF2B5EF4-FFF2-40B4-BE49-F238E27FC236}">
                <a16:creationId xmlns:a16="http://schemas.microsoft.com/office/drawing/2014/main" id="{72578CBB-F47F-C740-982B-BA1719663CCD}"/>
              </a:ext>
            </a:extLst>
          </p:cNvPr>
          <p:cNvSpPr>
            <a:spLocks noGrp="1"/>
          </p:cNvSpPr>
          <p:nvPr>
            <p:ph type="pic" sz="quarter" idx="22"/>
          </p:nvPr>
        </p:nvSpPr>
        <p:spPr>
          <a:xfrm>
            <a:off x="6949266" y="3592038"/>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103" name="Marcador de posición de imagen 5">
            <a:extLst>
              <a:ext uri="{FF2B5EF4-FFF2-40B4-BE49-F238E27FC236}">
                <a16:creationId xmlns:a16="http://schemas.microsoft.com/office/drawing/2014/main" id="{32A1D8CC-0021-A243-9775-CF930D41B94D}"/>
              </a:ext>
            </a:extLst>
          </p:cNvPr>
          <p:cNvSpPr>
            <a:spLocks noGrp="1"/>
          </p:cNvSpPr>
          <p:nvPr>
            <p:ph type="pic" sz="quarter" idx="23"/>
          </p:nvPr>
        </p:nvSpPr>
        <p:spPr>
          <a:xfrm>
            <a:off x="6949266" y="4856634"/>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107" name="Marcador de texto 10">
            <a:extLst>
              <a:ext uri="{FF2B5EF4-FFF2-40B4-BE49-F238E27FC236}">
                <a16:creationId xmlns:a16="http://schemas.microsoft.com/office/drawing/2014/main" id="{8867B6C6-0A29-A04E-BAE5-B9060225E124}"/>
              </a:ext>
            </a:extLst>
          </p:cNvPr>
          <p:cNvSpPr>
            <a:spLocks noGrp="1"/>
          </p:cNvSpPr>
          <p:nvPr>
            <p:ph type="body" sz="quarter" idx="25"/>
          </p:nvPr>
        </p:nvSpPr>
        <p:spPr>
          <a:xfrm>
            <a:off x="2488785" y="2512451"/>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09" name="Marcador de texto 2">
            <a:extLst>
              <a:ext uri="{FF2B5EF4-FFF2-40B4-BE49-F238E27FC236}">
                <a16:creationId xmlns:a16="http://schemas.microsoft.com/office/drawing/2014/main" id="{9DF49D7C-2E08-9348-9C2B-0496EF9612DF}"/>
              </a:ext>
            </a:extLst>
          </p:cNvPr>
          <p:cNvSpPr>
            <a:spLocks noGrp="1"/>
          </p:cNvSpPr>
          <p:nvPr>
            <p:ph type="body" idx="26"/>
          </p:nvPr>
        </p:nvSpPr>
        <p:spPr>
          <a:xfrm>
            <a:off x="2488784" y="2265592"/>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0" name="Marcador de texto 10">
            <a:extLst>
              <a:ext uri="{FF2B5EF4-FFF2-40B4-BE49-F238E27FC236}">
                <a16:creationId xmlns:a16="http://schemas.microsoft.com/office/drawing/2014/main" id="{2733402A-D14F-6D48-A59D-329C3824DD2E}"/>
              </a:ext>
            </a:extLst>
          </p:cNvPr>
          <p:cNvSpPr>
            <a:spLocks noGrp="1"/>
          </p:cNvSpPr>
          <p:nvPr>
            <p:ph type="body" sz="quarter" idx="27"/>
          </p:nvPr>
        </p:nvSpPr>
        <p:spPr>
          <a:xfrm>
            <a:off x="2488785" y="3745506"/>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1" name="Marcador de texto 2">
            <a:extLst>
              <a:ext uri="{FF2B5EF4-FFF2-40B4-BE49-F238E27FC236}">
                <a16:creationId xmlns:a16="http://schemas.microsoft.com/office/drawing/2014/main" id="{3886AD51-641D-6B44-B558-2B15E88D1BC5}"/>
              </a:ext>
            </a:extLst>
          </p:cNvPr>
          <p:cNvSpPr>
            <a:spLocks noGrp="1"/>
          </p:cNvSpPr>
          <p:nvPr>
            <p:ph type="body" idx="28"/>
          </p:nvPr>
        </p:nvSpPr>
        <p:spPr>
          <a:xfrm>
            <a:off x="2488784" y="3498647"/>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2" name="Marcador de texto 10">
            <a:extLst>
              <a:ext uri="{FF2B5EF4-FFF2-40B4-BE49-F238E27FC236}">
                <a16:creationId xmlns:a16="http://schemas.microsoft.com/office/drawing/2014/main" id="{C00297CA-1F0B-4C44-852F-CF6FEA9F9481}"/>
              </a:ext>
            </a:extLst>
          </p:cNvPr>
          <p:cNvSpPr>
            <a:spLocks noGrp="1"/>
          </p:cNvSpPr>
          <p:nvPr>
            <p:ph type="body" sz="quarter" idx="29"/>
          </p:nvPr>
        </p:nvSpPr>
        <p:spPr>
          <a:xfrm>
            <a:off x="2488785" y="5006270"/>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3" name="Marcador de texto 2">
            <a:extLst>
              <a:ext uri="{FF2B5EF4-FFF2-40B4-BE49-F238E27FC236}">
                <a16:creationId xmlns:a16="http://schemas.microsoft.com/office/drawing/2014/main" id="{3F704107-F38D-E044-8226-ACDDEDEDC605}"/>
              </a:ext>
            </a:extLst>
          </p:cNvPr>
          <p:cNvSpPr>
            <a:spLocks noGrp="1"/>
          </p:cNvSpPr>
          <p:nvPr>
            <p:ph type="body" idx="30"/>
          </p:nvPr>
        </p:nvSpPr>
        <p:spPr>
          <a:xfrm>
            <a:off x="2488784" y="4759411"/>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4" name="Marcador de texto 10">
            <a:extLst>
              <a:ext uri="{FF2B5EF4-FFF2-40B4-BE49-F238E27FC236}">
                <a16:creationId xmlns:a16="http://schemas.microsoft.com/office/drawing/2014/main" id="{7A332327-16D9-9B48-8EAC-A4F377D5904D}"/>
              </a:ext>
            </a:extLst>
          </p:cNvPr>
          <p:cNvSpPr>
            <a:spLocks noGrp="1"/>
          </p:cNvSpPr>
          <p:nvPr>
            <p:ph type="body" sz="quarter" idx="33"/>
          </p:nvPr>
        </p:nvSpPr>
        <p:spPr>
          <a:xfrm>
            <a:off x="7766655" y="2512451"/>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5" name="Marcador de texto 2">
            <a:extLst>
              <a:ext uri="{FF2B5EF4-FFF2-40B4-BE49-F238E27FC236}">
                <a16:creationId xmlns:a16="http://schemas.microsoft.com/office/drawing/2014/main" id="{8EB0263B-D418-C14A-A00B-092B5EB5C515}"/>
              </a:ext>
            </a:extLst>
          </p:cNvPr>
          <p:cNvSpPr>
            <a:spLocks noGrp="1"/>
          </p:cNvSpPr>
          <p:nvPr>
            <p:ph type="body" idx="34"/>
          </p:nvPr>
        </p:nvSpPr>
        <p:spPr>
          <a:xfrm>
            <a:off x="7766655" y="2265592"/>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6" name="Marcador de texto 10">
            <a:extLst>
              <a:ext uri="{FF2B5EF4-FFF2-40B4-BE49-F238E27FC236}">
                <a16:creationId xmlns:a16="http://schemas.microsoft.com/office/drawing/2014/main" id="{53CC49A6-2AB5-664B-9A6C-56D70E1382D7}"/>
              </a:ext>
            </a:extLst>
          </p:cNvPr>
          <p:cNvSpPr>
            <a:spLocks noGrp="1"/>
          </p:cNvSpPr>
          <p:nvPr>
            <p:ph type="body" sz="quarter" idx="35"/>
          </p:nvPr>
        </p:nvSpPr>
        <p:spPr>
          <a:xfrm>
            <a:off x="7766655" y="3745506"/>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7" name="Marcador de texto 2">
            <a:extLst>
              <a:ext uri="{FF2B5EF4-FFF2-40B4-BE49-F238E27FC236}">
                <a16:creationId xmlns:a16="http://schemas.microsoft.com/office/drawing/2014/main" id="{718CCABC-AF06-5241-8D13-EB2F4637D435}"/>
              </a:ext>
            </a:extLst>
          </p:cNvPr>
          <p:cNvSpPr>
            <a:spLocks noGrp="1"/>
          </p:cNvSpPr>
          <p:nvPr>
            <p:ph type="body" idx="36"/>
          </p:nvPr>
        </p:nvSpPr>
        <p:spPr>
          <a:xfrm>
            <a:off x="7766655" y="3498647"/>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8" name="Marcador de texto 10">
            <a:extLst>
              <a:ext uri="{FF2B5EF4-FFF2-40B4-BE49-F238E27FC236}">
                <a16:creationId xmlns:a16="http://schemas.microsoft.com/office/drawing/2014/main" id="{5119242C-1FE8-C140-9349-8172F954E3CB}"/>
              </a:ext>
            </a:extLst>
          </p:cNvPr>
          <p:cNvSpPr>
            <a:spLocks noGrp="1"/>
          </p:cNvSpPr>
          <p:nvPr>
            <p:ph type="body" sz="quarter" idx="37"/>
          </p:nvPr>
        </p:nvSpPr>
        <p:spPr>
          <a:xfrm>
            <a:off x="7766655" y="5006270"/>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9" name="Marcador de texto 2">
            <a:extLst>
              <a:ext uri="{FF2B5EF4-FFF2-40B4-BE49-F238E27FC236}">
                <a16:creationId xmlns:a16="http://schemas.microsoft.com/office/drawing/2014/main" id="{23F2AE0B-3E70-BB47-8FBC-FE66A5A297BD}"/>
              </a:ext>
            </a:extLst>
          </p:cNvPr>
          <p:cNvSpPr>
            <a:spLocks noGrp="1"/>
          </p:cNvSpPr>
          <p:nvPr>
            <p:ph type="body" idx="38"/>
          </p:nvPr>
        </p:nvSpPr>
        <p:spPr>
          <a:xfrm>
            <a:off x="7766655" y="4759411"/>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41" name="Conector recto 40">
            <a:extLst>
              <a:ext uri="{FF2B5EF4-FFF2-40B4-BE49-F238E27FC236}">
                <a16:creationId xmlns:a16="http://schemas.microsoft.com/office/drawing/2014/main" id="{2D604C81-B013-4641-9B16-5E9ECBD30CBA}"/>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9752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nformación general_5">
    <p:spTree>
      <p:nvGrpSpPr>
        <p:cNvPr id="1" name=""/>
        <p:cNvGrpSpPr/>
        <p:nvPr/>
      </p:nvGrpSpPr>
      <p:grpSpPr>
        <a:xfrm>
          <a:off x="0" y="0"/>
          <a:ext cx="0" cy="0"/>
          <a:chOff x="0" y="0"/>
          <a:chExt cx="0" cy="0"/>
        </a:xfrm>
      </p:grpSpPr>
      <p:sp>
        <p:nvSpPr>
          <p:cNvPr id="40" name="Marcador de posición de imagen 5">
            <a:extLst>
              <a:ext uri="{FF2B5EF4-FFF2-40B4-BE49-F238E27FC236}">
                <a16:creationId xmlns:a16="http://schemas.microsoft.com/office/drawing/2014/main" id="{C76CA39F-4826-EC4A-B911-A0B38E489269}"/>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solidFill>
                  <a:schemeClr val="bg1"/>
                </a:solidFill>
              </a:defRPr>
            </a:lvl1pPr>
          </a:lstStyle>
          <a:p>
            <a:pPr rtl="0"/>
            <a:r>
              <a:rPr lang="es-ES" noProof="0"/>
              <a:t>Haga clic en el icono para agregar una imagen</a:t>
            </a:r>
          </a:p>
        </p:txBody>
      </p: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lvl1pPr>
              <a:defRPr>
                <a:solidFill>
                  <a:schemeClr val="bg1"/>
                </a:solidFill>
              </a:defRPr>
            </a:lvl1pPr>
          </a:lstStyle>
          <a:p>
            <a:pPr rtl="0"/>
            <a:fld id="{2A8B6CB3-6DDD-425F-8833-7FDB92F4C913}"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p:spPr>
        <p:txBody>
          <a:bodyPr rtlCol="0"/>
          <a:lstStyle>
            <a:lvl1pPr>
              <a:defRPr>
                <a:solidFill>
                  <a:schemeClr val="bg1"/>
                </a:solidFill>
              </a:defRPr>
            </a:lvl1pPr>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a:xfrm>
            <a:off x="8610600" y="6356350"/>
            <a:ext cx="2743200" cy="365125"/>
          </a:xfrm>
        </p:spPr>
        <p:txBody>
          <a:bodyPr rtlCol="0"/>
          <a:lstStyle>
            <a:lvl1pPr>
              <a:defRPr>
                <a:solidFill>
                  <a:schemeClr val="bg1"/>
                </a:solidFill>
              </a:defRPr>
            </a:lvl1pPr>
          </a:lstStyle>
          <a:p>
            <a:pPr rtl="0"/>
            <a:fld id="{31FEFF75-79D2-EE46-877B-299D1510E681}" type="slidenum">
              <a:rPr lang="es-ES" noProof="0" smtClean="0"/>
              <a:pPr rtl="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974810"/>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8CF93E56-30EE-384E-9A8A-090C645582DB}"/>
              </a:ext>
            </a:extLst>
          </p:cNvPr>
          <p:cNvCxnSpPr>
            <a:cxnSpLocks/>
          </p:cNvCxnSpPr>
          <p:nvPr userDrawn="1"/>
        </p:nvCxnSpPr>
        <p:spPr>
          <a:xfrm>
            <a:off x="392623" y="2038081"/>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Marcador de posición de imagen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215464"/>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58" name="Marcador de posición de imagen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441149"/>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62" name="Marcador de posición de imagen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705745"/>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99" name="Marcador de posición de imagen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215464"/>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101" name="Marcador de posición de imagen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441149"/>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103" name="Marcador de posición de imagen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705745"/>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107" name="Marcador de texto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361562"/>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09" name="Marcador de texto 2">
            <a:extLst>
              <a:ext uri="{FF2B5EF4-FFF2-40B4-BE49-F238E27FC236}">
                <a16:creationId xmlns:a16="http://schemas.microsoft.com/office/drawing/2014/main" id="{9DF49D7C-2E08-9348-9C2B-0496EF9612DF}"/>
              </a:ext>
            </a:extLst>
          </p:cNvPr>
          <p:cNvSpPr>
            <a:spLocks noGrp="1"/>
          </p:cNvSpPr>
          <p:nvPr>
            <p:ph type="body" idx="26"/>
          </p:nvPr>
        </p:nvSpPr>
        <p:spPr>
          <a:xfrm>
            <a:off x="1213862" y="2114704"/>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0" name="Marcador de texto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594617"/>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1" name="Marcador de texto 2">
            <a:extLst>
              <a:ext uri="{FF2B5EF4-FFF2-40B4-BE49-F238E27FC236}">
                <a16:creationId xmlns:a16="http://schemas.microsoft.com/office/drawing/2014/main" id="{3886AD51-641D-6B44-B558-2B15E88D1BC5}"/>
              </a:ext>
            </a:extLst>
          </p:cNvPr>
          <p:cNvSpPr>
            <a:spLocks noGrp="1"/>
          </p:cNvSpPr>
          <p:nvPr>
            <p:ph type="body" idx="28"/>
          </p:nvPr>
        </p:nvSpPr>
        <p:spPr>
          <a:xfrm>
            <a:off x="1213862" y="3347759"/>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2" name="Marcador de texto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4855381"/>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3" name="Marcador de texto 2">
            <a:extLst>
              <a:ext uri="{FF2B5EF4-FFF2-40B4-BE49-F238E27FC236}">
                <a16:creationId xmlns:a16="http://schemas.microsoft.com/office/drawing/2014/main" id="{3F704107-F38D-E044-8226-ACDDEDEDC605}"/>
              </a:ext>
            </a:extLst>
          </p:cNvPr>
          <p:cNvSpPr>
            <a:spLocks noGrp="1"/>
          </p:cNvSpPr>
          <p:nvPr>
            <p:ph type="body" idx="30"/>
          </p:nvPr>
        </p:nvSpPr>
        <p:spPr>
          <a:xfrm>
            <a:off x="1213862" y="4608523"/>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4" name="Marcador de texto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361562"/>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5" name="Marcador de texto 2">
            <a:extLst>
              <a:ext uri="{FF2B5EF4-FFF2-40B4-BE49-F238E27FC236}">
                <a16:creationId xmlns:a16="http://schemas.microsoft.com/office/drawing/2014/main" id="{8EB0263B-D418-C14A-A00B-092B5EB5C515}"/>
              </a:ext>
            </a:extLst>
          </p:cNvPr>
          <p:cNvSpPr>
            <a:spLocks noGrp="1"/>
          </p:cNvSpPr>
          <p:nvPr>
            <p:ph type="body" idx="34"/>
          </p:nvPr>
        </p:nvSpPr>
        <p:spPr>
          <a:xfrm>
            <a:off x="7358764" y="2114704"/>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6" name="Marcador de texto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594617"/>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7" name="Marcador de texto 2">
            <a:extLst>
              <a:ext uri="{FF2B5EF4-FFF2-40B4-BE49-F238E27FC236}">
                <a16:creationId xmlns:a16="http://schemas.microsoft.com/office/drawing/2014/main" id="{718CCABC-AF06-5241-8D13-EB2F4637D435}"/>
              </a:ext>
            </a:extLst>
          </p:cNvPr>
          <p:cNvSpPr>
            <a:spLocks noGrp="1"/>
          </p:cNvSpPr>
          <p:nvPr>
            <p:ph type="body" idx="36"/>
          </p:nvPr>
        </p:nvSpPr>
        <p:spPr>
          <a:xfrm>
            <a:off x="7358764" y="3347759"/>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8" name="Marcador de texto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4855381"/>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9" name="Marcador de texto 2">
            <a:extLst>
              <a:ext uri="{FF2B5EF4-FFF2-40B4-BE49-F238E27FC236}">
                <a16:creationId xmlns:a16="http://schemas.microsoft.com/office/drawing/2014/main" id="{23F2AE0B-3E70-BB47-8FBC-FE66A5A297BD}"/>
              </a:ext>
            </a:extLst>
          </p:cNvPr>
          <p:cNvSpPr>
            <a:spLocks noGrp="1"/>
          </p:cNvSpPr>
          <p:nvPr>
            <p:ph type="body" idx="38"/>
          </p:nvPr>
        </p:nvSpPr>
        <p:spPr>
          <a:xfrm>
            <a:off x="7358764" y="4608523"/>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79" name="Conector recto 78">
            <a:extLst>
              <a:ext uri="{FF2B5EF4-FFF2-40B4-BE49-F238E27FC236}">
                <a16:creationId xmlns:a16="http://schemas.microsoft.com/office/drawing/2014/main" id="{6AF7CBB0-F32C-B84C-AEEA-FA0944BBB865}"/>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70225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452F4A-60AD-4287-B0A7-2FB008DD01B3}" type="datetimeFigureOut">
              <a:rPr lang="es-MX" smtClean="0"/>
              <a:t>04/08/2023</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AF59DBD5-A380-427D-9139-B8E109707671}" type="slidenum">
              <a:rPr lang="es-MX" smtClean="0"/>
              <a:t>‹#›</a:t>
            </a:fld>
            <a:endParaRPr lang="es-MX"/>
          </a:p>
        </p:txBody>
      </p:sp>
    </p:spTree>
    <p:extLst>
      <p:ext uri="{BB962C8B-B14F-4D97-AF65-F5344CB8AC3E}">
        <p14:creationId xmlns:p14="http://schemas.microsoft.com/office/powerpoint/2010/main" val="7492297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41"/>
            <a:ext cx="9144000" cy="1655762"/>
          </a:xfrm>
        </p:spPr>
        <p:txBody>
          <a:bodyPr/>
          <a:lstStyle>
            <a:lvl1pPr marL="0" indent="0" algn="ctr">
              <a:buNone/>
              <a:defRPr sz="2400"/>
            </a:lvl1pPr>
            <a:lvl2pPr marL="457219" indent="0" algn="ctr">
              <a:buNone/>
              <a:defRPr sz="2000"/>
            </a:lvl2pPr>
            <a:lvl3pPr marL="914437" indent="0" algn="ctr">
              <a:buNone/>
              <a:defRPr sz="1800"/>
            </a:lvl3pPr>
            <a:lvl4pPr marL="1371656" indent="0" algn="ctr">
              <a:buNone/>
              <a:defRPr sz="1600"/>
            </a:lvl4pPr>
            <a:lvl5pPr marL="1828873" indent="0" algn="ctr">
              <a:buNone/>
              <a:defRPr sz="1600"/>
            </a:lvl5pPr>
            <a:lvl6pPr marL="2286091" indent="0" algn="ctr">
              <a:buNone/>
              <a:defRPr sz="1600"/>
            </a:lvl6pPr>
            <a:lvl7pPr marL="2743310" indent="0" algn="ctr">
              <a:buNone/>
              <a:defRPr sz="1600"/>
            </a:lvl7pPr>
            <a:lvl8pPr marL="3200529" indent="0" algn="ctr">
              <a:buNone/>
              <a:defRPr sz="1600"/>
            </a:lvl8pPr>
            <a:lvl9pPr marL="3657747"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EF147BF-64F8-B843-82F6-5C656DFCB4CC}" type="datetimeFigureOut">
              <a:rPr lang="es-CO" smtClean="0"/>
              <a:t>4/08/2023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1DD75D9-30EE-604E-B070-2A75A21BB979}" type="slidenum">
              <a:rPr lang="es-CO" smtClean="0"/>
              <a:t>‹#›</a:t>
            </a:fld>
            <a:endParaRPr lang="es-CO"/>
          </a:p>
        </p:txBody>
      </p:sp>
    </p:spTree>
    <p:extLst>
      <p:ext uri="{BB962C8B-B14F-4D97-AF65-F5344CB8AC3E}">
        <p14:creationId xmlns:p14="http://schemas.microsoft.com/office/powerpoint/2010/main" val="1399158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ítulo y contenido_5">
    <p:spTree>
      <p:nvGrpSpPr>
        <p:cNvPr id="1" name=""/>
        <p:cNvGrpSpPr/>
        <p:nvPr/>
      </p:nvGrpSpPr>
      <p:grpSpPr>
        <a:xfrm>
          <a:off x="0" y="0"/>
          <a:ext cx="0" cy="0"/>
          <a:chOff x="0" y="0"/>
          <a:chExt cx="0" cy="0"/>
        </a:xfrm>
      </p:grpSpPr>
      <p:sp>
        <p:nvSpPr>
          <p:cNvPr id="10" name="Marcador de posición de imagen 5">
            <a:extLst>
              <a:ext uri="{FF2B5EF4-FFF2-40B4-BE49-F238E27FC236}">
                <a16:creationId xmlns:a16="http://schemas.microsoft.com/office/drawing/2014/main" id="{CCA2E80D-B045-2346-9C1F-70BFBD4AF7BA}"/>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A991D30C-6E3D-45E4-A3C7-2ED411886B54}" type="datetime1">
              <a:rPr lang="es-ES" noProof="0" smtClean="0"/>
              <a:t>04/08/2023</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rtlCol="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740B4699-8C04-D74B-BFAF-27221E81DEBB}"/>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74286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2322D0-0071-9D49-8F9E-C5317646E6F9}"/>
              </a:ext>
            </a:extLst>
          </p:cNvPr>
          <p:cNvSpPr>
            <a:spLocks noGrp="1"/>
          </p:cNvSpPr>
          <p:nvPr>
            <p:ph type="ctrTitle"/>
          </p:nvPr>
        </p:nvSpPr>
        <p:spPr>
          <a:xfrm>
            <a:off x="1524006" y="1122371"/>
            <a:ext cx="9144000" cy="2387600"/>
          </a:xfrm>
        </p:spPr>
        <p:txBody>
          <a:bodyPr anchor="b"/>
          <a:lstStyle>
            <a:lvl1pPr algn="ctr">
              <a:defRPr sz="5613"/>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4267CE4C-2D8C-A044-B195-447E11C153C8}"/>
              </a:ext>
            </a:extLst>
          </p:cNvPr>
          <p:cNvSpPr>
            <a:spLocks noGrp="1"/>
          </p:cNvSpPr>
          <p:nvPr>
            <p:ph type="subTitle" idx="1"/>
          </p:nvPr>
        </p:nvSpPr>
        <p:spPr>
          <a:xfrm>
            <a:off x="1524006" y="3602045"/>
            <a:ext cx="9144000" cy="1655762"/>
          </a:xfrm>
        </p:spPr>
        <p:txBody>
          <a:bodyPr/>
          <a:lstStyle>
            <a:lvl1pPr marL="0" indent="0" algn="ctr">
              <a:buNone/>
              <a:defRPr sz="2246"/>
            </a:lvl1pPr>
            <a:lvl2pPr marL="427780" indent="0" algn="ctr">
              <a:buNone/>
              <a:defRPr sz="1871"/>
            </a:lvl2pPr>
            <a:lvl3pPr marL="855556" indent="0" algn="ctr">
              <a:buNone/>
              <a:defRPr sz="1680"/>
            </a:lvl3pPr>
            <a:lvl4pPr marL="1283329" indent="0" algn="ctr">
              <a:buNone/>
              <a:defRPr sz="1497"/>
            </a:lvl4pPr>
            <a:lvl5pPr marL="1711099" indent="0" algn="ctr">
              <a:buNone/>
              <a:defRPr sz="1497"/>
            </a:lvl5pPr>
            <a:lvl6pPr marL="2138879" indent="0" algn="ctr">
              <a:buNone/>
              <a:defRPr sz="1497"/>
            </a:lvl6pPr>
            <a:lvl7pPr marL="2566653" indent="0" algn="ctr">
              <a:buNone/>
              <a:defRPr sz="1497"/>
            </a:lvl7pPr>
            <a:lvl8pPr marL="2994429" indent="0" algn="ctr">
              <a:buNone/>
              <a:defRPr sz="1497"/>
            </a:lvl8pPr>
            <a:lvl9pPr marL="3422207" indent="0" algn="ctr">
              <a:buNone/>
              <a:defRPr sz="1497"/>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D591A1B4-D5B0-8241-A105-C3A24A7E9517}"/>
              </a:ext>
            </a:extLst>
          </p:cNvPr>
          <p:cNvSpPr>
            <a:spLocks noGrp="1"/>
          </p:cNvSpPr>
          <p:nvPr>
            <p:ph type="dt" sz="half" idx="10"/>
          </p:nvPr>
        </p:nvSpPr>
        <p:spPr/>
        <p:txBody>
          <a:bodyPr/>
          <a:lstStyle/>
          <a:p>
            <a:fld id="{F2D9E86A-8749-404F-B0EC-B60DCEB9EF7C}" type="datetimeFigureOut">
              <a:rPr lang="es-CO" smtClean="0"/>
              <a:t>3/08/2023</a:t>
            </a:fld>
            <a:endParaRPr lang="es-CO" dirty="0"/>
          </a:p>
        </p:txBody>
      </p:sp>
      <p:sp>
        <p:nvSpPr>
          <p:cNvPr id="5" name="Marcador de pie de página 4">
            <a:extLst>
              <a:ext uri="{FF2B5EF4-FFF2-40B4-BE49-F238E27FC236}">
                <a16:creationId xmlns:a16="http://schemas.microsoft.com/office/drawing/2014/main" id="{E6C5D1C0-9D3F-934C-BBB1-412A60BEBF05}"/>
              </a:ext>
            </a:extLst>
          </p:cNvPr>
          <p:cNvSpPr>
            <a:spLocks noGrp="1"/>
          </p:cNvSpPr>
          <p:nvPr>
            <p:ph type="ftr" sz="quarter" idx="11"/>
          </p:nvPr>
        </p:nvSpPr>
        <p:spPr/>
        <p:txBody>
          <a:bodyPr/>
          <a:lstStyle/>
          <a:p>
            <a:endParaRPr lang="es-CO" dirty="0"/>
          </a:p>
        </p:txBody>
      </p:sp>
      <p:sp>
        <p:nvSpPr>
          <p:cNvPr id="6" name="Marcador de número de diapositiva 5">
            <a:extLst>
              <a:ext uri="{FF2B5EF4-FFF2-40B4-BE49-F238E27FC236}">
                <a16:creationId xmlns:a16="http://schemas.microsoft.com/office/drawing/2014/main" id="{6BBEC401-2AE8-5E43-98F2-A736F61BBEE1}"/>
              </a:ext>
            </a:extLst>
          </p:cNvPr>
          <p:cNvSpPr>
            <a:spLocks noGrp="1"/>
          </p:cNvSpPr>
          <p:nvPr>
            <p:ph type="sldNum" sz="quarter" idx="12"/>
          </p:nvPr>
        </p:nvSpPr>
        <p:spPr/>
        <p:txBody>
          <a:bodyPr/>
          <a:lstStyle/>
          <a:p>
            <a:fld id="{D3B12FE1-067B-D64E-8D95-62E7AD77FC1E}" type="slidenum">
              <a:rPr lang="es-CO" smtClean="0"/>
              <a:t>‹#›</a:t>
            </a:fld>
            <a:endParaRPr lang="es-CO" dirty="0"/>
          </a:p>
        </p:txBody>
      </p:sp>
    </p:spTree>
    <p:extLst>
      <p:ext uri="{BB962C8B-B14F-4D97-AF65-F5344CB8AC3E}">
        <p14:creationId xmlns:p14="http://schemas.microsoft.com/office/powerpoint/2010/main" val="4743233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9F2D2F-E900-FF48-B21C-2304F4C971E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3A4ED448-AC38-4B41-9DE0-D6C9ADA02D0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829C3ABD-11AC-5E4C-AD41-37BDE0AEEF0A}"/>
              </a:ext>
            </a:extLst>
          </p:cNvPr>
          <p:cNvSpPr>
            <a:spLocks noGrp="1"/>
          </p:cNvSpPr>
          <p:nvPr>
            <p:ph type="dt" sz="half" idx="10"/>
          </p:nvPr>
        </p:nvSpPr>
        <p:spPr/>
        <p:txBody>
          <a:bodyPr/>
          <a:lstStyle/>
          <a:p>
            <a:fld id="{F2D9E86A-8749-404F-B0EC-B60DCEB9EF7C}" type="datetimeFigureOut">
              <a:rPr lang="es-CO" smtClean="0"/>
              <a:t>3/08/2023</a:t>
            </a:fld>
            <a:endParaRPr lang="es-CO" dirty="0"/>
          </a:p>
        </p:txBody>
      </p:sp>
      <p:sp>
        <p:nvSpPr>
          <p:cNvPr id="5" name="Marcador de pie de página 4">
            <a:extLst>
              <a:ext uri="{FF2B5EF4-FFF2-40B4-BE49-F238E27FC236}">
                <a16:creationId xmlns:a16="http://schemas.microsoft.com/office/drawing/2014/main" id="{3A4743D1-F30A-6F4F-ADD7-8AFC5E50A536}"/>
              </a:ext>
            </a:extLst>
          </p:cNvPr>
          <p:cNvSpPr>
            <a:spLocks noGrp="1"/>
          </p:cNvSpPr>
          <p:nvPr>
            <p:ph type="ftr" sz="quarter" idx="11"/>
          </p:nvPr>
        </p:nvSpPr>
        <p:spPr/>
        <p:txBody>
          <a:bodyPr/>
          <a:lstStyle/>
          <a:p>
            <a:endParaRPr lang="es-CO" dirty="0"/>
          </a:p>
        </p:txBody>
      </p:sp>
      <p:sp>
        <p:nvSpPr>
          <p:cNvPr id="6" name="Marcador de número de diapositiva 5">
            <a:extLst>
              <a:ext uri="{FF2B5EF4-FFF2-40B4-BE49-F238E27FC236}">
                <a16:creationId xmlns:a16="http://schemas.microsoft.com/office/drawing/2014/main" id="{13129EFB-81AA-694C-B204-64B01E49694B}"/>
              </a:ext>
            </a:extLst>
          </p:cNvPr>
          <p:cNvSpPr>
            <a:spLocks noGrp="1"/>
          </p:cNvSpPr>
          <p:nvPr>
            <p:ph type="sldNum" sz="quarter" idx="12"/>
          </p:nvPr>
        </p:nvSpPr>
        <p:spPr/>
        <p:txBody>
          <a:bodyPr/>
          <a:lstStyle/>
          <a:p>
            <a:fld id="{D3B12FE1-067B-D64E-8D95-62E7AD77FC1E}" type="slidenum">
              <a:rPr lang="es-CO" smtClean="0"/>
              <a:t>‹#›</a:t>
            </a:fld>
            <a:endParaRPr lang="es-CO" dirty="0"/>
          </a:p>
        </p:txBody>
      </p:sp>
    </p:spTree>
    <p:extLst>
      <p:ext uri="{BB962C8B-B14F-4D97-AF65-F5344CB8AC3E}">
        <p14:creationId xmlns:p14="http://schemas.microsoft.com/office/powerpoint/2010/main" val="26125766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27B6A2-91EC-304E-A220-1614FF76A4A3}"/>
              </a:ext>
            </a:extLst>
          </p:cNvPr>
          <p:cNvSpPr>
            <a:spLocks noGrp="1"/>
          </p:cNvSpPr>
          <p:nvPr>
            <p:ph type="title"/>
          </p:nvPr>
        </p:nvSpPr>
        <p:spPr>
          <a:xfrm>
            <a:off x="831851" y="1709745"/>
            <a:ext cx="10515600" cy="2852739"/>
          </a:xfrm>
        </p:spPr>
        <p:txBody>
          <a:bodyPr anchor="b"/>
          <a:lstStyle>
            <a:lvl1pPr>
              <a:defRPr sz="5613"/>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9104F616-C6D3-8C4A-8CE2-5393FC8F98F4}"/>
              </a:ext>
            </a:extLst>
          </p:cNvPr>
          <p:cNvSpPr>
            <a:spLocks noGrp="1"/>
          </p:cNvSpPr>
          <p:nvPr>
            <p:ph type="body" idx="1"/>
          </p:nvPr>
        </p:nvSpPr>
        <p:spPr>
          <a:xfrm>
            <a:off x="831851" y="4589469"/>
            <a:ext cx="10515600" cy="1500185"/>
          </a:xfrm>
        </p:spPr>
        <p:txBody>
          <a:bodyPr/>
          <a:lstStyle>
            <a:lvl1pPr marL="0" indent="0">
              <a:buNone/>
              <a:defRPr sz="2246">
                <a:solidFill>
                  <a:schemeClr val="tx1">
                    <a:tint val="75000"/>
                  </a:schemeClr>
                </a:solidFill>
              </a:defRPr>
            </a:lvl1pPr>
            <a:lvl2pPr marL="427780" indent="0">
              <a:buNone/>
              <a:defRPr sz="1871">
                <a:solidFill>
                  <a:schemeClr val="tx1">
                    <a:tint val="75000"/>
                  </a:schemeClr>
                </a:solidFill>
              </a:defRPr>
            </a:lvl2pPr>
            <a:lvl3pPr marL="855556" indent="0">
              <a:buNone/>
              <a:defRPr sz="1680">
                <a:solidFill>
                  <a:schemeClr val="tx1">
                    <a:tint val="75000"/>
                  </a:schemeClr>
                </a:solidFill>
              </a:defRPr>
            </a:lvl3pPr>
            <a:lvl4pPr marL="1283329" indent="0">
              <a:buNone/>
              <a:defRPr sz="1497">
                <a:solidFill>
                  <a:schemeClr val="tx1">
                    <a:tint val="75000"/>
                  </a:schemeClr>
                </a:solidFill>
              </a:defRPr>
            </a:lvl4pPr>
            <a:lvl5pPr marL="1711099" indent="0">
              <a:buNone/>
              <a:defRPr sz="1497">
                <a:solidFill>
                  <a:schemeClr val="tx1">
                    <a:tint val="75000"/>
                  </a:schemeClr>
                </a:solidFill>
              </a:defRPr>
            </a:lvl5pPr>
            <a:lvl6pPr marL="2138879" indent="0">
              <a:buNone/>
              <a:defRPr sz="1497">
                <a:solidFill>
                  <a:schemeClr val="tx1">
                    <a:tint val="75000"/>
                  </a:schemeClr>
                </a:solidFill>
              </a:defRPr>
            </a:lvl6pPr>
            <a:lvl7pPr marL="2566653" indent="0">
              <a:buNone/>
              <a:defRPr sz="1497">
                <a:solidFill>
                  <a:schemeClr val="tx1">
                    <a:tint val="75000"/>
                  </a:schemeClr>
                </a:solidFill>
              </a:defRPr>
            </a:lvl7pPr>
            <a:lvl8pPr marL="2994429" indent="0">
              <a:buNone/>
              <a:defRPr sz="1497">
                <a:solidFill>
                  <a:schemeClr val="tx1">
                    <a:tint val="75000"/>
                  </a:schemeClr>
                </a:solidFill>
              </a:defRPr>
            </a:lvl8pPr>
            <a:lvl9pPr marL="3422207" indent="0">
              <a:buNone/>
              <a:defRPr sz="1497">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B83274C-2D80-6A4E-B907-F90E4B561C8D}"/>
              </a:ext>
            </a:extLst>
          </p:cNvPr>
          <p:cNvSpPr>
            <a:spLocks noGrp="1"/>
          </p:cNvSpPr>
          <p:nvPr>
            <p:ph type="dt" sz="half" idx="10"/>
          </p:nvPr>
        </p:nvSpPr>
        <p:spPr/>
        <p:txBody>
          <a:bodyPr/>
          <a:lstStyle/>
          <a:p>
            <a:fld id="{F2D9E86A-8749-404F-B0EC-B60DCEB9EF7C}" type="datetimeFigureOut">
              <a:rPr lang="es-CO" smtClean="0"/>
              <a:t>3/08/2023</a:t>
            </a:fld>
            <a:endParaRPr lang="es-CO" dirty="0"/>
          </a:p>
        </p:txBody>
      </p:sp>
      <p:sp>
        <p:nvSpPr>
          <p:cNvPr id="5" name="Marcador de pie de página 4">
            <a:extLst>
              <a:ext uri="{FF2B5EF4-FFF2-40B4-BE49-F238E27FC236}">
                <a16:creationId xmlns:a16="http://schemas.microsoft.com/office/drawing/2014/main" id="{95777CC6-BBEB-ED4D-99BE-7CA0C8DA5B3B}"/>
              </a:ext>
            </a:extLst>
          </p:cNvPr>
          <p:cNvSpPr>
            <a:spLocks noGrp="1"/>
          </p:cNvSpPr>
          <p:nvPr>
            <p:ph type="ftr" sz="quarter" idx="11"/>
          </p:nvPr>
        </p:nvSpPr>
        <p:spPr/>
        <p:txBody>
          <a:bodyPr/>
          <a:lstStyle/>
          <a:p>
            <a:endParaRPr lang="es-CO" dirty="0"/>
          </a:p>
        </p:txBody>
      </p:sp>
      <p:sp>
        <p:nvSpPr>
          <p:cNvPr id="6" name="Marcador de número de diapositiva 5">
            <a:extLst>
              <a:ext uri="{FF2B5EF4-FFF2-40B4-BE49-F238E27FC236}">
                <a16:creationId xmlns:a16="http://schemas.microsoft.com/office/drawing/2014/main" id="{8C0C287F-B81F-4247-A0C1-0F38D0D9E882}"/>
              </a:ext>
            </a:extLst>
          </p:cNvPr>
          <p:cNvSpPr>
            <a:spLocks noGrp="1"/>
          </p:cNvSpPr>
          <p:nvPr>
            <p:ph type="sldNum" sz="quarter" idx="12"/>
          </p:nvPr>
        </p:nvSpPr>
        <p:spPr/>
        <p:txBody>
          <a:bodyPr/>
          <a:lstStyle/>
          <a:p>
            <a:fld id="{D3B12FE1-067B-D64E-8D95-62E7AD77FC1E}" type="slidenum">
              <a:rPr lang="es-CO" smtClean="0"/>
              <a:t>‹#›</a:t>
            </a:fld>
            <a:endParaRPr lang="es-CO" dirty="0"/>
          </a:p>
        </p:txBody>
      </p:sp>
    </p:spTree>
    <p:extLst>
      <p:ext uri="{BB962C8B-B14F-4D97-AF65-F5344CB8AC3E}">
        <p14:creationId xmlns:p14="http://schemas.microsoft.com/office/powerpoint/2010/main" val="13865155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61E7F9-7C97-4643-9EE5-F0B3046714A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9B2F3E26-D6CA-3645-AF50-E6502503531E}"/>
              </a:ext>
            </a:extLst>
          </p:cNvPr>
          <p:cNvSpPr>
            <a:spLocks noGrp="1"/>
          </p:cNvSpPr>
          <p:nvPr>
            <p:ph sz="half" idx="1"/>
          </p:nvPr>
        </p:nvSpPr>
        <p:spPr>
          <a:xfrm>
            <a:off x="838210" y="1825631"/>
            <a:ext cx="5181600" cy="435133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91170570-DDDD-0743-AC7C-6E8A0AC6BB0F}"/>
              </a:ext>
            </a:extLst>
          </p:cNvPr>
          <p:cNvSpPr>
            <a:spLocks noGrp="1"/>
          </p:cNvSpPr>
          <p:nvPr>
            <p:ph sz="half" idx="2"/>
          </p:nvPr>
        </p:nvSpPr>
        <p:spPr>
          <a:xfrm>
            <a:off x="6172210" y="1825631"/>
            <a:ext cx="5181600" cy="435133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4C4F3F56-0375-5C46-918F-2BF5A8ACEE95}"/>
              </a:ext>
            </a:extLst>
          </p:cNvPr>
          <p:cNvSpPr>
            <a:spLocks noGrp="1"/>
          </p:cNvSpPr>
          <p:nvPr>
            <p:ph type="dt" sz="half" idx="10"/>
          </p:nvPr>
        </p:nvSpPr>
        <p:spPr/>
        <p:txBody>
          <a:bodyPr/>
          <a:lstStyle/>
          <a:p>
            <a:fld id="{F2D9E86A-8749-404F-B0EC-B60DCEB9EF7C}" type="datetimeFigureOut">
              <a:rPr lang="es-CO" smtClean="0"/>
              <a:t>3/08/2023</a:t>
            </a:fld>
            <a:endParaRPr lang="es-CO" dirty="0"/>
          </a:p>
        </p:txBody>
      </p:sp>
      <p:sp>
        <p:nvSpPr>
          <p:cNvPr id="6" name="Marcador de pie de página 5">
            <a:extLst>
              <a:ext uri="{FF2B5EF4-FFF2-40B4-BE49-F238E27FC236}">
                <a16:creationId xmlns:a16="http://schemas.microsoft.com/office/drawing/2014/main" id="{A6ABB630-9A46-CD41-9469-11732751BB5B}"/>
              </a:ext>
            </a:extLst>
          </p:cNvPr>
          <p:cNvSpPr>
            <a:spLocks noGrp="1"/>
          </p:cNvSpPr>
          <p:nvPr>
            <p:ph type="ftr" sz="quarter" idx="11"/>
          </p:nvPr>
        </p:nvSpPr>
        <p:spPr/>
        <p:txBody>
          <a:bodyPr/>
          <a:lstStyle/>
          <a:p>
            <a:endParaRPr lang="es-CO" dirty="0"/>
          </a:p>
        </p:txBody>
      </p:sp>
      <p:sp>
        <p:nvSpPr>
          <p:cNvPr id="7" name="Marcador de número de diapositiva 6">
            <a:extLst>
              <a:ext uri="{FF2B5EF4-FFF2-40B4-BE49-F238E27FC236}">
                <a16:creationId xmlns:a16="http://schemas.microsoft.com/office/drawing/2014/main" id="{BEAD3FF1-BC87-8848-8A54-D823545E4C04}"/>
              </a:ext>
            </a:extLst>
          </p:cNvPr>
          <p:cNvSpPr>
            <a:spLocks noGrp="1"/>
          </p:cNvSpPr>
          <p:nvPr>
            <p:ph type="sldNum" sz="quarter" idx="12"/>
          </p:nvPr>
        </p:nvSpPr>
        <p:spPr/>
        <p:txBody>
          <a:bodyPr/>
          <a:lstStyle/>
          <a:p>
            <a:fld id="{D3B12FE1-067B-D64E-8D95-62E7AD77FC1E}" type="slidenum">
              <a:rPr lang="es-CO" smtClean="0"/>
              <a:t>‹#›</a:t>
            </a:fld>
            <a:endParaRPr lang="es-CO" dirty="0"/>
          </a:p>
        </p:txBody>
      </p:sp>
    </p:spTree>
    <p:extLst>
      <p:ext uri="{BB962C8B-B14F-4D97-AF65-F5344CB8AC3E}">
        <p14:creationId xmlns:p14="http://schemas.microsoft.com/office/powerpoint/2010/main" val="26856250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4C4ADB-CF19-844D-BBC7-A663753FFA9F}"/>
              </a:ext>
            </a:extLst>
          </p:cNvPr>
          <p:cNvSpPr>
            <a:spLocks noGrp="1"/>
          </p:cNvSpPr>
          <p:nvPr>
            <p:ph type="title"/>
          </p:nvPr>
        </p:nvSpPr>
        <p:spPr>
          <a:xfrm>
            <a:off x="839789" y="365138"/>
            <a:ext cx="10515600" cy="1325568"/>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E7A9EE2C-E523-D04D-9413-CF3D55BFA282}"/>
              </a:ext>
            </a:extLst>
          </p:cNvPr>
          <p:cNvSpPr>
            <a:spLocks noGrp="1"/>
          </p:cNvSpPr>
          <p:nvPr>
            <p:ph type="body" idx="1"/>
          </p:nvPr>
        </p:nvSpPr>
        <p:spPr>
          <a:xfrm>
            <a:off x="839795" y="1681176"/>
            <a:ext cx="5157785" cy="823914"/>
          </a:xfrm>
        </p:spPr>
        <p:txBody>
          <a:bodyPr anchor="b"/>
          <a:lstStyle>
            <a:lvl1pPr marL="0" indent="0">
              <a:buNone/>
              <a:defRPr sz="2246" b="1"/>
            </a:lvl1pPr>
            <a:lvl2pPr marL="427780" indent="0">
              <a:buNone/>
              <a:defRPr sz="1871" b="1"/>
            </a:lvl2pPr>
            <a:lvl3pPr marL="855556" indent="0">
              <a:buNone/>
              <a:defRPr sz="1680" b="1"/>
            </a:lvl3pPr>
            <a:lvl4pPr marL="1283329" indent="0">
              <a:buNone/>
              <a:defRPr sz="1497" b="1"/>
            </a:lvl4pPr>
            <a:lvl5pPr marL="1711099" indent="0">
              <a:buNone/>
              <a:defRPr sz="1497" b="1"/>
            </a:lvl5pPr>
            <a:lvl6pPr marL="2138879" indent="0">
              <a:buNone/>
              <a:defRPr sz="1497" b="1"/>
            </a:lvl6pPr>
            <a:lvl7pPr marL="2566653" indent="0">
              <a:buNone/>
              <a:defRPr sz="1497" b="1"/>
            </a:lvl7pPr>
            <a:lvl8pPr marL="2994429" indent="0">
              <a:buNone/>
              <a:defRPr sz="1497" b="1"/>
            </a:lvl8pPr>
            <a:lvl9pPr marL="3422207" indent="0">
              <a:buNone/>
              <a:defRPr sz="1497"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92979BC-4805-5945-B053-B44C48B41F03}"/>
              </a:ext>
            </a:extLst>
          </p:cNvPr>
          <p:cNvSpPr>
            <a:spLocks noGrp="1"/>
          </p:cNvSpPr>
          <p:nvPr>
            <p:ph sz="half" idx="2"/>
          </p:nvPr>
        </p:nvSpPr>
        <p:spPr>
          <a:xfrm>
            <a:off x="839795" y="2505080"/>
            <a:ext cx="5157785" cy="368459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9DA53C5E-859C-3B46-9AB1-E75FCC9A3EEF}"/>
              </a:ext>
            </a:extLst>
          </p:cNvPr>
          <p:cNvSpPr>
            <a:spLocks noGrp="1"/>
          </p:cNvSpPr>
          <p:nvPr>
            <p:ph type="body" sz="quarter" idx="3"/>
          </p:nvPr>
        </p:nvSpPr>
        <p:spPr>
          <a:xfrm>
            <a:off x="6172205" y="1681176"/>
            <a:ext cx="5183190" cy="823914"/>
          </a:xfrm>
        </p:spPr>
        <p:txBody>
          <a:bodyPr anchor="b"/>
          <a:lstStyle>
            <a:lvl1pPr marL="0" indent="0">
              <a:buNone/>
              <a:defRPr sz="2246" b="1"/>
            </a:lvl1pPr>
            <a:lvl2pPr marL="427780" indent="0">
              <a:buNone/>
              <a:defRPr sz="1871" b="1"/>
            </a:lvl2pPr>
            <a:lvl3pPr marL="855556" indent="0">
              <a:buNone/>
              <a:defRPr sz="1680" b="1"/>
            </a:lvl3pPr>
            <a:lvl4pPr marL="1283329" indent="0">
              <a:buNone/>
              <a:defRPr sz="1497" b="1"/>
            </a:lvl4pPr>
            <a:lvl5pPr marL="1711099" indent="0">
              <a:buNone/>
              <a:defRPr sz="1497" b="1"/>
            </a:lvl5pPr>
            <a:lvl6pPr marL="2138879" indent="0">
              <a:buNone/>
              <a:defRPr sz="1497" b="1"/>
            </a:lvl6pPr>
            <a:lvl7pPr marL="2566653" indent="0">
              <a:buNone/>
              <a:defRPr sz="1497" b="1"/>
            </a:lvl7pPr>
            <a:lvl8pPr marL="2994429" indent="0">
              <a:buNone/>
              <a:defRPr sz="1497" b="1"/>
            </a:lvl8pPr>
            <a:lvl9pPr marL="3422207" indent="0">
              <a:buNone/>
              <a:defRPr sz="1497"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36CAF57-51F8-4045-AD8C-C0F729053572}"/>
              </a:ext>
            </a:extLst>
          </p:cNvPr>
          <p:cNvSpPr>
            <a:spLocks noGrp="1"/>
          </p:cNvSpPr>
          <p:nvPr>
            <p:ph sz="quarter" idx="4"/>
          </p:nvPr>
        </p:nvSpPr>
        <p:spPr>
          <a:xfrm>
            <a:off x="6172205" y="2505080"/>
            <a:ext cx="5183190" cy="368459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137DE284-ABDE-E445-8F52-504134878B3F}"/>
              </a:ext>
            </a:extLst>
          </p:cNvPr>
          <p:cNvSpPr>
            <a:spLocks noGrp="1"/>
          </p:cNvSpPr>
          <p:nvPr>
            <p:ph type="dt" sz="half" idx="10"/>
          </p:nvPr>
        </p:nvSpPr>
        <p:spPr/>
        <p:txBody>
          <a:bodyPr/>
          <a:lstStyle/>
          <a:p>
            <a:fld id="{F2D9E86A-8749-404F-B0EC-B60DCEB9EF7C}" type="datetimeFigureOut">
              <a:rPr lang="es-CO" smtClean="0"/>
              <a:t>3/08/2023</a:t>
            </a:fld>
            <a:endParaRPr lang="es-CO" dirty="0"/>
          </a:p>
        </p:txBody>
      </p:sp>
      <p:sp>
        <p:nvSpPr>
          <p:cNvPr id="8" name="Marcador de pie de página 7">
            <a:extLst>
              <a:ext uri="{FF2B5EF4-FFF2-40B4-BE49-F238E27FC236}">
                <a16:creationId xmlns:a16="http://schemas.microsoft.com/office/drawing/2014/main" id="{D9562376-EDC8-0C48-B02E-8CD96C1A649B}"/>
              </a:ext>
            </a:extLst>
          </p:cNvPr>
          <p:cNvSpPr>
            <a:spLocks noGrp="1"/>
          </p:cNvSpPr>
          <p:nvPr>
            <p:ph type="ftr" sz="quarter" idx="11"/>
          </p:nvPr>
        </p:nvSpPr>
        <p:spPr/>
        <p:txBody>
          <a:bodyPr/>
          <a:lstStyle/>
          <a:p>
            <a:endParaRPr lang="es-CO" dirty="0"/>
          </a:p>
        </p:txBody>
      </p:sp>
      <p:sp>
        <p:nvSpPr>
          <p:cNvPr id="9" name="Marcador de número de diapositiva 8">
            <a:extLst>
              <a:ext uri="{FF2B5EF4-FFF2-40B4-BE49-F238E27FC236}">
                <a16:creationId xmlns:a16="http://schemas.microsoft.com/office/drawing/2014/main" id="{9ED69F79-3559-0945-9AC4-16CD810B1101}"/>
              </a:ext>
            </a:extLst>
          </p:cNvPr>
          <p:cNvSpPr>
            <a:spLocks noGrp="1"/>
          </p:cNvSpPr>
          <p:nvPr>
            <p:ph type="sldNum" sz="quarter" idx="12"/>
          </p:nvPr>
        </p:nvSpPr>
        <p:spPr/>
        <p:txBody>
          <a:bodyPr/>
          <a:lstStyle/>
          <a:p>
            <a:fld id="{D3B12FE1-067B-D64E-8D95-62E7AD77FC1E}" type="slidenum">
              <a:rPr lang="es-CO" smtClean="0"/>
              <a:t>‹#›</a:t>
            </a:fld>
            <a:endParaRPr lang="es-CO" dirty="0"/>
          </a:p>
        </p:txBody>
      </p:sp>
    </p:spTree>
    <p:extLst>
      <p:ext uri="{BB962C8B-B14F-4D97-AF65-F5344CB8AC3E}">
        <p14:creationId xmlns:p14="http://schemas.microsoft.com/office/powerpoint/2010/main" val="8832175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496C7C-A80B-0141-9391-C7A550A99D53}"/>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A859DC98-FBFF-DB44-BD6F-888BD1C23B93}"/>
              </a:ext>
            </a:extLst>
          </p:cNvPr>
          <p:cNvSpPr>
            <a:spLocks noGrp="1"/>
          </p:cNvSpPr>
          <p:nvPr>
            <p:ph type="dt" sz="half" idx="10"/>
          </p:nvPr>
        </p:nvSpPr>
        <p:spPr/>
        <p:txBody>
          <a:bodyPr/>
          <a:lstStyle/>
          <a:p>
            <a:fld id="{F2D9E86A-8749-404F-B0EC-B60DCEB9EF7C}" type="datetimeFigureOut">
              <a:rPr lang="es-CO" smtClean="0"/>
              <a:t>3/08/2023</a:t>
            </a:fld>
            <a:endParaRPr lang="es-CO" dirty="0"/>
          </a:p>
        </p:txBody>
      </p:sp>
      <p:sp>
        <p:nvSpPr>
          <p:cNvPr id="4" name="Marcador de pie de página 3">
            <a:extLst>
              <a:ext uri="{FF2B5EF4-FFF2-40B4-BE49-F238E27FC236}">
                <a16:creationId xmlns:a16="http://schemas.microsoft.com/office/drawing/2014/main" id="{0AEECE5B-1098-4949-A385-BBDFB900B9B1}"/>
              </a:ext>
            </a:extLst>
          </p:cNvPr>
          <p:cNvSpPr>
            <a:spLocks noGrp="1"/>
          </p:cNvSpPr>
          <p:nvPr>
            <p:ph type="ftr" sz="quarter" idx="11"/>
          </p:nvPr>
        </p:nvSpPr>
        <p:spPr/>
        <p:txBody>
          <a:bodyPr/>
          <a:lstStyle/>
          <a:p>
            <a:endParaRPr lang="es-CO" dirty="0"/>
          </a:p>
        </p:txBody>
      </p:sp>
      <p:sp>
        <p:nvSpPr>
          <p:cNvPr id="5" name="Marcador de número de diapositiva 4">
            <a:extLst>
              <a:ext uri="{FF2B5EF4-FFF2-40B4-BE49-F238E27FC236}">
                <a16:creationId xmlns:a16="http://schemas.microsoft.com/office/drawing/2014/main" id="{D41E1E88-428E-604F-B6F9-C29DE8C90C14}"/>
              </a:ext>
            </a:extLst>
          </p:cNvPr>
          <p:cNvSpPr>
            <a:spLocks noGrp="1"/>
          </p:cNvSpPr>
          <p:nvPr>
            <p:ph type="sldNum" sz="quarter" idx="12"/>
          </p:nvPr>
        </p:nvSpPr>
        <p:spPr/>
        <p:txBody>
          <a:bodyPr/>
          <a:lstStyle/>
          <a:p>
            <a:fld id="{D3B12FE1-067B-D64E-8D95-62E7AD77FC1E}" type="slidenum">
              <a:rPr lang="es-CO" smtClean="0"/>
              <a:t>‹#›</a:t>
            </a:fld>
            <a:endParaRPr lang="es-CO" dirty="0"/>
          </a:p>
        </p:txBody>
      </p:sp>
    </p:spTree>
    <p:extLst>
      <p:ext uri="{BB962C8B-B14F-4D97-AF65-F5344CB8AC3E}">
        <p14:creationId xmlns:p14="http://schemas.microsoft.com/office/powerpoint/2010/main" val="8609452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AB87A7C-82E7-2446-8425-17F5083590A9}"/>
              </a:ext>
            </a:extLst>
          </p:cNvPr>
          <p:cNvSpPr>
            <a:spLocks noGrp="1"/>
          </p:cNvSpPr>
          <p:nvPr>
            <p:ph type="dt" sz="half" idx="10"/>
          </p:nvPr>
        </p:nvSpPr>
        <p:spPr/>
        <p:txBody>
          <a:bodyPr/>
          <a:lstStyle/>
          <a:p>
            <a:fld id="{F2D9E86A-8749-404F-B0EC-B60DCEB9EF7C}" type="datetimeFigureOut">
              <a:rPr lang="es-CO" smtClean="0"/>
              <a:t>3/08/2023</a:t>
            </a:fld>
            <a:endParaRPr lang="es-CO" dirty="0"/>
          </a:p>
        </p:txBody>
      </p:sp>
      <p:sp>
        <p:nvSpPr>
          <p:cNvPr id="3" name="Marcador de pie de página 2">
            <a:extLst>
              <a:ext uri="{FF2B5EF4-FFF2-40B4-BE49-F238E27FC236}">
                <a16:creationId xmlns:a16="http://schemas.microsoft.com/office/drawing/2014/main" id="{F4E5F179-30ED-E344-A210-D873A685FEED}"/>
              </a:ext>
            </a:extLst>
          </p:cNvPr>
          <p:cNvSpPr>
            <a:spLocks noGrp="1"/>
          </p:cNvSpPr>
          <p:nvPr>
            <p:ph type="ftr" sz="quarter" idx="11"/>
          </p:nvPr>
        </p:nvSpPr>
        <p:spPr/>
        <p:txBody>
          <a:bodyPr/>
          <a:lstStyle/>
          <a:p>
            <a:endParaRPr lang="es-CO" dirty="0"/>
          </a:p>
        </p:txBody>
      </p:sp>
      <p:sp>
        <p:nvSpPr>
          <p:cNvPr id="4" name="Marcador de número de diapositiva 3">
            <a:extLst>
              <a:ext uri="{FF2B5EF4-FFF2-40B4-BE49-F238E27FC236}">
                <a16:creationId xmlns:a16="http://schemas.microsoft.com/office/drawing/2014/main" id="{12AEE06C-60CD-734A-A23A-55EEA2EC37B0}"/>
              </a:ext>
            </a:extLst>
          </p:cNvPr>
          <p:cNvSpPr>
            <a:spLocks noGrp="1"/>
          </p:cNvSpPr>
          <p:nvPr>
            <p:ph type="sldNum" sz="quarter" idx="12"/>
          </p:nvPr>
        </p:nvSpPr>
        <p:spPr/>
        <p:txBody>
          <a:bodyPr/>
          <a:lstStyle/>
          <a:p>
            <a:fld id="{D3B12FE1-067B-D64E-8D95-62E7AD77FC1E}" type="slidenum">
              <a:rPr lang="es-CO" smtClean="0"/>
              <a:t>‹#›</a:t>
            </a:fld>
            <a:endParaRPr lang="es-CO" dirty="0"/>
          </a:p>
        </p:txBody>
      </p:sp>
    </p:spTree>
    <p:extLst>
      <p:ext uri="{BB962C8B-B14F-4D97-AF65-F5344CB8AC3E}">
        <p14:creationId xmlns:p14="http://schemas.microsoft.com/office/powerpoint/2010/main" val="27764614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D304B9-62A7-DD40-9A00-52A3BC55AB34}"/>
              </a:ext>
            </a:extLst>
          </p:cNvPr>
          <p:cNvSpPr>
            <a:spLocks noGrp="1"/>
          </p:cNvSpPr>
          <p:nvPr>
            <p:ph type="title"/>
          </p:nvPr>
        </p:nvSpPr>
        <p:spPr>
          <a:xfrm>
            <a:off x="839795" y="457209"/>
            <a:ext cx="3932234" cy="1600202"/>
          </a:xfrm>
        </p:spPr>
        <p:txBody>
          <a:bodyPr anchor="b"/>
          <a:lstStyle>
            <a:lvl1pPr>
              <a:defRPr sz="2994"/>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9C0AD2B-CCDB-5248-A292-9EC0C99987BA}"/>
              </a:ext>
            </a:extLst>
          </p:cNvPr>
          <p:cNvSpPr>
            <a:spLocks noGrp="1"/>
          </p:cNvSpPr>
          <p:nvPr>
            <p:ph idx="1"/>
          </p:nvPr>
        </p:nvSpPr>
        <p:spPr>
          <a:xfrm>
            <a:off x="5183192" y="987441"/>
            <a:ext cx="6172198" cy="4873625"/>
          </a:xfrm>
        </p:spPr>
        <p:txBody>
          <a:bodyPr/>
          <a:lstStyle>
            <a:lvl1pPr>
              <a:defRPr sz="2994"/>
            </a:lvl1pPr>
            <a:lvl2pPr>
              <a:defRPr sz="2619"/>
            </a:lvl2pPr>
            <a:lvl3pPr>
              <a:defRPr sz="2246"/>
            </a:lvl3pPr>
            <a:lvl4pPr>
              <a:defRPr sz="1871"/>
            </a:lvl4pPr>
            <a:lvl5pPr>
              <a:defRPr sz="1871"/>
            </a:lvl5pPr>
            <a:lvl6pPr>
              <a:defRPr sz="1871"/>
            </a:lvl6pPr>
            <a:lvl7pPr>
              <a:defRPr sz="1871"/>
            </a:lvl7pPr>
            <a:lvl8pPr>
              <a:defRPr sz="1871"/>
            </a:lvl8pPr>
            <a:lvl9pPr>
              <a:defRPr sz="1871"/>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D33DE096-D52E-E74B-80D1-8ECA96277BD6}"/>
              </a:ext>
            </a:extLst>
          </p:cNvPr>
          <p:cNvSpPr>
            <a:spLocks noGrp="1"/>
          </p:cNvSpPr>
          <p:nvPr>
            <p:ph type="body" sz="half" idx="2"/>
          </p:nvPr>
        </p:nvSpPr>
        <p:spPr>
          <a:xfrm>
            <a:off x="839795" y="2057402"/>
            <a:ext cx="3932234" cy="3811589"/>
          </a:xfrm>
        </p:spPr>
        <p:txBody>
          <a:bodyPr/>
          <a:lstStyle>
            <a:lvl1pPr marL="0" indent="0">
              <a:buNone/>
              <a:defRPr sz="1497"/>
            </a:lvl1pPr>
            <a:lvl2pPr marL="427780" indent="0">
              <a:buNone/>
              <a:defRPr sz="1312"/>
            </a:lvl2pPr>
            <a:lvl3pPr marL="855556" indent="0">
              <a:buNone/>
              <a:defRPr sz="1124"/>
            </a:lvl3pPr>
            <a:lvl4pPr marL="1283329" indent="0">
              <a:buNone/>
              <a:defRPr sz="937"/>
            </a:lvl4pPr>
            <a:lvl5pPr marL="1711099" indent="0">
              <a:buNone/>
              <a:defRPr sz="937"/>
            </a:lvl5pPr>
            <a:lvl6pPr marL="2138879" indent="0">
              <a:buNone/>
              <a:defRPr sz="937"/>
            </a:lvl6pPr>
            <a:lvl7pPr marL="2566653" indent="0">
              <a:buNone/>
              <a:defRPr sz="937"/>
            </a:lvl7pPr>
            <a:lvl8pPr marL="2994429" indent="0">
              <a:buNone/>
              <a:defRPr sz="937"/>
            </a:lvl8pPr>
            <a:lvl9pPr marL="3422207" indent="0">
              <a:buNone/>
              <a:defRPr sz="937"/>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5C4943E-92B7-3A41-AA51-05551D815F20}"/>
              </a:ext>
            </a:extLst>
          </p:cNvPr>
          <p:cNvSpPr>
            <a:spLocks noGrp="1"/>
          </p:cNvSpPr>
          <p:nvPr>
            <p:ph type="dt" sz="half" idx="10"/>
          </p:nvPr>
        </p:nvSpPr>
        <p:spPr/>
        <p:txBody>
          <a:bodyPr/>
          <a:lstStyle/>
          <a:p>
            <a:fld id="{F2D9E86A-8749-404F-B0EC-B60DCEB9EF7C}" type="datetimeFigureOut">
              <a:rPr lang="es-CO" smtClean="0"/>
              <a:t>3/08/2023</a:t>
            </a:fld>
            <a:endParaRPr lang="es-CO" dirty="0"/>
          </a:p>
        </p:txBody>
      </p:sp>
      <p:sp>
        <p:nvSpPr>
          <p:cNvPr id="6" name="Marcador de pie de página 5">
            <a:extLst>
              <a:ext uri="{FF2B5EF4-FFF2-40B4-BE49-F238E27FC236}">
                <a16:creationId xmlns:a16="http://schemas.microsoft.com/office/drawing/2014/main" id="{A98DBA8A-3F54-1B46-A9E3-9949FD33BDDF}"/>
              </a:ext>
            </a:extLst>
          </p:cNvPr>
          <p:cNvSpPr>
            <a:spLocks noGrp="1"/>
          </p:cNvSpPr>
          <p:nvPr>
            <p:ph type="ftr" sz="quarter" idx="11"/>
          </p:nvPr>
        </p:nvSpPr>
        <p:spPr/>
        <p:txBody>
          <a:bodyPr/>
          <a:lstStyle/>
          <a:p>
            <a:endParaRPr lang="es-CO" dirty="0"/>
          </a:p>
        </p:txBody>
      </p:sp>
      <p:sp>
        <p:nvSpPr>
          <p:cNvPr id="7" name="Marcador de número de diapositiva 6">
            <a:extLst>
              <a:ext uri="{FF2B5EF4-FFF2-40B4-BE49-F238E27FC236}">
                <a16:creationId xmlns:a16="http://schemas.microsoft.com/office/drawing/2014/main" id="{A34F128E-F870-9C4D-8ADA-3B462EA57DF1}"/>
              </a:ext>
            </a:extLst>
          </p:cNvPr>
          <p:cNvSpPr>
            <a:spLocks noGrp="1"/>
          </p:cNvSpPr>
          <p:nvPr>
            <p:ph type="sldNum" sz="quarter" idx="12"/>
          </p:nvPr>
        </p:nvSpPr>
        <p:spPr/>
        <p:txBody>
          <a:bodyPr/>
          <a:lstStyle/>
          <a:p>
            <a:fld id="{D3B12FE1-067B-D64E-8D95-62E7AD77FC1E}" type="slidenum">
              <a:rPr lang="es-CO" smtClean="0"/>
              <a:t>‹#›</a:t>
            </a:fld>
            <a:endParaRPr lang="es-CO" dirty="0"/>
          </a:p>
        </p:txBody>
      </p:sp>
    </p:spTree>
    <p:extLst>
      <p:ext uri="{BB962C8B-B14F-4D97-AF65-F5344CB8AC3E}">
        <p14:creationId xmlns:p14="http://schemas.microsoft.com/office/powerpoint/2010/main" val="15560026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98EA22-46BB-7646-8511-47892029B152}"/>
              </a:ext>
            </a:extLst>
          </p:cNvPr>
          <p:cNvSpPr>
            <a:spLocks noGrp="1"/>
          </p:cNvSpPr>
          <p:nvPr>
            <p:ph type="title"/>
          </p:nvPr>
        </p:nvSpPr>
        <p:spPr>
          <a:xfrm>
            <a:off x="839795" y="457209"/>
            <a:ext cx="3932234" cy="1600202"/>
          </a:xfrm>
        </p:spPr>
        <p:txBody>
          <a:bodyPr anchor="b"/>
          <a:lstStyle>
            <a:lvl1pPr>
              <a:defRPr sz="2994"/>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A7AF9253-3635-234D-B3DC-FE73D42EAC0E}"/>
              </a:ext>
            </a:extLst>
          </p:cNvPr>
          <p:cNvSpPr>
            <a:spLocks noGrp="1"/>
          </p:cNvSpPr>
          <p:nvPr>
            <p:ph type="pic" idx="1"/>
          </p:nvPr>
        </p:nvSpPr>
        <p:spPr>
          <a:xfrm>
            <a:off x="5183192" y="987441"/>
            <a:ext cx="6172198" cy="4873625"/>
          </a:xfrm>
        </p:spPr>
        <p:txBody>
          <a:bodyPr/>
          <a:lstStyle>
            <a:lvl1pPr marL="0" indent="0">
              <a:buNone/>
              <a:defRPr sz="2994"/>
            </a:lvl1pPr>
            <a:lvl2pPr marL="427780" indent="0">
              <a:buNone/>
              <a:defRPr sz="2619"/>
            </a:lvl2pPr>
            <a:lvl3pPr marL="855556" indent="0">
              <a:buNone/>
              <a:defRPr sz="2246"/>
            </a:lvl3pPr>
            <a:lvl4pPr marL="1283329" indent="0">
              <a:buNone/>
              <a:defRPr sz="1871"/>
            </a:lvl4pPr>
            <a:lvl5pPr marL="1711099" indent="0">
              <a:buNone/>
              <a:defRPr sz="1871"/>
            </a:lvl5pPr>
            <a:lvl6pPr marL="2138879" indent="0">
              <a:buNone/>
              <a:defRPr sz="1871"/>
            </a:lvl6pPr>
            <a:lvl7pPr marL="2566653" indent="0">
              <a:buNone/>
              <a:defRPr sz="1871"/>
            </a:lvl7pPr>
            <a:lvl8pPr marL="2994429" indent="0">
              <a:buNone/>
              <a:defRPr sz="1871"/>
            </a:lvl8pPr>
            <a:lvl9pPr marL="3422207" indent="0">
              <a:buNone/>
              <a:defRPr sz="1871"/>
            </a:lvl9pPr>
          </a:lstStyle>
          <a:p>
            <a:endParaRPr lang="es-CO" dirty="0"/>
          </a:p>
        </p:txBody>
      </p:sp>
      <p:sp>
        <p:nvSpPr>
          <p:cNvPr id="4" name="Marcador de texto 3">
            <a:extLst>
              <a:ext uri="{FF2B5EF4-FFF2-40B4-BE49-F238E27FC236}">
                <a16:creationId xmlns:a16="http://schemas.microsoft.com/office/drawing/2014/main" id="{5391F230-49E6-E64F-91ED-FDD5F83D9D54}"/>
              </a:ext>
            </a:extLst>
          </p:cNvPr>
          <p:cNvSpPr>
            <a:spLocks noGrp="1"/>
          </p:cNvSpPr>
          <p:nvPr>
            <p:ph type="body" sz="half" idx="2"/>
          </p:nvPr>
        </p:nvSpPr>
        <p:spPr>
          <a:xfrm>
            <a:off x="839795" y="2057402"/>
            <a:ext cx="3932234" cy="3811589"/>
          </a:xfrm>
        </p:spPr>
        <p:txBody>
          <a:bodyPr/>
          <a:lstStyle>
            <a:lvl1pPr marL="0" indent="0">
              <a:buNone/>
              <a:defRPr sz="1497"/>
            </a:lvl1pPr>
            <a:lvl2pPr marL="427780" indent="0">
              <a:buNone/>
              <a:defRPr sz="1312"/>
            </a:lvl2pPr>
            <a:lvl3pPr marL="855556" indent="0">
              <a:buNone/>
              <a:defRPr sz="1124"/>
            </a:lvl3pPr>
            <a:lvl4pPr marL="1283329" indent="0">
              <a:buNone/>
              <a:defRPr sz="937"/>
            </a:lvl4pPr>
            <a:lvl5pPr marL="1711099" indent="0">
              <a:buNone/>
              <a:defRPr sz="937"/>
            </a:lvl5pPr>
            <a:lvl6pPr marL="2138879" indent="0">
              <a:buNone/>
              <a:defRPr sz="937"/>
            </a:lvl6pPr>
            <a:lvl7pPr marL="2566653" indent="0">
              <a:buNone/>
              <a:defRPr sz="937"/>
            </a:lvl7pPr>
            <a:lvl8pPr marL="2994429" indent="0">
              <a:buNone/>
              <a:defRPr sz="937"/>
            </a:lvl8pPr>
            <a:lvl9pPr marL="3422207" indent="0">
              <a:buNone/>
              <a:defRPr sz="937"/>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603B6BC-07BD-C84D-82D3-D219EF65AB63}"/>
              </a:ext>
            </a:extLst>
          </p:cNvPr>
          <p:cNvSpPr>
            <a:spLocks noGrp="1"/>
          </p:cNvSpPr>
          <p:nvPr>
            <p:ph type="dt" sz="half" idx="10"/>
          </p:nvPr>
        </p:nvSpPr>
        <p:spPr/>
        <p:txBody>
          <a:bodyPr/>
          <a:lstStyle/>
          <a:p>
            <a:fld id="{F2D9E86A-8749-404F-B0EC-B60DCEB9EF7C}" type="datetimeFigureOut">
              <a:rPr lang="es-CO" smtClean="0"/>
              <a:t>3/08/2023</a:t>
            </a:fld>
            <a:endParaRPr lang="es-CO" dirty="0"/>
          </a:p>
        </p:txBody>
      </p:sp>
      <p:sp>
        <p:nvSpPr>
          <p:cNvPr id="6" name="Marcador de pie de página 5">
            <a:extLst>
              <a:ext uri="{FF2B5EF4-FFF2-40B4-BE49-F238E27FC236}">
                <a16:creationId xmlns:a16="http://schemas.microsoft.com/office/drawing/2014/main" id="{6E9DFB92-5945-AF4D-9709-F0C92B484B62}"/>
              </a:ext>
            </a:extLst>
          </p:cNvPr>
          <p:cNvSpPr>
            <a:spLocks noGrp="1"/>
          </p:cNvSpPr>
          <p:nvPr>
            <p:ph type="ftr" sz="quarter" idx="11"/>
          </p:nvPr>
        </p:nvSpPr>
        <p:spPr/>
        <p:txBody>
          <a:bodyPr/>
          <a:lstStyle/>
          <a:p>
            <a:endParaRPr lang="es-CO" dirty="0"/>
          </a:p>
        </p:txBody>
      </p:sp>
      <p:sp>
        <p:nvSpPr>
          <p:cNvPr id="7" name="Marcador de número de diapositiva 6">
            <a:extLst>
              <a:ext uri="{FF2B5EF4-FFF2-40B4-BE49-F238E27FC236}">
                <a16:creationId xmlns:a16="http://schemas.microsoft.com/office/drawing/2014/main" id="{47FBE96F-5580-2242-B356-D314BD7DBD8D}"/>
              </a:ext>
            </a:extLst>
          </p:cNvPr>
          <p:cNvSpPr>
            <a:spLocks noGrp="1"/>
          </p:cNvSpPr>
          <p:nvPr>
            <p:ph type="sldNum" sz="quarter" idx="12"/>
          </p:nvPr>
        </p:nvSpPr>
        <p:spPr/>
        <p:txBody>
          <a:bodyPr/>
          <a:lstStyle/>
          <a:p>
            <a:fld id="{D3B12FE1-067B-D64E-8D95-62E7AD77FC1E}" type="slidenum">
              <a:rPr lang="es-CO" smtClean="0"/>
              <a:t>‹#›</a:t>
            </a:fld>
            <a:endParaRPr lang="es-CO" dirty="0"/>
          </a:p>
        </p:txBody>
      </p:sp>
    </p:spTree>
    <p:extLst>
      <p:ext uri="{BB962C8B-B14F-4D97-AF65-F5344CB8AC3E}">
        <p14:creationId xmlns:p14="http://schemas.microsoft.com/office/powerpoint/2010/main" val="2620921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C07986-8B16-1546-8BE0-9496A94514A3}"/>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E315A77C-98FA-4A4F-B0EA-AC478483F39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92053E40-1AF8-234A-8950-91984946BEB5}"/>
              </a:ext>
            </a:extLst>
          </p:cNvPr>
          <p:cNvSpPr>
            <a:spLocks noGrp="1"/>
          </p:cNvSpPr>
          <p:nvPr>
            <p:ph type="dt" sz="half" idx="10"/>
          </p:nvPr>
        </p:nvSpPr>
        <p:spPr/>
        <p:txBody>
          <a:bodyPr/>
          <a:lstStyle/>
          <a:p>
            <a:fld id="{F2D9E86A-8749-404F-B0EC-B60DCEB9EF7C}" type="datetimeFigureOut">
              <a:rPr lang="es-CO" smtClean="0"/>
              <a:t>3/08/2023</a:t>
            </a:fld>
            <a:endParaRPr lang="es-CO" dirty="0"/>
          </a:p>
        </p:txBody>
      </p:sp>
      <p:sp>
        <p:nvSpPr>
          <p:cNvPr id="5" name="Marcador de pie de página 4">
            <a:extLst>
              <a:ext uri="{FF2B5EF4-FFF2-40B4-BE49-F238E27FC236}">
                <a16:creationId xmlns:a16="http://schemas.microsoft.com/office/drawing/2014/main" id="{ABB8F3A0-6BFF-C241-9007-E08CB79CD417}"/>
              </a:ext>
            </a:extLst>
          </p:cNvPr>
          <p:cNvSpPr>
            <a:spLocks noGrp="1"/>
          </p:cNvSpPr>
          <p:nvPr>
            <p:ph type="ftr" sz="quarter" idx="11"/>
          </p:nvPr>
        </p:nvSpPr>
        <p:spPr/>
        <p:txBody>
          <a:bodyPr/>
          <a:lstStyle/>
          <a:p>
            <a:endParaRPr lang="es-CO" dirty="0"/>
          </a:p>
        </p:txBody>
      </p:sp>
      <p:sp>
        <p:nvSpPr>
          <p:cNvPr id="6" name="Marcador de número de diapositiva 5">
            <a:extLst>
              <a:ext uri="{FF2B5EF4-FFF2-40B4-BE49-F238E27FC236}">
                <a16:creationId xmlns:a16="http://schemas.microsoft.com/office/drawing/2014/main" id="{FDBDB932-BD23-0946-AB6B-F566DF110B96}"/>
              </a:ext>
            </a:extLst>
          </p:cNvPr>
          <p:cNvSpPr>
            <a:spLocks noGrp="1"/>
          </p:cNvSpPr>
          <p:nvPr>
            <p:ph type="sldNum" sz="quarter" idx="12"/>
          </p:nvPr>
        </p:nvSpPr>
        <p:spPr/>
        <p:txBody>
          <a:bodyPr/>
          <a:lstStyle/>
          <a:p>
            <a:fld id="{D3B12FE1-067B-D64E-8D95-62E7AD77FC1E}" type="slidenum">
              <a:rPr lang="es-CO" smtClean="0"/>
              <a:t>‹#›</a:t>
            </a:fld>
            <a:endParaRPr lang="es-CO" dirty="0"/>
          </a:p>
        </p:txBody>
      </p:sp>
    </p:spTree>
    <p:extLst>
      <p:ext uri="{BB962C8B-B14F-4D97-AF65-F5344CB8AC3E}">
        <p14:creationId xmlns:p14="http://schemas.microsoft.com/office/powerpoint/2010/main" val="3895535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a divisora_2">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0" y="1215342"/>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10" name="Marcador de texto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5286196"/>
            <a:ext cx="4179375" cy="356462"/>
          </a:xfrm>
        </p:spPr>
        <p:txBody>
          <a:bodyPr lIns="0" rIns="0" rtlCol="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11" name="Título 1">
            <a:extLst>
              <a:ext uri="{FF2B5EF4-FFF2-40B4-BE49-F238E27FC236}">
                <a16:creationId xmlns:a16="http://schemas.microsoft.com/office/drawing/2014/main" id="{B45521CA-473D-274E-A252-50E49A3EFD16}"/>
              </a:ext>
            </a:extLst>
          </p:cNvPr>
          <p:cNvSpPr>
            <a:spLocks noGrp="1"/>
          </p:cNvSpPr>
          <p:nvPr>
            <p:ph type="ctrTitle"/>
          </p:nvPr>
        </p:nvSpPr>
        <p:spPr>
          <a:xfrm>
            <a:off x="6487905" y="2715790"/>
            <a:ext cx="4179376" cy="2387600"/>
          </a:xfrm>
        </p:spPr>
        <p:txBody>
          <a:bodyPr lIns="0" rIns="0" rtlCol="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cxnSp>
        <p:nvCxnSpPr>
          <p:cNvPr id="12" name="Conector recto 11">
            <a:extLst>
              <a:ext uri="{FF2B5EF4-FFF2-40B4-BE49-F238E27FC236}">
                <a16:creationId xmlns:a16="http://schemas.microsoft.com/office/drawing/2014/main" id="{E71328B3-338C-BB43-A9F5-AACCE2E54E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45275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1060706-3C49-8D4F-84CF-E3B0AE47AF1C}"/>
              </a:ext>
            </a:extLst>
          </p:cNvPr>
          <p:cNvSpPr>
            <a:spLocks noGrp="1"/>
          </p:cNvSpPr>
          <p:nvPr>
            <p:ph type="title" orient="vert"/>
          </p:nvPr>
        </p:nvSpPr>
        <p:spPr>
          <a:xfrm>
            <a:off x="8724901" y="365130"/>
            <a:ext cx="2628899" cy="5811840"/>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69523E8F-B6C5-E04D-BD8A-E3C142470DFC}"/>
              </a:ext>
            </a:extLst>
          </p:cNvPr>
          <p:cNvSpPr>
            <a:spLocks noGrp="1"/>
          </p:cNvSpPr>
          <p:nvPr>
            <p:ph type="body" orient="vert" idx="1"/>
          </p:nvPr>
        </p:nvSpPr>
        <p:spPr>
          <a:xfrm>
            <a:off x="838204" y="365130"/>
            <a:ext cx="7734301" cy="581184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57C4CFAA-166D-2445-BD1F-17CECCF99C68}"/>
              </a:ext>
            </a:extLst>
          </p:cNvPr>
          <p:cNvSpPr>
            <a:spLocks noGrp="1"/>
          </p:cNvSpPr>
          <p:nvPr>
            <p:ph type="dt" sz="half" idx="10"/>
          </p:nvPr>
        </p:nvSpPr>
        <p:spPr/>
        <p:txBody>
          <a:bodyPr/>
          <a:lstStyle/>
          <a:p>
            <a:fld id="{F2D9E86A-8749-404F-B0EC-B60DCEB9EF7C}" type="datetimeFigureOut">
              <a:rPr lang="es-CO" smtClean="0"/>
              <a:t>3/08/2023</a:t>
            </a:fld>
            <a:endParaRPr lang="es-CO" dirty="0"/>
          </a:p>
        </p:txBody>
      </p:sp>
      <p:sp>
        <p:nvSpPr>
          <p:cNvPr id="5" name="Marcador de pie de página 4">
            <a:extLst>
              <a:ext uri="{FF2B5EF4-FFF2-40B4-BE49-F238E27FC236}">
                <a16:creationId xmlns:a16="http://schemas.microsoft.com/office/drawing/2014/main" id="{CF95742F-A843-284D-AA62-E3CA519959D1}"/>
              </a:ext>
            </a:extLst>
          </p:cNvPr>
          <p:cNvSpPr>
            <a:spLocks noGrp="1"/>
          </p:cNvSpPr>
          <p:nvPr>
            <p:ph type="ftr" sz="quarter" idx="11"/>
          </p:nvPr>
        </p:nvSpPr>
        <p:spPr/>
        <p:txBody>
          <a:bodyPr/>
          <a:lstStyle/>
          <a:p>
            <a:endParaRPr lang="es-CO" dirty="0"/>
          </a:p>
        </p:txBody>
      </p:sp>
      <p:sp>
        <p:nvSpPr>
          <p:cNvPr id="6" name="Marcador de número de diapositiva 5">
            <a:extLst>
              <a:ext uri="{FF2B5EF4-FFF2-40B4-BE49-F238E27FC236}">
                <a16:creationId xmlns:a16="http://schemas.microsoft.com/office/drawing/2014/main" id="{2CDC9317-4D65-0E4B-B919-9927B1A0FFC3}"/>
              </a:ext>
            </a:extLst>
          </p:cNvPr>
          <p:cNvSpPr>
            <a:spLocks noGrp="1"/>
          </p:cNvSpPr>
          <p:nvPr>
            <p:ph type="sldNum" sz="quarter" idx="12"/>
          </p:nvPr>
        </p:nvSpPr>
        <p:spPr/>
        <p:txBody>
          <a:bodyPr/>
          <a:lstStyle/>
          <a:p>
            <a:fld id="{D3B12FE1-067B-D64E-8D95-62E7AD77FC1E}" type="slidenum">
              <a:rPr lang="es-CO" smtClean="0"/>
              <a:t>‹#›</a:t>
            </a:fld>
            <a:endParaRPr lang="es-CO" dirty="0"/>
          </a:p>
        </p:txBody>
      </p:sp>
    </p:spTree>
    <p:extLst>
      <p:ext uri="{BB962C8B-B14F-4D97-AF65-F5344CB8AC3E}">
        <p14:creationId xmlns:p14="http://schemas.microsoft.com/office/powerpoint/2010/main" val="18759988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521218" y="457631"/>
            <a:ext cx="3178672" cy="598562"/>
          </a:xfrm>
        </p:spPr>
        <p:txBody>
          <a:bodyPr lIns="0" tIns="0" rIns="0" bIns="0"/>
          <a:lstStyle>
            <a:lvl1pPr>
              <a:defRPr sz="3640" b="1" i="0">
                <a:solidFill>
                  <a:schemeClr val="bg1"/>
                </a:solidFill>
                <a:latin typeface="Arial"/>
                <a:cs typeface="Arial"/>
              </a:defRPr>
            </a:lvl1pPr>
          </a:lstStyle>
          <a:p>
            <a:endParaRPr/>
          </a:p>
        </p:txBody>
      </p:sp>
      <p:sp>
        <p:nvSpPr>
          <p:cNvPr id="3" name="Holder 3"/>
          <p:cNvSpPr>
            <a:spLocks noGrp="1"/>
          </p:cNvSpPr>
          <p:nvPr>
            <p:ph sz="half" idx="2"/>
          </p:nvPr>
        </p:nvSpPr>
        <p:spPr>
          <a:xfrm>
            <a:off x="1133219" y="1761859"/>
            <a:ext cx="5485131" cy="323166"/>
          </a:xfrm>
          <a:prstGeom prst="rect">
            <a:avLst/>
          </a:prstGeom>
        </p:spPr>
        <p:txBody>
          <a:bodyPr wrap="square" lIns="0" tIns="0" rIns="0" bIns="0">
            <a:spAutoFit/>
          </a:bodyPr>
          <a:lstStyle>
            <a:lvl1pPr>
              <a:defRPr sz="2333" b="0" i="0">
                <a:solidFill>
                  <a:srgbClr val="904199"/>
                </a:solidFill>
                <a:latin typeface="Arial"/>
                <a:cs typeface="Arial"/>
              </a:defRPr>
            </a:lvl1pPr>
          </a:lstStyle>
          <a:p>
            <a:endParaRPr/>
          </a:p>
        </p:txBody>
      </p:sp>
      <p:sp>
        <p:nvSpPr>
          <p:cNvPr id="4" name="Holder 4"/>
          <p:cNvSpPr>
            <a:spLocks noGrp="1"/>
          </p:cNvSpPr>
          <p:nvPr>
            <p:ph sz="half" idx="3"/>
          </p:nvPr>
        </p:nvSpPr>
        <p:spPr>
          <a:xfrm>
            <a:off x="7156756" y="1343563"/>
            <a:ext cx="4732804" cy="349057"/>
          </a:xfrm>
          <a:prstGeom prst="rect">
            <a:avLst/>
          </a:prstGeom>
        </p:spPr>
        <p:txBody>
          <a:bodyPr wrap="square" lIns="0" tIns="0" rIns="0" bIns="0">
            <a:spAutoFit/>
          </a:bodyPr>
          <a:lstStyle>
            <a:lvl1pPr>
              <a:defRPr sz="2520" b="0" i="0">
                <a:solidFill>
                  <a:srgbClr val="904199"/>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8/3/2023</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54175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theme" Target="../theme/theme2.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3.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902FA6-24E0-3C4A-8B7A-F529DB1228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 name="Marcador de posición de texto 2">
            <a:extLst>
              <a:ext uri="{FF2B5EF4-FFF2-40B4-BE49-F238E27FC236}">
                <a16:creationId xmlns:a16="http://schemas.microsoft.com/office/drawing/2014/main" id="{41845A71-C369-2A42-A14F-2BD1985F7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a:extLst>
              <a:ext uri="{FF2B5EF4-FFF2-40B4-BE49-F238E27FC236}">
                <a16:creationId xmlns:a16="http://schemas.microsoft.com/office/drawing/2014/main" id="{30870798-FB93-8742-9A92-FA7A241AF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F6D886FC-A0B6-4729-BC5E-945C17DCA84D}" type="datetime1">
              <a:rPr lang="es-ES" noProof="0" smtClean="0"/>
              <a:t>04/08/2023</a:t>
            </a:fld>
            <a:endParaRPr lang="es-ES" noProof="0"/>
          </a:p>
        </p:txBody>
      </p:sp>
      <p:sp>
        <p:nvSpPr>
          <p:cNvPr id="5" name="Marcador de pie de página 4">
            <a:extLst>
              <a:ext uri="{FF2B5EF4-FFF2-40B4-BE49-F238E27FC236}">
                <a16:creationId xmlns:a16="http://schemas.microsoft.com/office/drawing/2014/main" id="{7642A715-D537-DD4B-8BE6-1E573155F1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s-ES" noProof="0"/>
          </a:p>
        </p:txBody>
      </p:sp>
      <p:sp>
        <p:nvSpPr>
          <p:cNvPr id="6" name="Marcador de posición de número de diapositiva 5">
            <a:extLst>
              <a:ext uri="{FF2B5EF4-FFF2-40B4-BE49-F238E27FC236}">
                <a16:creationId xmlns:a16="http://schemas.microsoft.com/office/drawing/2014/main" id="{7FA9E735-B191-784C-98F7-65384DACA4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2C6627B-E4D5-2947-8E88-B84039729B99}" type="slidenum">
              <a:rPr lang="es-ES" noProof="0" smtClean="0"/>
              <a:t>‹#›</a:t>
            </a:fld>
            <a:endParaRPr lang="es-ES" noProof="0"/>
          </a:p>
        </p:txBody>
      </p:sp>
    </p:spTree>
    <p:extLst>
      <p:ext uri="{BB962C8B-B14F-4D97-AF65-F5344CB8AC3E}">
        <p14:creationId xmlns:p14="http://schemas.microsoft.com/office/powerpoint/2010/main" val="52891886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89" r:id="rId32"/>
    <p:sldLayoutId id="2147483790" r:id="rId33"/>
    <p:sldLayoutId id="2147483791" r:id="rId34"/>
    <p:sldLayoutId id="2147483792" r:id="rId35"/>
    <p:sldLayoutId id="2147483793" r:id="rId36"/>
    <p:sldLayoutId id="2147483794" r:id="rId37"/>
    <p:sldLayoutId id="2147483795" r:id="rId38"/>
    <p:sldLayoutId id="2147483796" r:id="rId39"/>
    <p:sldLayoutId id="2147483810" r:id="rId4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902FA6-24E0-3C4A-8B7A-F529DB1228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 name="Marcador de posición de texto 2">
            <a:extLst>
              <a:ext uri="{FF2B5EF4-FFF2-40B4-BE49-F238E27FC236}">
                <a16:creationId xmlns:a16="http://schemas.microsoft.com/office/drawing/2014/main" id="{41845A71-C369-2A42-A14F-2BD1985F7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a:extLst>
              <a:ext uri="{FF2B5EF4-FFF2-40B4-BE49-F238E27FC236}">
                <a16:creationId xmlns:a16="http://schemas.microsoft.com/office/drawing/2014/main" id="{30870798-FB93-8742-9A92-FA7A241AF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F6D886FC-A0B6-4729-BC5E-945C17DCA84D}" type="datetime1">
              <a:rPr lang="es-ES" noProof="0" smtClean="0"/>
              <a:t>04/08/2023</a:t>
            </a:fld>
            <a:endParaRPr lang="es-ES" noProof="0"/>
          </a:p>
        </p:txBody>
      </p:sp>
      <p:sp>
        <p:nvSpPr>
          <p:cNvPr id="5" name="Marcador de pie de página 4">
            <a:extLst>
              <a:ext uri="{FF2B5EF4-FFF2-40B4-BE49-F238E27FC236}">
                <a16:creationId xmlns:a16="http://schemas.microsoft.com/office/drawing/2014/main" id="{7642A715-D537-DD4B-8BE6-1E573155F1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s-ES" noProof="0"/>
          </a:p>
        </p:txBody>
      </p:sp>
      <p:sp>
        <p:nvSpPr>
          <p:cNvPr id="6" name="Marcador de posición de número de diapositiva 5">
            <a:extLst>
              <a:ext uri="{FF2B5EF4-FFF2-40B4-BE49-F238E27FC236}">
                <a16:creationId xmlns:a16="http://schemas.microsoft.com/office/drawing/2014/main" id="{7FA9E735-B191-784C-98F7-65384DACA4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2C6627B-E4D5-2947-8E88-B84039729B99}" type="slidenum">
              <a:rPr lang="es-ES" noProof="0" smtClean="0"/>
              <a:t>‹#›</a:t>
            </a:fld>
            <a:endParaRPr lang="es-ES" noProof="0"/>
          </a:p>
        </p:txBody>
      </p:sp>
    </p:spTree>
    <p:extLst>
      <p:ext uri="{BB962C8B-B14F-4D97-AF65-F5344CB8AC3E}">
        <p14:creationId xmlns:p14="http://schemas.microsoft.com/office/powerpoint/2010/main" val="384493001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 id="2147483848" r:id="rId20"/>
    <p:sldLayoutId id="2147483849" r:id="rId21"/>
    <p:sldLayoutId id="2147483850" r:id="rId22"/>
    <p:sldLayoutId id="2147483851" r:id="rId23"/>
    <p:sldLayoutId id="2147483852" r:id="rId24"/>
    <p:sldLayoutId id="2147483853" r:id="rId25"/>
    <p:sldLayoutId id="2147483854" r:id="rId26"/>
    <p:sldLayoutId id="2147483855" r:id="rId27"/>
    <p:sldLayoutId id="2147483856" r:id="rId28"/>
    <p:sldLayoutId id="2147483857" r:id="rId29"/>
    <p:sldLayoutId id="2147483858" r:id="rId30"/>
    <p:sldLayoutId id="2147483859" r:id="rId31"/>
    <p:sldLayoutId id="2147483860" r:id="rId32"/>
    <p:sldLayoutId id="2147483861" r:id="rId33"/>
    <p:sldLayoutId id="2147483862" r:id="rId34"/>
    <p:sldLayoutId id="2147483863" r:id="rId35"/>
    <p:sldLayoutId id="2147483864" r:id="rId36"/>
    <p:sldLayoutId id="2147483865" r:id="rId37"/>
    <p:sldLayoutId id="2147483866" r:id="rId38"/>
    <p:sldLayoutId id="2147483867" r:id="rId3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F2A321A-9F69-7040-99F8-F3E16EEFAF0E}"/>
              </a:ext>
            </a:extLst>
          </p:cNvPr>
          <p:cNvSpPr>
            <a:spLocks noGrp="1"/>
          </p:cNvSpPr>
          <p:nvPr>
            <p:ph type="title"/>
          </p:nvPr>
        </p:nvSpPr>
        <p:spPr>
          <a:xfrm>
            <a:off x="838206" y="365138"/>
            <a:ext cx="10515600" cy="1325568"/>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B6A71B48-C2DC-D547-A302-859A1E9FF402}"/>
              </a:ext>
            </a:extLst>
          </p:cNvPr>
          <p:cNvSpPr>
            <a:spLocks noGrp="1"/>
          </p:cNvSpPr>
          <p:nvPr>
            <p:ph type="body" idx="1"/>
          </p:nvPr>
        </p:nvSpPr>
        <p:spPr>
          <a:xfrm>
            <a:off x="838206" y="1825631"/>
            <a:ext cx="10515600" cy="4351337"/>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BB09808-A866-1D4C-A64A-5587E2D3B873}"/>
              </a:ext>
            </a:extLst>
          </p:cNvPr>
          <p:cNvSpPr>
            <a:spLocks noGrp="1"/>
          </p:cNvSpPr>
          <p:nvPr>
            <p:ph type="dt" sz="half" idx="2"/>
          </p:nvPr>
        </p:nvSpPr>
        <p:spPr>
          <a:xfrm>
            <a:off x="838209" y="6356352"/>
            <a:ext cx="2743198" cy="365128"/>
          </a:xfrm>
          <a:prstGeom prst="rect">
            <a:avLst/>
          </a:prstGeom>
        </p:spPr>
        <p:txBody>
          <a:bodyPr vert="horz" lIns="91440" tIns="45720" rIns="91440" bIns="45720" rtlCol="0" anchor="ctr"/>
          <a:lstStyle>
            <a:lvl1pPr algn="l">
              <a:defRPr sz="1124">
                <a:solidFill>
                  <a:schemeClr val="tx1">
                    <a:tint val="75000"/>
                  </a:schemeClr>
                </a:solidFill>
              </a:defRPr>
            </a:lvl1pPr>
          </a:lstStyle>
          <a:p>
            <a:fld id="{F2D9E86A-8749-404F-B0EC-B60DCEB9EF7C}" type="datetimeFigureOut">
              <a:rPr lang="es-CO" smtClean="0"/>
              <a:t>3/08/2023</a:t>
            </a:fld>
            <a:endParaRPr lang="es-CO" dirty="0"/>
          </a:p>
        </p:txBody>
      </p:sp>
      <p:sp>
        <p:nvSpPr>
          <p:cNvPr id="5" name="Marcador de pie de página 4">
            <a:extLst>
              <a:ext uri="{FF2B5EF4-FFF2-40B4-BE49-F238E27FC236}">
                <a16:creationId xmlns:a16="http://schemas.microsoft.com/office/drawing/2014/main" id="{2D13751F-65F9-2A47-AF43-96B65724CC93}"/>
              </a:ext>
            </a:extLst>
          </p:cNvPr>
          <p:cNvSpPr>
            <a:spLocks noGrp="1"/>
          </p:cNvSpPr>
          <p:nvPr>
            <p:ph type="ftr" sz="quarter" idx="3"/>
          </p:nvPr>
        </p:nvSpPr>
        <p:spPr>
          <a:xfrm>
            <a:off x="4038606" y="6356352"/>
            <a:ext cx="4114800" cy="365128"/>
          </a:xfrm>
          <a:prstGeom prst="rect">
            <a:avLst/>
          </a:prstGeom>
        </p:spPr>
        <p:txBody>
          <a:bodyPr vert="horz" lIns="91440" tIns="45720" rIns="91440" bIns="45720" rtlCol="0" anchor="ctr"/>
          <a:lstStyle>
            <a:lvl1pPr algn="ctr">
              <a:defRPr sz="1124">
                <a:solidFill>
                  <a:schemeClr val="tx1">
                    <a:tint val="75000"/>
                  </a:schemeClr>
                </a:solidFill>
              </a:defRPr>
            </a:lvl1pPr>
          </a:lstStyle>
          <a:p>
            <a:endParaRPr lang="es-CO" dirty="0"/>
          </a:p>
        </p:txBody>
      </p:sp>
      <p:sp>
        <p:nvSpPr>
          <p:cNvPr id="6" name="Marcador de número de diapositiva 5">
            <a:extLst>
              <a:ext uri="{FF2B5EF4-FFF2-40B4-BE49-F238E27FC236}">
                <a16:creationId xmlns:a16="http://schemas.microsoft.com/office/drawing/2014/main" id="{0898BA37-9B00-F045-A509-D992DA696DED}"/>
              </a:ext>
            </a:extLst>
          </p:cNvPr>
          <p:cNvSpPr>
            <a:spLocks noGrp="1"/>
          </p:cNvSpPr>
          <p:nvPr>
            <p:ph type="sldNum" sz="quarter" idx="4"/>
          </p:nvPr>
        </p:nvSpPr>
        <p:spPr>
          <a:xfrm>
            <a:off x="8610607" y="6356352"/>
            <a:ext cx="2743198" cy="365128"/>
          </a:xfrm>
          <a:prstGeom prst="rect">
            <a:avLst/>
          </a:prstGeom>
        </p:spPr>
        <p:txBody>
          <a:bodyPr vert="horz" lIns="91440" tIns="45720" rIns="91440" bIns="45720" rtlCol="0" anchor="ctr"/>
          <a:lstStyle>
            <a:lvl1pPr algn="r">
              <a:defRPr sz="1124">
                <a:solidFill>
                  <a:schemeClr val="tx1">
                    <a:tint val="75000"/>
                  </a:schemeClr>
                </a:solidFill>
              </a:defRPr>
            </a:lvl1pPr>
          </a:lstStyle>
          <a:p>
            <a:fld id="{D3B12FE1-067B-D64E-8D95-62E7AD77FC1E}" type="slidenum">
              <a:rPr lang="es-CO" smtClean="0"/>
              <a:t>‹#›</a:t>
            </a:fld>
            <a:endParaRPr lang="es-CO" dirty="0"/>
          </a:p>
        </p:txBody>
      </p:sp>
    </p:spTree>
    <p:extLst>
      <p:ext uri="{BB962C8B-B14F-4D97-AF65-F5344CB8AC3E}">
        <p14:creationId xmlns:p14="http://schemas.microsoft.com/office/powerpoint/2010/main" val="3199317800"/>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Lst>
  <p:txStyles>
    <p:titleStyle>
      <a:lvl1pPr algn="l" defTabSz="855556" rtl="0" eaLnBrk="1" latinLnBrk="0" hangingPunct="1">
        <a:lnSpc>
          <a:spcPct val="90000"/>
        </a:lnSpc>
        <a:spcBef>
          <a:spcPct val="0"/>
        </a:spcBef>
        <a:buNone/>
        <a:defRPr sz="4118" kern="1200">
          <a:solidFill>
            <a:schemeClr val="tx1"/>
          </a:solidFill>
          <a:latin typeface="+mj-lt"/>
          <a:ea typeface="+mj-ea"/>
          <a:cs typeface="+mj-cs"/>
        </a:defRPr>
      </a:lvl1pPr>
    </p:titleStyle>
    <p:bodyStyle>
      <a:lvl1pPr marL="213890" indent="-213890" algn="l" defTabSz="855556" rtl="0" eaLnBrk="1" latinLnBrk="0" hangingPunct="1">
        <a:lnSpc>
          <a:spcPct val="90000"/>
        </a:lnSpc>
        <a:spcBef>
          <a:spcPts val="937"/>
        </a:spcBef>
        <a:buFont typeface="Arial" panose="020B0604020202020204" pitchFamily="34" charset="0"/>
        <a:buChar char="•"/>
        <a:defRPr sz="2619" kern="1200">
          <a:solidFill>
            <a:schemeClr val="tx1"/>
          </a:solidFill>
          <a:latin typeface="+mn-lt"/>
          <a:ea typeface="+mn-ea"/>
          <a:cs typeface="+mn-cs"/>
        </a:defRPr>
      </a:lvl1pPr>
      <a:lvl2pPr marL="641666" indent="-213890" algn="l" defTabSz="855556" rtl="0" eaLnBrk="1" latinLnBrk="0" hangingPunct="1">
        <a:lnSpc>
          <a:spcPct val="90000"/>
        </a:lnSpc>
        <a:spcBef>
          <a:spcPts val="469"/>
        </a:spcBef>
        <a:buFont typeface="Arial" panose="020B0604020202020204" pitchFamily="34" charset="0"/>
        <a:buChar char="•"/>
        <a:defRPr sz="2246" kern="1200">
          <a:solidFill>
            <a:schemeClr val="tx1"/>
          </a:solidFill>
          <a:latin typeface="+mn-lt"/>
          <a:ea typeface="+mn-ea"/>
          <a:cs typeface="+mn-cs"/>
        </a:defRPr>
      </a:lvl2pPr>
      <a:lvl3pPr marL="1069440" indent="-213890" algn="l" defTabSz="855556" rtl="0" eaLnBrk="1" latinLnBrk="0" hangingPunct="1">
        <a:lnSpc>
          <a:spcPct val="90000"/>
        </a:lnSpc>
        <a:spcBef>
          <a:spcPts val="469"/>
        </a:spcBef>
        <a:buFont typeface="Arial" panose="020B0604020202020204" pitchFamily="34" charset="0"/>
        <a:buChar char="•"/>
        <a:defRPr sz="1871" kern="1200">
          <a:solidFill>
            <a:schemeClr val="tx1"/>
          </a:solidFill>
          <a:latin typeface="+mn-lt"/>
          <a:ea typeface="+mn-ea"/>
          <a:cs typeface="+mn-cs"/>
        </a:defRPr>
      </a:lvl3pPr>
      <a:lvl4pPr marL="1497219" indent="-213890" algn="l" defTabSz="855556" rtl="0" eaLnBrk="1" latinLnBrk="0" hangingPunct="1">
        <a:lnSpc>
          <a:spcPct val="90000"/>
        </a:lnSpc>
        <a:spcBef>
          <a:spcPts val="469"/>
        </a:spcBef>
        <a:buFont typeface="Arial" panose="020B0604020202020204" pitchFamily="34" charset="0"/>
        <a:buChar char="•"/>
        <a:defRPr sz="1680" kern="1200">
          <a:solidFill>
            <a:schemeClr val="tx1"/>
          </a:solidFill>
          <a:latin typeface="+mn-lt"/>
          <a:ea typeface="+mn-ea"/>
          <a:cs typeface="+mn-cs"/>
        </a:defRPr>
      </a:lvl4pPr>
      <a:lvl5pPr marL="1924987" indent="-213890" algn="l" defTabSz="855556" rtl="0" eaLnBrk="1" latinLnBrk="0" hangingPunct="1">
        <a:lnSpc>
          <a:spcPct val="90000"/>
        </a:lnSpc>
        <a:spcBef>
          <a:spcPts val="469"/>
        </a:spcBef>
        <a:buFont typeface="Arial" panose="020B0604020202020204" pitchFamily="34" charset="0"/>
        <a:buChar char="•"/>
        <a:defRPr sz="1680" kern="1200">
          <a:solidFill>
            <a:schemeClr val="tx1"/>
          </a:solidFill>
          <a:latin typeface="+mn-lt"/>
          <a:ea typeface="+mn-ea"/>
          <a:cs typeface="+mn-cs"/>
        </a:defRPr>
      </a:lvl5pPr>
      <a:lvl6pPr marL="2352767" indent="-213890" algn="l" defTabSz="855556" rtl="0" eaLnBrk="1" latinLnBrk="0" hangingPunct="1">
        <a:lnSpc>
          <a:spcPct val="90000"/>
        </a:lnSpc>
        <a:spcBef>
          <a:spcPts val="469"/>
        </a:spcBef>
        <a:buFont typeface="Arial" panose="020B0604020202020204" pitchFamily="34" charset="0"/>
        <a:buChar char="•"/>
        <a:defRPr sz="1680" kern="1200">
          <a:solidFill>
            <a:schemeClr val="tx1"/>
          </a:solidFill>
          <a:latin typeface="+mn-lt"/>
          <a:ea typeface="+mn-ea"/>
          <a:cs typeface="+mn-cs"/>
        </a:defRPr>
      </a:lvl6pPr>
      <a:lvl7pPr marL="2780543" indent="-213890" algn="l" defTabSz="855556" rtl="0" eaLnBrk="1" latinLnBrk="0" hangingPunct="1">
        <a:lnSpc>
          <a:spcPct val="90000"/>
        </a:lnSpc>
        <a:spcBef>
          <a:spcPts val="469"/>
        </a:spcBef>
        <a:buFont typeface="Arial" panose="020B0604020202020204" pitchFamily="34" charset="0"/>
        <a:buChar char="•"/>
        <a:defRPr sz="1680" kern="1200">
          <a:solidFill>
            <a:schemeClr val="tx1"/>
          </a:solidFill>
          <a:latin typeface="+mn-lt"/>
          <a:ea typeface="+mn-ea"/>
          <a:cs typeface="+mn-cs"/>
        </a:defRPr>
      </a:lvl7pPr>
      <a:lvl8pPr marL="3208317" indent="-213890" algn="l" defTabSz="855556" rtl="0" eaLnBrk="1" latinLnBrk="0" hangingPunct="1">
        <a:lnSpc>
          <a:spcPct val="90000"/>
        </a:lnSpc>
        <a:spcBef>
          <a:spcPts val="469"/>
        </a:spcBef>
        <a:buFont typeface="Arial" panose="020B0604020202020204" pitchFamily="34" charset="0"/>
        <a:buChar char="•"/>
        <a:defRPr sz="1680" kern="1200">
          <a:solidFill>
            <a:schemeClr val="tx1"/>
          </a:solidFill>
          <a:latin typeface="+mn-lt"/>
          <a:ea typeface="+mn-ea"/>
          <a:cs typeface="+mn-cs"/>
        </a:defRPr>
      </a:lvl8pPr>
      <a:lvl9pPr marL="3636096" indent="-213890" algn="l" defTabSz="855556" rtl="0" eaLnBrk="1" latinLnBrk="0" hangingPunct="1">
        <a:lnSpc>
          <a:spcPct val="90000"/>
        </a:lnSpc>
        <a:spcBef>
          <a:spcPts val="469"/>
        </a:spcBef>
        <a:buFont typeface="Arial" panose="020B0604020202020204" pitchFamily="34" charset="0"/>
        <a:buChar char="•"/>
        <a:defRPr sz="1680" kern="1200">
          <a:solidFill>
            <a:schemeClr val="tx1"/>
          </a:solidFill>
          <a:latin typeface="+mn-lt"/>
          <a:ea typeface="+mn-ea"/>
          <a:cs typeface="+mn-cs"/>
        </a:defRPr>
      </a:lvl9pPr>
    </p:bodyStyle>
    <p:otherStyle>
      <a:defPPr>
        <a:defRPr lang="es-CO"/>
      </a:defPPr>
      <a:lvl1pPr marL="0" algn="l" defTabSz="855556" rtl="0" eaLnBrk="1" latinLnBrk="0" hangingPunct="1">
        <a:defRPr sz="1680" kern="1200">
          <a:solidFill>
            <a:schemeClr val="tx1"/>
          </a:solidFill>
          <a:latin typeface="+mn-lt"/>
          <a:ea typeface="+mn-ea"/>
          <a:cs typeface="+mn-cs"/>
        </a:defRPr>
      </a:lvl1pPr>
      <a:lvl2pPr marL="427780" algn="l" defTabSz="855556" rtl="0" eaLnBrk="1" latinLnBrk="0" hangingPunct="1">
        <a:defRPr sz="1680" kern="1200">
          <a:solidFill>
            <a:schemeClr val="tx1"/>
          </a:solidFill>
          <a:latin typeface="+mn-lt"/>
          <a:ea typeface="+mn-ea"/>
          <a:cs typeface="+mn-cs"/>
        </a:defRPr>
      </a:lvl2pPr>
      <a:lvl3pPr marL="855556" algn="l" defTabSz="855556" rtl="0" eaLnBrk="1" latinLnBrk="0" hangingPunct="1">
        <a:defRPr sz="1680" kern="1200">
          <a:solidFill>
            <a:schemeClr val="tx1"/>
          </a:solidFill>
          <a:latin typeface="+mn-lt"/>
          <a:ea typeface="+mn-ea"/>
          <a:cs typeface="+mn-cs"/>
        </a:defRPr>
      </a:lvl3pPr>
      <a:lvl4pPr marL="1283329" algn="l" defTabSz="855556" rtl="0" eaLnBrk="1" latinLnBrk="0" hangingPunct="1">
        <a:defRPr sz="1680" kern="1200">
          <a:solidFill>
            <a:schemeClr val="tx1"/>
          </a:solidFill>
          <a:latin typeface="+mn-lt"/>
          <a:ea typeface="+mn-ea"/>
          <a:cs typeface="+mn-cs"/>
        </a:defRPr>
      </a:lvl4pPr>
      <a:lvl5pPr marL="1711099" algn="l" defTabSz="855556" rtl="0" eaLnBrk="1" latinLnBrk="0" hangingPunct="1">
        <a:defRPr sz="1680" kern="1200">
          <a:solidFill>
            <a:schemeClr val="tx1"/>
          </a:solidFill>
          <a:latin typeface="+mn-lt"/>
          <a:ea typeface="+mn-ea"/>
          <a:cs typeface="+mn-cs"/>
        </a:defRPr>
      </a:lvl5pPr>
      <a:lvl6pPr marL="2138879" algn="l" defTabSz="855556" rtl="0" eaLnBrk="1" latinLnBrk="0" hangingPunct="1">
        <a:defRPr sz="1680" kern="1200">
          <a:solidFill>
            <a:schemeClr val="tx1"/>
          </a:solidFill>
          <a:latin typeface="+mn-lt"/>
          <a:ea typeface="+mn-ea"/>
          <a:cs typeface="+mn-cs"/>
        </a:defRPr>
      </a:lvl6pPr>
      <a:lvl7pPr marL="2566653" algn="l" defTabSz="855556" rtl="0" eaLnBrk="1" latinLnBrk="0" hangingPunct="1">
        <a:defRPr sz="1680" kern="1200">
          <a:solidFill>
            <a:schemeClr val="tx1"/>
          </a:solidFill>
          <a:latin typeface="+mn-lt"/>
          <a:ea typeface="+mn-ea"/>
          <a:cs typeface="+mn-cs"/>
        </a:defRPr>
      </a:lvl7pPr>
      <a:lvl8pPr marL="2994429" algn="l" defTabSz="855556" rtl="0" eaLnBrk="1" latinLnBrk="0" hangingPunct="1">
        <a:defRPr sz="1680" kern="1200">
          <a:solidFill>
            <a:schemeClr val="tx1"/>
          </a:solidFill>
          <a:latin typeface="+mn-lt"/>
          <a:ea typeface="+mn-ea"/>
          <a:cs typeface="+mn-cs"/>
        </a:defRPr>
      </a:lvl8pPr>
      <a:lvl9pPr marL="3422207" algn="l" defTabSz="855556" rtl="0" eaLnBrk="1" latinLnBrk="0" hangingPunct="1">
        <a:defRPr sz="16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4.jpeg"/><Relationship Id="rId7"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microsoft.com/office/2007/relationships/hdphoto" Target="../media/hdphoto2.wdp"/><Relationship Id="rId5" Type="http://schemas.openxmlformats.org/officeDocument/2006/relationships/image" Target="../media/image41.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6.png"/><Relationship Id="rId1" Type="http://schemas.openxmlformats.org/officeDocument/2006/relationships/slideLayout" Target="../slideLayouts/slideLayout38.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hyperlink" Target="https://www.ezrome.it/roma-da-conoscere/multietnico-romano/2409-la-comunita-peruviana-stupenda-miscela-di-tradizioni-artigianato-e-colori" TargetMode="External"/><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53.jp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g"/></Relationships>
</file>

<file path=ppt/slides/_rels/slide1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40.xml"/><Relationship Id="rId4" Type="http://schemas.openxmlformats.org/officeDocument/2006/relationships/image" Target="../media/image57.jp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8.xml"/><Relationship Id="rId5" Type="http://schemas.openxmlformats.org/officeDocument/2006/relationships/image" Target="../media/image62.sv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18" Type="http://schemas.openxmlformats.org/officeDocument/2006/relationships/image" Target="../media/image2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19.png"/><Relationship Id="rId2" Type="http://schemas.openxmlformats.org/officeDocument/2006/relationships/image" Target="../media/image3.png"/><Relationship Id="rId16" Type="http://schemas.openxmlformats.org/officeDocument/2006/relationships/image" Target="../media/image18.svg"/><Relationship Id="rId1" Type="http://schemas.openxmlformats.org/officeDocument/2006/relationships/slideLayout" Target="../slideLayouts/slideLayout40.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slides/_rels/slide3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eg"/><Relationship Id="rId1" Type="http://schemas.openxmlformats.org/officeDocument/2006/relationships/slideLayout" Target="../slideLayouts/slideLayout86.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0.xml"/><Relationship Id="rId5" Type="http://schemas.openxmlformats.org/officeDocument/2006/relationships/image" Target="../media/image70.jpe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8.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86.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0" Type="http://schemas.microsoft.com/office/2007/relationships/hdphoto" Target="../media/hdphoto1.wdp"/><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0.sv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3.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42.png"/><Relationship Id="rId2" Type="http://schemas.openxmlformats.org/officeDocument/2006/relationships/image" Target="../media/image11.png"/><Relationship Id="rId1" Type="http://schemas.openxmlformats.org/officeDocument/2006/relationships/slideLayout" Target="../slideLayouts/slideLayout38.xml"/><Relationship Id="rId6" Type="http://schemas.openxmlformats.org/officeDocument/2006/relationships/image" Target="../media/image15.png"/><Relationship Id="rId11" Type="http://schemas.microsoft.com/office/2007/relationships/hdphoto" Target="../media/hdphoto2.wdp"/><Relationship Id="rId5" Type="http://schemas.openxmlformats.org/officeDocument/2006/relationships/image" Target="../media/image14.svg"/><Relationship Id="rId10" Type="http://schemas.openxmlformats.org/officeDocument/2006/relationships/image" Target="../media/image41.png"/><Relationship Id="rId4" Type="http://schemas.openxmlformats.org/officeDocument/2006/relationships/image" Target="../media/image13.png"/><Relationship Id="rId9"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A572E5A-A4F2-471B-BBDB-689EACBFA702}"/>
              </a:ext>
            </a:extLst>
          </p:cNvPr>
          <p:cNvSpPr/>
          <p:nvPr/>
        </p:nvSpPr>
        <p:spPr>
          <a:xfrm>
            <a:off x="0" y="0"/>
            <a:ext cx="12192000" cy="6858000"/>
          </a:xfrm>
          <a:prstGeom prst="rect">
            <a:avLst/>
          </a:prstGeom>
          <a:solidFill>
            <a:srgbClr val="00206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 name="CuadroTexto 7">
            <a:extLst>
              <a:ext uri="{FF2B5EF4-FFF2-40B4-BE49-F238E27FC236}">
                <a16:creationId xmlns:a16="http://schemas.microsoft.com/office/drawing/2014/main" id="{4A3D9326-308E-47C0-9FD7-80A6810AD5C2}"/>
              </a:ext>
            </a:extLst>
          </p:cNvPr>
          <p:cNvSpPr txBox="1">
            <a:spLocks noChangeArrowheads="1"/>
          </p:cNvSpPr>
          <p:nvPr/>
        </p:nvSpPr>
        <p:spPr bwMode="auto">
          <a:xfrm>
            <a:off x="1094974" y="1970668"/>
            <a:ext cx="80074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s-ES_tradnl" altLang="es-MX" sz="4000" spc="300" dirty="0">
                <a:solidFill>
                  <a:schemeClr val="bg1"/>
                </a:solidFill>
                <a:latin typeface="+mj-lt"/>
              </a:rPr>
              <a:t>ENTRENAMIENTO SEMANAL</a:t>
            </a:r>
          </a:p>
        </p:txBody>
      </p:sp>
      <p:cxnSp>
        <p:nvCxnSpPr>
          <p:cNvPr id="7" name="Conector recto 6">
            <a:extLst>
              <a:ext uri="{FF2B5EF4-FFF2-40B4-BE49-F238E27FC236}">
                <a16:creationId xmlns:a16="http://schemas.microsoft.com/office/drawing/2014/main" id="{A3E65183-E11E-4083-92EA-78E6B43CB42E}"/>
              </a:ext>
            </a:extLst>
          </p:cNvPr>
          <p:cNvCxnSpPr>
            <a:cxnSpLocks/>
          </p:cNvCxnSpPr>
          <p:nvPr/>
        </p:nvCxnSpPr>
        <p:spPr>
          <a:xfrm>
            <a:off x="1226128" y="2763983"/>
            <a:ext cx="83439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Imagen 9" descr="Un dibujo de un perro&#10;&#10;Descripción generada automáticamente con confianza media">
            <a:extLst>
              <a:ext uri="{FF2B5EF4-FFF2-40B4-BE49-F238E27FC236}">
                <a16:creationId xmlns:a16="http://schemas.microsoft.com/office/drawing/2014/main" id="{195FB804-0D0E-4529-B845-7D5C3F8C98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4970" y="3271055"/>
            <a:ext cx="1807468" cy="822962"/>
          </a:xfrm>
          <a:prstGeom prst="rect">
            <a:avLst/>
          </a:prstGeom>
        </p:spPr>
      </p:pic>
    </p:spTree>
    <p:extLst>
      <p:ext uri="{BB962C8B-B14F-4D97-AF65-F5344CB8AC3E}">
        <p14:creationId xmlns:p14="http://schemas.microsoft.com/office/powerpoint/2010/main" val="1204365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Marcador de posición de imagen 5">
            <a:extLst>
              <a:ext uri="{FF2B5EF4-FFF2-40B4-BE49-F238E27FC236}">
                <a16:creationId xmlns:a16="http://schemas.microsoft.com/office/drawing/2014/main" id="{57264B54-212E-4FAC-A9B5-7508B246BFCF}"/>
              </a:ext>
            </a:extLst>
          </p:cNvPr>
          <p:cNvPicPr>
            <a:picLocks noChangeAspect="1"/>
          </p:cNvPicPr>
          <p:nvPr/>
        </p:nvPicPr>
        <p:blipFill rotWithShape="1">
          <a:blip r:embed="rId3">
            <a:duotone>
              <a:prstClr val="black"/>
              <a:schemeClr val="accent3">
                <a:tint val="45000"/>
                <a:satMod val="400000"/>
              </a:schemeClr>
            </a:duotone>
            <a:extLst>
              <a:ext uri="{28A0092B-C50C-407E-A947-70E740481C1C}">
                <a14:useLocalDpi xmlns:a14="http://schemas.microsoft.com/office/drawing/2010/main" val="0"/>
              </a:ext>
            </a:extLst>
          </a:blip>
          <a:srcRect l="18883" r="24418"/>
          <a:stretch/>
        </p:blipFill>
        <p:spPr>
          <a:xfrm>
            <a:off x="0" y="0"/>
            <a:ext cx="3888419" cy="6858000"/>
          </a:xfrm>
          <a:prstGeom prst="rect">
            <a:avLst/>
          </a:prstGeom>
        </p:spPr>
      </p:pic>
      <p:sp>
        <p:nvSpPr>
          <p:cNvPr id="12" name="CuadroTexto 27">
            <a:extLst>
              <a:ext uri="{FF2B5EF4-FFF2-40B4-BE49-F238E27FC236}">
                <a16:creationId xmlns:a16="http://schemas.microsoft.com/office/drawing/2014/main" id="{3AEFB955-BDEC-46BD-BFF6-9F97762F3814}"/>
              </a:ext>
            </a:extLst>
          </p:cNvPr>
          <p:cNvSpPr txBox="1"/>
          <p:nvPr/>
        </p:nvSpPr>
        <p:spPr>
          <a:xfrm>
            <a:off x="4119992" y="5077454"/>
            <a:ext cx="7754613" cy="1231106"/>
          </a:xfrm>
          <a:prstGeom prst="rect">
            <a:avLst/>
          </a:prstGeom>
          <a:noFill/>
        </p:spPr>
        <p:txBody>
          <a:bodyPr wrap="square" rtlCol="0">
            <a:spAutoFit/>
          </a:bodyPr>
          <a:lstStyle/>
          <a:p>
            <a:pPr marL="0" marR="0" lvl="0" indent="0" defTabSz="892517" rtl="0" eaLnBrk="1" fontAlgn="auto" latinLnBrk="0" hangingPunct="1">
              <a:lnSpc>
                <a:spcPct val="100000"/>
              </a:lnSpc>
              <a:spcBef>
                <a:spcPts val="0"/>
              </a:spcBef>
              <a:spcAft>
                <a:spcPts val="0"/>
              </a:spcAft>
              <a:buClrTx/>
              <a:buSzTx/>
              <a:buFontTx/>
              <a:buNone/>
              <a:tabLst/>
              <a:defRPr/>
            </a:pPr>
            <a:r>
              <a:rPr lang="es-CO" sz="2600" b="1" dirty="0">
                <a:solidFill>
                  <a:srgbClr val="0070C0"/>
                </a:solidFill>
              </a:rPr>
              <a:t>EQUIVALENTES: </a:t>
            </a:r>
            <a:endParaRPr lang="es-CO" sz="2400" dirty="0"/>
          </a:p>
          <a:p>
            <a:pPr marL="0" marR="0" lvl="0" indent="0" defTabSz="892517" rtl="0" eaLnBrk="1" fontAlgn="auto" latinLnBrk="0" hangingPunct="1">
              <a:lnSpc>
                <a:spcPct val="100000"/>
              </a:lnSpc>
              <a:spcBef>
                <a:spcPts val="0"/>
              </a:spcBef>
              <a:spcAft>
                <a:spcPts val="0"/>
              </a:spcAft>
              <a:buClrTx/>
              <a:buSzTx/>
              <a:buFontTx/>
              <a:buNone/>
              <a:tabLst/>
              <a:defRPr/>
            </a:pPr>
            <a:r>
              <a:rPr lang="es-CO" sz="2400" dirty="0"/>
              <a:t>- Al interés de </a:t>
            </a:r>
            <a:r>
              <a:rPr lang="es-CO" sz="2400" b="1" dirty="0"/>
              <a:t>$75,000</a:t>
            </a:r>
            <a:r>
              <a:rPr lang="es-CO" sz="2400" dirty="0"/>
              <a:t> dólares invertido al 5% </a:t>
            </a:r>
          </a:p>
          <a:p>
            <a:pPr marL="0" marR="0" lvl="0" indent="0" defTabSz="892517" rtl="0" eaLnBrk="1" fontAlgn="auto" latinLnBrk="0" hangingPunct="1">
              <a:lnSpc>
                <a:spcPct val="100000"/>
              </a:lnSpc>
              <a:spcBef>
                <a:spcPts val="0"/>
              </a:spcBef>
              <a:spcAft>
                <a:spcPts val="0"/>
              </a:spcAft>
              <a:buClrTx/>
              <a:buSzTx/>
              <a:buFontTx/>
              <a:buNone/>
              <a:tabLst/>
              <a:defRPr/>
            </a:pPr>
            <a:r>
              <a:rPr lang="es-CO" sz="2400" dirty="0"/>
              <a:t>- A la renta de una propiedad de </a:t>
            </a:r>
            <a:r>
              <a:rPr lang="es-CO" sz="2400" b="1" dirty="0"/>
              <a:t>$75,000 </a:t>
            </a:r>
            <a:r>
              <a:rPr lang="es-CO" sz="2400" dirty="0"/>
              <a:t>dólares</a:t>
            </a:r>
          </a:p>
        </p:txBody>
      </p:sp>
      <p:sp>
        <p:nvSpPr>
          <p:cNvPr id="24" name="CuadroTexto 35">
            <a:extLst>
              <a:ext uri="{FF2B5EF4-FFF2-40B4-BE49-F238E27FC236}">
                <a16:creationId xmlns:a16="http://schemas.microsoft.com/office/drawing/2014/main" id="{EAB74F17-03EA-48FA-BCF1-075A8A03BCB6}"/>
              </a:ext>
            </a:extLst>
          </p:cNvPr>
          <p:cNvSpPr txBox="1"/>
          <p:nvPr/>
        </p:nvSpPr>
        <p:spPr>
          <a:xfrm>
            <a:off x="702586" y="182411"/>
            <a:ext cx="2730067" cy="1200329"/>
          </a:xfrm>
          <a:prstGeom prst="rect">
            <a:avLst/>
          </a:prstGeom>
          <a:noFill/>
        </p:spPr>
        <p:txBody>
          <a:bodyPr wrap="square" rtlCol="0">
            <a:spAutoFit/>
          </a:bodyPr>
          <a:lstStyle/>
          <a:p>
            <a:pPr marL="0" marR="0" lvl="0" indent="0" defTabSz="892517" rtl="0" eaLnBrk="1" fontAlgn="auto" latinLnBrk="0" hangingPunct="1">
              <a:lnSpc>
                <a:spcPct val="100000"/>
              </a:lnSpc>
              <a:spcBef>
                <a:spcPts val="0"/>
              </a:spcBef>
              <a:spcAft>
                <a:spcPts val="0"/>
              </a:spcAft>
              <a:buClrTx/>
              <a:buSzTx/>
              <a:buFontTx/>
              <a:buNone/>
              <a:tabLst/>
              <a:defRPr/>
            </a:pPr>
            <a:r>
              <a:rPr lang="es-CO" sz="3600" b="1" dirty="0">
                <a:solidFill>
                  <a:schemeClr val="bg1"/>
                </a:solidFill>
              </a:rPr>
              <a:t>Ganas del </a:t>
            </a:r>
          </a:p>
          <a:p>
            <a:pPr marL="0" marR="0" lvl="0" indent="0" defTabSz="892517" rtl="0" eaLnBrk="1" fontAlgn="auto" latinLnBrk="0" hangingPunct="1">
              <a:lnSpc>
                <a:spcPct val="100000"/>
              </a:lnSpc>
              <a:spcBef>
                <a:spcPts val="0"/>
              </a:spcBef>
              <a:spcAft>
                <a:spcPts val="0"/>
              </a:spcAft>
              <a:buClrTx/>
              <a:buSzTx/>
              <a:buFontTx/>
              <a:buNone/>
              <a:tabLst/>
              <a:defRPr/>
            </a:pPr>
            <a:r>
              <a:rPr lang="es-CO" sz="3600" b="1" dirty="0">
                <a:solidFill>
                  <a:schemeClr val="bg1"/>
                </a:solidFill>
              </a:rPr>
              <a:t>3% al 15% </a:t>
            </a:r>
            <a:endParaRPr lang="es-CO" sz="3600" dirty="0">
              <a:solidFill>
                <a:schemeClr val="bg1"/>
              </a:solidFill>
            </a:endParaRPr>
          </a:p>
        </p:txBody>
      </p:sp>
      <p:sp>
        <p:nvSpPr>
          <p:cNvPr id="28" name="object 19">
            <a:extLst>
              <a:ext uri="{FF2B5EF4-FFF2-40B4-BE49-F238E27FC236}">
                <a16:creationId xmlns:a16="http://schemas.microsoft.com/office/drawing/2014/main" id="{E28F1DAF-A021-4DAD-9CBB-9A46E8FA5B32}"/>
              </a:ext>
            </a:extLst>
          </p:cNvPr>
          <p:cNvSpPr txBox="1"/>
          <p:nvPr/>
        </p:nvSpPr>
        <p:spPr>
          <a:xfrm>
            <a:off x="5754470" y="3899539"/>
            <a:ext cx="1132349" cy="553998"/>
          </a:xfrm>
          <a:prstGeom prst="rect">
            <a:avLst/>
          </a:prstGeom>
        </p:spPr>
        <p:txBody>
          <a:bodyPr vert="horz" wrap="square" lIns="0" tIns="0" rIns="0" bIns="0" rtlCol="0">
            <a:spAutoFit/>
          </a:bodyPr>
          <a:lstStyle/>
          <a:p>
            <a:pPr marL="0" marR="0" lvl="0" indent="0" algn="ctr" defTabSz="606725" rtl="0" eaLnBrk="1" fontAlgn="auto" latinLnBrk="0" hangingPunct="1">
              <a:lnSpc>
                <a:spcPct val="100000"/>
              </a:lnSpc>
              <a:spcBef>
                <a:spcPts val="0"/>
              </a:spcBef>
              <a:spcAft>
                <a:spcPts val="0"/>
              </a:spcAft>
              <a:buClrTx/>
              <a:buSzTx/>
              <a:buFontTx/>
              <a:buNone/>
              <a:tabLst/>
              <a:defRPr/>
            </a:pPr>
            <a:r>
              <a:rPr lang="en-US" dirty="0" err="1"/>
              <a:t>Volumen</a:t>
            </a:r>
            <a:r>
              <a:rPr lang="en-US" dirty="0"/>
              <a:t> </a:t>
            </a:r>
            <a:r>
              <a:rPr lang="es-MX" dirty="0"/>
              <a:t>mensual</a:t>
            </a:r>
          </a:p>
        </p:txBody>
      </p:sp>
      <p:sp>
        <p:nvSpPr>
          <p:cNvPr id="29" name="object 35">
            <a:extLst>
              <a:ext uri="{FF2B5EF4-FFF2-40B4-BE49-F238E27FC236}">
                <a16:creationId xmlns:a16="http://schemas.microsoft.com/office/drawing/2014/main" id="{B3A40FFC-0B8C-453C-A376-B1E5FEC4D3F0}"/>
              </a:ext>
            </a:extLst>
          </p:cNvPr>
          <p:cNvSpPr txBox="1"/>
          <p:nvPr/>
        </p:nvSpPr>
        <p:spPr>
          <a:xfrm>
            <a:off x="4316080" y="2740550"/>
            <a:ext cx="1043820" cy="276999"/>
          </a:xfrm>
          <a:prstGeom prst="rect">
            <a:avLst/>
          </a:prstGeom>
        </p:spPr>
        <p:txBody>
          <a:bodyPr vert="horz" wrap="square" lIns="0" tIns="0" rIns="0" bIns="0" rtlCol="0">
            <a:spAutoFit/>
          </a:bodyPr>
          <a:lstStyle/>
          <a:p>
            <a:pPr marL="0" marR="0" lvl="0" indent="0" algn="l" defTabSz="606725" rtl="0" eaLnBrk="1" fontAlgn="auto" latinLnBrk="0" hangingPunct="1">
              <a:lnSpc>
                <a:spcPct val="100000"/>
              </a:lnSpc>
              <a:spcBef>
                <a:spcPts val="0"/>
              </a:spcBef>
              <a:spcAft>
                <a:spcPts val="0"/>
              </a:spcAft>
              <a:buClrTx/>
              <a:buSzTx/>
              <a:buFontTx/>
              <a:buNone/>
              <a:tabLst/>
              <a:defRPr/>
            </a:pPr>
            <a:r>
              <a:rPr lang="en-US" dirty="0"/>
              <a:t> </a:t>
            </a:r>
            <a:endParaRPr dirty="0"/>
          </a:p>
        </p:txBody>
      </p:sp>
      <p:sp>
        <p:nvSpPr>
          <p:cNvPr id="30" name="object 36">
            <a:extLst>
              <a:ext uri="{FF2B5EF4-FFF2-40B4-BE49-F238E27FC236}">
                <a16:creationId xmlns:a16="http://schemas.microsoft.com/office/drawing/2014/main" id="{1BB15337-A4E3-439E-827D-1F53E4FC71DD}"/>
              </a:ext>
            </a:extLst>
          </p:cNvPr>
          <p:cNvSpPr txBox="1"/>
          <p:nvPr/>
        </p:nvSpPr>
        <p:spPr>
          <a:xfrm>
            <a:off x="4303234" y="3023632"/>
            <a:ext cx="5620286" cy="783574"/>
          </a:xfrm>
          <a:prstGeom prst="rect">
            <a:avLst/>
          </a:prstGeom>
        </p:spPr>
        <p:txBody>
          <a:bodyPr vert="horz" lIns="91440" tIns="45720" rIns="91440" bIns="45720" rtlCol="0">
            <a:noAutofit/>
          </a:bodyPr>
          <a:lstStyle>
            <a:defPPr>
              <a:defRPr lang="es-MX"/>
            </a:defPPr>
            <a:lvl1pPr indent="0" algn="ctr">
              <a:lnSpc>
                <a:spcPct val="90000"/>
              </a:lnSpc>
              <a:spcBef>
                <a:spcPts val="1000"/>
              </a:spcBef>
              <a:buFont typeface="Arial" panose="020B0604020202020204" pitchFamily="34" charset="0"/>
              <a:buNone/>
              <a:defRPr sz="6000">
                <a:solidFill>
                  <a:srgbClr val="0070C0"/>
                </a:solidFill>
                <a:latin typeface="Avenir Next LT Pro Demi" panose="020B07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5400" spc="-150" dirty="0"/>
              <a:t>40</a:t>
            </a:r>
            <a:r>
              <a:rPr lang="es-MX" sz="3600" spc="-150" dirty="0"/>
              <a:t> x </a:t>
            </a:r>
            <a:r>
              <a:rPr lang="en-US" sz="5400" spc="-150" dirty="0"/>
              <a:t>$50</a:t>
            </a:r>
            <a:r>
              <a:rPr lang="en-US" sz="4000" spc="-150" dirty="0"/>
              <a:t> </a:t>
            </a:r>
            <a:r>
              <a:rPr sz="4000" spc="-150" dirty="0"/>
              <a:t>x</a:t>
            </a:r>
            <a:r>
              <a:rPr lang="es-MX" sz="4000" spc="-150" dirty="0"/>
              <a:t> </a:t>
            </a:r>
            <a:r>
              <a:rPr sz="5400" spc="-150" dirty="0"/>
              <a:t>1</a:t>
            </a:r>
            <a:r>
              <a:rPr lang="en-US" sz="5400" spc="-150" dirty="0"/>
              <a:t>5</a:t>
            </a:r>
            <a:r>
              <a:rPr sz="5400" spc="-150" dirty="0"/>
              <a:t>%</a:t>
            </a:r>
            <a:r>
              <a:rPr lang="en-US" sz="4400" spc="-150" dirty="0"/>
              <a:t>=</a:t>
            </a:r>
            <a:endParaRPr sz="5400" spc="-150" dirty="0"/>
          </a:p>
        </p:txBody>
      </p:sp>
      <p:sp>
        <p:nvSpPr>
          <p:cNvPr id="31" name="object 18">
            <a:extLst>
              <a:ext uri="{FF2B5EF4-FFF2-40B4-BE49-F238E27FC236}">
                <a16:creationId xmlns:a16="http://schemas.microsoft.com/office/drawing/2014/main" id="{3F972D3C-0F48-43ED-B765-FC15372FA54A}"/>
              </a:ext>
            </a:extLst>
          </p:cNvPr>
          <p:cNvSpPr txBox="1"/>
          <p:nvPr/>
        </p:nvSpPr>
        <p:spPr>
          <a:xfrm>
            <a:off x="9640940" y="3029698"/>
            <a:ext cx="2108415" cy="755190"/>
          </a:xfrm>
          <a:prstGeom prst="rect">
            <a:avLst/>
          </a:prstGeom>
        </p:spPr>
        <p:txBody>
          <a:bodyPr vert="horz" lIns="91440" tIns="45720" rIns="91440" bIns="45720" rtlCol="0">
            <a:noAutofit/>
          </a:bodyPr>
          <a:lstStyle>
            <a:defPPr>
              <a:defRPr lang="es-MX"/>
            </a:defPPr>
            <a:lvl1pPr indent="0">
              <a:lnSpc>
                <a:spcPct val="90000"/>
              </a:lnSpc>
              <a:spcBef>
                <a:spcPts val="1000"/>
              </a:spcBef>
              <a:buFont typeface="Arial" panose="020B0604020202020204" pitchFamily="34" charset="0"/>
              <a:buNone/>
              <a:defRPr sz="5400">
                <a:solidFill>
                  <a:srgbClr val="0070C0"/>
                </a:solidFill>
                <a:latin typeface="Avenir Next LT Pro Demi" panose="020B07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6000" b="1" dirty="0">
                <a:solidFill>
                  <a:schemeClr val="bg2">
                    <a:lumMod val="25000"/>
                  </a:schemeClr>
                </a:solidFill>
              </a:rPr>
              <a:t>$300</a:t>
            </a:r>
            <a:endParaRPr lang="es-MX" sz="6000" b="1" dirty="0">
              <a:solidFill>
                <a:schemeClr val="bg2">
                  <a:lumMod val="25000"/>
                </a:schemeClr>
              </a:solidFill>
            </a:endParaRPr>
          </a:p>
        </p:txBody>
      </p:sp>
      <p:sp>
        <p:nvSpPr>
          <p:cNvPr id="2" name="CuadroTexto 1">
            <a:extLst>
              <a:ext uri="{FF2B5EF4-FFF2-40B4-BE49-F238E27FC236}">
                <a16:creationId xmlns:a16="http://schemas.microsoft.com/office/drawing/2014/main" id="{37035C58-580F-4D64-8DED-08E6667321E4}"/>
              </a:ext>
            </a:extLst>
          </p:cNvPr>
          <p:cNvSpPr txBox="1"/>
          <p:nvPr/>
        </p:nvSpPr>
        <p:spPr>
          <a:xfrm>
            <a:off x="6886819" y="6482664"/>
            <a:ext cx="3382656" cy="276999"/>
          </a:xfrm>
          <a:prstGeom prst="rect">
            <a:avLst/>
          </a:prstGeom>
          <a:noFill/>
        </p:spPr>
        <p:txBody>
          <a:bodyPr wrap="none" rtlCol="0">
            <a:spAutoFit/>
          </a:bodyPr>
          <a:lstStyle/>
          <a:p>
            <a:pPr algn="ctr"/>
            <a:r>
              <a:rPr lang="es-MX" sz="1200" i="1" dirty="0">
                <a:sym typeface="Myriad Pro"/>
              </a:rPr>
              <a:t>*Ve el plan de compensación para los detalles</a:t>
            </a:r>
          </a:p>
        </p:txBody>
      </p:sp>
      <p:sp>
        <p:nvSpPr>
          <p:cNvPr id="20" name="CuadroTexto 19">
            <a:extLst>
              <a:ext uri="{FF2B5EF4-FFF2-40B4-BE49-F238E27FC236}">
                <a16:creationId xmlns:a16="http://schemas.microsoft.com/office/drawing/2014/main" id="{CA88C8EB-54AC-43D5-A47E-F2D3C986BCCF}"/>
              </a:ext>
            </a:extLst>
          </p:cNvPr>
          <p:cNvSpPr txBox="1"/>
          <p:nvPr/>
        </p:nvSpPr>
        <p:spPr>
          <a:xfrm>
            <a:off x="9978291" y="3807206"/>
            <a:ext cx="1634919" cy="369332"/>
          </a:xfrm>
          <a:prstGeom prst="rect">
            <a:avLst/>
          </a:prstGeom>
          <a:noFill/>
        </p:spPr>
        <p:txBody>
          <a:bodyPr wrap="square">
            <a:spAutoFit/>
          </a:bodyPr>
          <a:lstStyle/>
          <a:p>
            <a:r>
              <a:rPr lang="es-MX" dirty="0"/>
              <a:t>USD por mes</a:t>
            </a:r>
          </a:p>
        </p:txBody>
      </p:sp>
      <p:pic>
        <p:nvPicPr>
          <p:cNvPr id="14" name="Picture 8">
            <a:extLst>
              <a:ext uri="{FF2B5EF4-FFF2-40B4-BE49-F238E27FC236}">
                <a16:creationId xmlns:a16="http://schemas.microsoft.com/office/drawing/2014/main" id="{5BD5D77D-E46C-4453-9A88-758DA80B8A5F}"/>
              </a:ext>
            </a:extLst>
          </p:cNvPr>
          <p:cNvPicPr>
            <a:picLocks noChangeAspect="1"/>
          </p:cNvPicPr>
          <p:nvPr/>
        </p:nvPicPr>
        <p:blipFill>
          <a:blip r:embed="rId4"/>
          <a:stretch>
            <a:fillRect/>
          </a:stretch>
        </p:blipFill>
        <p:spPr>
          <a:xfrm>
            <a:off x="1100163" y="2296567"/>
            <a:ext cx="1456439" cy="1463214"/>
          </a:xfrm>
          <a:prstGeom prst="rect">
            <a:avLst/>
          </a:prstGeom>
        </p:spPr>
      </p:pic>
      <p:grpSp>
        <p:nvGrpSpPr>
          <p:cNvPr id="13" name="Group 12">
            <a:extLst>
              <a:ext uri="{FF2B5EF4-FFF2-40B4-BE49-F238E27FC236}">
                <a16:creationId xmlns:a16="http://schemas.microsoft.com/office/drawing/2014/main" id="{35CAB779-D9FA-9DA4-7121-C8C495A6CA16}"/>
              </a:ext>
            </a:extLst>
          </p:cNvPr>
          <p:cNvGrpSpPr/>
          <p:nvPr/>
        </p:nvGrpSpPr>
        <p:grpSpPr>
          <a:xfrm>
            <a:off x="5631440" y="301926"/>
            <a:ext cx="4638035" cy="2604364"/>
            <a:chOff x="1311215" y="370936"/>
            <a:chExt cx="9665050" cy="6150634"/>
          </a:xfrm>
        </p:grpSpPr>
        <p:pic>
          <p:nvPicPr>
            <p:cNvPr id="15" name="Imagen 2">
              <a:extLst>
                <a:ext uri="{FF2B5EF4-FFF2-40B4-BE49-F238E27FC236}">
                  <a16:creationId xmlns:a16="http://schemas.microsoft.com/office/drawing/2014/main" id="{6613286B-90E8-1054-9E6A-04262F3FF37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16" name="Imagen 3">
              <a:extLst>
                <a:ext uri="{FF2B5EF4-FFF2-40B4-BE49-F238E27FC236}">
                  <a16:creationId xmlns:a16="http://schemas.microsoft.com/office/drawing/2014/main" id="{4C8C6BA4-02AF-E686-6FA4-E6BCEA3938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18" name="Imagen 8" descr="Interfaz de usuario gráfica, Aplicación&#10;&#10;Descripción generada automáticamente">
              <a:extLst>
                <a:ext uri="{FF2B5EF4-FFF2-40B4-BE49-F238E27FC236}">
                  <a16:creationId xmlns:a16="http://schemas.microsoft.com/office/drawing/2014/main" id="{394A9F8A-5AB3-E035-FD61-8FCE46CED2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sp>
        <p:nvSpPr>
          <p:cNvPr id="19" name="object 19">
            <a:extLst>
              <a:ext uri="{FF2B5EF4-FFF2-40B4-BE49-F238E27FC236}">
                <a16:creationId xmlns:a16="http://schemas.microsoft.com/office/drawing/2014/main" id="{D777F0B6-CE9C-F509-29D5-6471959EA41C}"/>
              </a:ext>
            </a:extLst>
          </p:cNvPr>
          <p:cNvSpPr txBox="1"/>
          <p:nvPr/>
        </p:nvSpPr>
        <p:spPr>
          <a:xfrm>
            <a:off x="4227551" y="3742456"/>
            <a:ext cx="1132349" cy="830997"/>
          </a:xfrm>
          <a:prstGeom prst="rect">
            <a:avLst/>
          </a:prstGeom>
        </p:spPr>
        <p:txBody>
          <a:bodyPr vert="horz" wrap="square" lIns="0" tIns="0" rIns="0" bIns="0" rtlCol="0">
            <a:spAutoFit/>
          </a:bodyPr>
          <a:lstStyle/>
          <a:p>
            <a:pPr marL="0" marR="0" lvl="0" indent="0" algn="ctr" defTabSz="606725" rtl="0" eaLnBrk="1" fontAlgn="auto" latinLnBrk="0" hangingPunct="1">
              <a:lnSpc>
                <a:spcPct val="100000"/>
              </a:lnSpc>
              <a:spcBef>
                <a:spcPts val="0"/>
              </a:spcBef>
              <a:spcAft>
                <a:spcPts val="0"/>
              </a:spcAft>
              <a:buClrTx/>
              <a:buSzTx/>
              <a:buFontTx/>
              <a:buNone/>
              <a:tabLst/>
              <a:defRPr/>
            </a:pPr>
            <a:r>
              <a:rPr lang="en-US" dirty="0" err="1"/>
              <a:t>Hogares</a:t>
            </a:r>
            <a:r>
              <a:rPr lang="en-US" dirty="0"/>
              <a:t> con 5 </a:t>
            </a:r>
            <a:r>
              <a:rPr lang="en-US" dirty="0" err="1"/>
              <a:t>servicios</a:t>
            </a:r>
            <a:endParaRPr lang="es-MX" dirty="0"/>
          </a:p>
        </p:txBody>
      </p:sp>
      <p:sp>
        <p:nvSpPr>
          <p:cNvPr id="3" name="object 19">
            <a:extLst>
              <a:ext uri="{FF2B5EF4-FFF2-40B4-BE49-F238E27FC236}">
                <a16:creationId xmlns:a16="http://schemas.microsoft.com/office/drawing/2014/main" id="{3F278312-3C83-C51F-C7F7-04AE8BBD821A}"/>
              </a:ext>
            </a:extLst>
          </p:cNvPr>
          <p:cNvSpPr txBox="1"/>
          <p:nvPr/>
        </p:nvSpPr>
        <p:spPr>
          <a:xfrm>
            <a:off x="3999801" y="2711028"/>
            <a:ext cx="2775636" cy="276999"/>
          </a:xfrm>
          <a:prstGeom prst="rect">
            <a:avLst/>
          </a:prstGeom>
        </p:spPr>
        <p:txBody>
          <a:bodyPr vert="horz" wrap="square" lIns="0" tIns="0" rIns="0" bIns="0" rtlCol="0">
            <a:spAutoFit/>
          </a:bodyPr>
          <a:lstStyle/>
          <a:p>
            <a:pPr marL="0" marR="0" lvl="0" indent="0" algn="ctr" defTabSz="606725" rtl="0" eaLnBrk="1" fontAlgn="auto" latinLnBrk="0" hangingPunct="1">
              <a:lnSpc>
                <a:spcPct val="100000"/>
              </a:lnSpc>
              <a:spcBef>
                <a:spcPts val="0"/>
              </a:spcBef>
              <a:spcAft>
                <a:spcPts val="0"/>
              </a:spcAft>
              <a:buClrTx/>
              <a:buSzTx/>
              <a:buFontTx/>
              <a:buNone/>
              <a:tabLst/>
              <a:defRPr/>
            </a:pPr>
            <a:r>
              <a:rPr lang="en-US" dirty="0"/>
              <a:t>EJEMPLO HIPOTETICO:</a:t>
            </a:r>
            <a:endParaRPr lang="es-MX" dirty="0"/>
          </a:p>
        </p:txBody>
      </p:sp>
    </p:spTree>
    <p:extLst>
      <p:ext uri="{BB962C8B-B14F-4D97-AF65-F5344CB8AC3E}">
        <p14:creationId xmlns:p14="http://schemas.microsoft.com/office/powerpoint/2010/main" val="4262321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descr="Un hombre sentado frente a una mesa con una computadora&#10;&#10;Descripción generada automáticamente con confianza media">
            <a:extLst>
              <a:ext uri="{FF2B5EF4-FFF2-40B4-BE49-F238E27FC236}">
                <a16:creationId xmlns:a16="http://schemas.microsoft.com/office/drawing/2014/main" id="{ADCDAC66-3728-48B3-9714-65AC63763232}"/>
              </a:ext>
            </a:extLst>
          </p:cNvPr>
          <p:cNvPicPr>
            <a:picLocks noGrp="1" noChangeAspect="1"/>
          </p:cNvPicPr>
          <p:nvPr>
            <p:ph type="pic" sz="quarter" idx="4294967295"/>
          </p:nvPr>
        </p:nvPicPr>
        <p:blipFill rotWithShape="1">
          <a:blip r:embed="rId2">
            <a:duotone>
              <a:prstClr val="black"/>
              <a:schemeClr val="accent3">
                <a:tint val="45000"/>
                <a:satMod val="400000"/>
              </a:schemeClr>
            </a:duotone>
          </a:blip>
          <a:srcRect l="37416" r="20997"/>
          <a:stretch/>
        </p:blipFill>
        <p:spPr>
          <a:xfrm>
            <a:off x="7923827" y="0"/>
            <a:ext cx="4268173" cy="6858000"/>
          </a:xfrm>
          <a:prstGeom prst="rect">
            <a:avLst/>
          </a:prstGeom>
        </p:spPr>
      </p:pic>
      <p:sp>
        <p:nvSpPr>
          <p:cNvPr id="7" name="Título 6">
            <a:extLst>
              <a:ext uri="{FF2B5EF4-FFF2-40B4-BE49-F238E27FC236}">
                <a16:creationId xmlns:a16="http://schemas.microsoft.com/office/drawing/2014/main" id="{69FB4EF2-3C5F-43B8-8908-7AA62C3F06D7}"/>
              </a:ext>
            </a:extLst>
          </p:cNvPr>
          <p:cNvSpPr>
            <a:spLocks noGrp="1"/>
          </p:cNvSpPr>
          <p:nvPr>
            <p:ph type="ctrTitle" idx="4294967295"/>
          </p:nvPr>
        </p:nvSpPr>
        <p:spPr>
          <a:xfrm>
            <a:off x="8266063" y="350021"/>
            <a:ext cx="3583699" cy="4377254"/>
          </a:xfrm>
        </p:spPr>
        <p:txBody>
          <a:bodyPr>
            <a:normAutofit fontScale="90000"/>
          </a:bodyPr>
          <a:lstStyle/>
          <a:p>
            <a:r>
              <a:rPr lang="es-MX" sz="5400" b="1" dirty="0">
                <a:solidFill>
                  <a:schemeClr val="bg1"/>
                </a:solidFill>
                <a:latin typeface="Avenir Next LT Pro Light" panose="020B0304020202020204" pitchFamily="34" charset="0"/>
              </a:rPr>
              <a:t>Ganas el 4% de los </a:t>
            </a:r>
            <a:br>
              <a:rPr lang="es-MX" sz="5400" b="1" dirty="0">
                <a:solidFill>
                  <a:schemeClr val="bg1"/>
                </a:solidFill>
                <a:latin typeface="Avenir Next LT Pro Light" panose="020B0304020202020204" pitchFamily="34" charset="0"/>
              </a:rPr>
            </a:br>
            <a:r>
              <a:rPr lang="es-MX" sz="5400" b="1" dirty="0">
                <a:solidFill>
                  <a:schemeClr val="bg1"/>
                </a:solidFill>
                <a:latin typeface="Avenir Next LT Pro Light" panose="020B0304020202020204" pitchFamily="34" charset="0"/>
              </a:rPr>
              <a:t>CLIENTES conectados por tu equipo</a:t>
            </a:r>
            <a:endParaRPr lang="es-MX" sz="5400" b="1" cap="none" dirty="0">
              <a:solidFill>
                <a:schemeClr val="bg1"/>
              </a:solidFill>
              <a:latin typeface="Avenir Next LT Pro Light" panose="020B0304020202020204" pitchFamily="34" charset="0"/>
            </a:endParaRPr>
          </a:p>
        </p:txBody>
      </p:sp>
      <p:sp>
        <p:nvSpPr>
          <p:cNvPr id="2" name="CuadroTexto 1">
            <a:extLst>
              <a:ext uri="{FF2B5EF4-FFF2-40B4-BE49-F238E27FC236}">
                <a16:creationId xmlns:a16="http://schemas.microsoft.com/office/drawing/2014/main" id="{F0C7AD48-2678-4B97-9A78-3DB82037B8BE}"/>
              </a:ext>
            </a:extLst>
          </p:cNvPr>
          <p:cNvSpPr txBox="1"/>
          <p:nvPr/>
        </p:nvSpPr>
        <p:spPr>
          <a:xfrm>
            <a:off x="420692" y="3219644"/>
            <a:ext cx="7197506" cy="1200329"/>
          </a:xfrm>
          <a:prstGeom prst="rect">
            <a:avLst/>
          </a:prstGeom>
          <a:noFill/>
        </p:spPr>
        <p:txBody>
          <a:bodyPr wrap="square" rtlCol="0">
            <a:spAutoFit/>
          </a:bodyPr>
          <a:lstStyle/>
          <a:p>
            <a:pPr algn="ctr"/>
            <a:r>
              <a:rPr lang="es-MX" sz="2400" dirty="0">
                <a:solidFill>
                  <a:schemeClr val="tx1">
                    <a:lumMod val="95000"/>
                    <a:lumOff val="5000"/>
                  </a:schemeClr>
                </a:solidFill>
                <a:latin typeface="Avenir Next LT Pro Light" panose="020B0304020202020204" pitchFamily="34" charset="0"/>
              </a:rPr>
              <a:t>Ejemplo hipotético con un equipo de 100 Brand </a:t>
            </a:r>
            <a:r>
              <a:rPr lang="es-MX" sz="2400" dirty="0" err="1">
                <a:solidFill>
                  <a:schemeClr val="tx1">
                    <a:lumMod val="95000"/>
                    <a:lumOff val="5000"/>
                  </a:schemeClr>
                </a:solidFill>
                <a:latin typeface="Avenir Next LT Pro Light" panose="020B0304020202020204" pitchFamily="34" charset="0"/>
              </a:rPr>
              <a:t>Leaders</a:t>
            </a:r>
            <a:r>
              <a:rPr lang="es-MX" sz="2400" dirty="0">
                <a:solidFill>
                  <a:schemeClr val="tx1">
                    <a:lumMod val="95000"/>
                    <a:lumOff val="5000"/>
                  </a:schemeClr>
                </a:solidFill>
                <a:latin typeface="Avenir Next LT Pro Light" panose="020B0304020202020204" pitchFamily="34" charset="0"/>
              </a:rPr>
              <a:t> cada uno conectando 5 servicios a </a:t>
            </a:r>
          </a:p>
          <a:p>
            <a:pPr algn="ctr"/>
            <a:r>
              <a:rPr lang="es-MX" sz="2400" dirty="0">
                <a:solidFill>
                  <a:schemeClr val="tx1">
                    <a:lumMod val="95000"/>
                    <a:lumOff val="5000"/>
                  </a:schemeClr>
                </a:solidFill>
                <a:latin typeface="Avenir Next LT Pro Light" panose="020B0304020202020204" pitchFamily="34" charset="0"/>
              </a:rPr>
              <a:t>25 hogares</a:t>
            </a:r>
          </a:p>
        </p:txBody>
      </p:sp>
      <p:sp>
        <p:nvSpPr>
          <p:cNvPr id="4" name="CuadroTexto 3">
            <a:extLst>
              <a:ext uri="{FF2B5EF4-FFF2-40B4-BE49-F238E27FC236}">
                <a16:creationId xmlns:a16="http://schemas.microsoft.com/office/drawing/2014/main" id="{1F2A3660-FD79-4A45-ABDE-FF59BCAF4ACB}"/>
              </a:ext>
            </a:extLst>
          </p:cNvPr>
          <p:cNvSpPr txBox="1"/>
          <p:nvPr/>
        </p:nvSpPr>
        <p:spPr>
          <a:xfrm>
            <a:off x="1153527" y="6518379"/>
            <a:ext cx="5386411" cy="261610"/>
          </a:xfrm>
          <a:prstGeom prst="rect">
            <a:avLst/>
          </a:prstGeom>
          <a:noFill/>
        </p:spPr>
        <p:txBody>
          <a:bodyPr wrap="none" rtlCol="0">
            <a:spAutoFit/>
          </a:bodyPr>
          <a:lstStyle/>
          <a:p>
            <a:pPr algn="ctr"/>
            <a:r>
              <a:rPr lang="es-MX" sz="1100" dirty="0">
                <a:latin typeface="Avenir Next LT Pro Light" panose="020B0304020202020204" pitchFamily="34" charset="0"/>
              </a:rPr>
              <a:t>Consulta el Plan de Compensación de Flash de tu país  para ver todos los detalles</a:t>
            </a:r>
          </a:p>
        </p:txBody>
      </p:sp>
      <p:grpSp>
        <p:nvGrpSpPr>
          <p:cNvPr id="9" name="Group 8">
            <a:extLst>
              <a:ext uri="{FF2B5EF4-FFF2-40B4-BE49-F238E27FC236}">
                <a16:creationId xmlns:a16="http://schemas.microsoft.com/office/drawing/2014/main" id="{14D13114-D9C9-6FBD-E5BB-842E06FCE64B}"/>
              </a:ext>
            </a:extLst>
          </p:cNvPr>
          <p:cNvGrpSpPr/>
          <p:nvPr/>
        </p:nvGrpSpPr>
        <p:grpSpPr>
          <a:xfrm>
            <a:off x="2994319" y="144447"/>
            <a:ext cx="2004041" cy="1236609"/>
            <a:chOff x="1311215" y="370936"/>
            <a:chExt cx="9665050" cy="6150634"/>
          </a:xfrm>
        </p:grpSpPr>
        <p:pic>
          <p:nvPicPr>
            <p:cNvPr id="10" name="Imagen 2">
              <a:extLst>
                <a:ext uri="{FF2B5EF4-FFF2-40B4-BE49-F238E27FC236}">
                  <a16:creationId xmlns:a16="http://schemas.microsoft.com/office/drawing/2014/main" id="{C4E7E73C-1EAA-2038-F792-E5043FCB09A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11" name="Imagen 3">
              <a:extLst>
                <a:ext uri="{FF2B5EF4-FFF2-40B4-BE49-F238E27FC236}">
                  <a16:creationId xmlns:a16="http://schemas.microsoft.com/office/drawing/2014/main" id="{7204D2FE-7EDE-74AA-DFF6-54860ADFD0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12" name="Imagen 8" descr="Interfaz de usuario gráfica, Aplicación&#10;&#10;Descripción generada automáticamente">
              <a:extLst>
                <a:ext uri="{FF2B5EF4-FFF2-40B4-BE49-F238E27FC236}">
                  <a16:creationId xmlns:a16="http://schemas.microsoft.com/office/drawing/2014/main" id="{FF7AC833-0E73-EFB3-8FBC-3B934208DF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13" name="Group 12">
            <a:extLst>
              <a:ext uri="{FF2B5EF4-FFF2-40B4-BE49-F238E27FC236}">
                <a16:creationId xmlns:a16="http://schemas.microsoft.com/office/drawing/2014/main" id="{EF6F1A7D-E7F9-D1E4-6200-2519FCBE6F2E}"/>
              </a:ext>
            </a:extLst>
          </p:cNvPr>
          <p:cNvGrpSpPr/>
          <p:nvPr/>
        </p:nvGrpSpPr>
        <p:grpSpPr>
          <a:xfrm>
            <a:off x="4059432" y="1345622"/>
            <a:ext cx="2004041" cy="1236609"/>
            <a:chOff x="1311215" y="370936"/>
            <a:chExt cx="9665050" cy="6150634"/>
          </a:xfrm>
        </p:grpSpPr>
        <p:pic>
          <p:nvPicPr>
            <p:cNvPr id="14" name="Imagen 2">
              <a:extLst>
                <a:ext uri="{FF2B5EF4-FFF2-40B4-BE49-F238E27FC236}">
                  <a16:creationId xmlns:a16="http://schemas.microsoft.com/office/drawing/2014/main" id="{C130D913-7D49-2931-58A8-4C285CB356C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15" name="Imagen 3">
              <a:extLst>
                <a:ext uri="{FF2B5EF4-FFF2-40B4-BE49-F238E27FC236}">
                  <a16:creationId xmlns:a16="http://schemas.microsoft.com/office/drawing/2014/main" id="{B5A94A7E-7B37-E4C6-7D68-BC504C8F04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16" name="Imagen 8" descr="Interfaz de usuario gráfica, Aplicación&#10;&#10;Descripción generada automáticamente">
              <a:extLst>
                <a:ext uri="{FF2B5EF4-FFF2-40B4-BE49-F238E27FC236}">
                  <a16:creationId xmlns:a16="http://schemas.microsoft.com/office/drawing/2014/main" id="{628179BC-89C8-B6E0-0F43-E8DC5FEC13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17" name="Group 16">
            <a:extLst>
              <a:ext uri="{FF2B5EF4-FFF2-40B4-BE49-F238E27FC236}">
                <a16:creationId xmlns:a16="http://schemas.microsoft.com/office/drawing/2014/main" id="{2D5705ED-4DB7-0CDB-A357-48778C54F6D6}"/>
              </a:ext>
            </a:extLst>
          </p:cNvPr>
          <p:cNvGrpSpPr/>
          <p:nvPr/>
        </p:nvGrpSpPr>
        <p:grpSpPr>
          <a:xfrm>
            <a:off x="5798581" y="2124891"/>
            <a:ext cx="2004041" cy="1236609"/>
            <a:chOff x="1311215" y="370936"/>
            <a:chExt cx="9665050" cy="6150634"/>
          </a:xfrm>
        </p:grpSpPr>
        <p:pic>
          <p:nvPicPr>
            <p:cNvPr id="18" name="Imagen 2">
              <a:extLst>
                <a:ext uri="{FF2B5EF4-FFF2-40B4-BE49-F238E27FC236}">
                  <a16:creationId xmlns:a16="http://schemas.microsoft.com/office/drawing/2014/main" id="{4C119C1C-854D-7938-ACE4-A9758A4B305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19" name="Imagen 3">
              <a:extLst>
                <a:ext uri="{FF2B5EF4-FFF2-40B4-BE49-F238E27FC236}">
                  <a16:creationId xmlns:a16="http://schemas.microsoft.com/office/drawing/2014/main" id="{D660781C-FBDC-1EE3-6C68-5D37D3342A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20" name="Imagen 8" descr="Interfaz de usuario gráfica, Aplicación&#10;&#10;Descripción generada automáticamente">
              <a:extLst>
                <a:ext uri="{FF2B5EF4-FFF2-40B4-BE49-F238E27FC236}">
                  <a16:creationId xmlns:a16="http://schemas.microsoft.com/office/drawing/2014/main" id="{E183BE82-ECAF-A4E5-73AA-35BB6648E4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21" name="Group 20">
            <a:extLst>
              <a:ext uri="{FF2B5EF4-FFF2-40B4-BE49-F238E27FC236}">
                <a16:creationId xmlns:a16="http://schemas.microsoft.com/office/drawing/2014/main" id="{F30CA920-3121-876B-1175-DB60C3ABE4E5}"/>
              </a:ext>
            </a:extLst>
          </p:cNvPr>
          <p:cNvGrpSpPr/>
          <p:nvPr/>
        </p:nvGrpSpPr>
        <p:grpSpPr>
          <a:xfrm>
            <a:off x="634440" y="586152"/>
            <a:ext cx="2004041" cy="1236609"/>
            <a:chOff x="1311215" y="370936"/>
            <a:chExt cx="9665050" cy="6150634"/>
          </a:xfrm>
        </p:grpSpPr>
        <p:pic>
          <p:nvPicPr>
            <p:cNvPr id="22" name="Imagen 2">
              <a:extLst>
                <a:ext uri="{FF2B5EF4-FFF2-40B4-BE49-F238E27FC236}">
                  <a16:creationId xmlns:a16="http://schemas.microsoft.com/office/drawing/2014/main" id="{8FCF6250-1B28-8FE5-D2F3-3BF5E9809AC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23" name="Imagen 3">
              <a:extLst>
                <a:ext uri="{FF2B5EF4-FFF2-40B4-BE49-F238E27FC236}">
                  <a16:creationId xmlns:a16="http://schemas.microsoft.com/office/drawing/2014/main" id="{40D0F808-099D-6CDA-2A2E-419207A857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24" name="Imagen 8" descr="Interfaz de usuario gráfica, Aplicación&#10;&#10;Descripción generada automáticamente">
              <a:extLst>
                <a:ext uri="{FF2B5EF4-FFF2-40B4-BE49-F238E27FC236}">
                  <a16:creationId xmlns:a16="http://schemas.microsoft.com/office/drawing/2014/main" id="{181671FF-CB5C-1C66-2183-069F63E831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25" name="Group 24">
            <a:extLst>
              <a:ext uri="{FF2B5EF4-FFF2-40B4-BE49-F238E27FC236}">
                <a16:creationId xmlns:a16="http://schemas.microsoft.com/office/drawing/2014/main" id="{8F86DE30-9D6D-56A3-2C7A-5D62FC9A2596}"/>
              </a:ext>
            </a:extLst>
          </p:cNvPr>
          <p:cNvGrpSpPr/>
          <p:nvPr/>
        </p:nvGrpSpPr>
        <p:grpSpPr>
          <a:xfrm>
            <a:off x="2379768" y="2118038"/>
            <a:ext cx="2004041" cy="1236609"/>
            <a:chOff x="1311215" y="370936"/>
            <a:chExt cx="9665050" cy="6150634"/>
          </a:xfrm>
        </p:grpSpPr>
        <p:pic>
          <p:nvPicPr>
            <p:cNvPr id="26" name="Imagen 2">
              <a:extLst>
                <a:ext uri="{FF2B5EF4-FFF2-40B4-BE49-F238E27FC236}">
                  <a16:creationId xmlns:a16="http://schemas.microsoft.com/office/drawing/2014/main" id="{76AF4C87-ACF9-FA6A-20E7-184FFD9C022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27" name="Imagen 3">
              <a:extLst>
                <a:ext uri="{FF2B5EF4-FFF2-40B4-BE49-F238E27FC236}">
                  <a16:creationId xmlns:a16="http://schemas.microsoft.com/office/drawing/2014/main" id="{D6BD9AB7-F31F-3639-7B7C-B243E9216D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28" name="Imagen 8" descr="Interfaz de usuario gráfica, Aplicación&#10;&#10;Descripción generada automáticamente">
              <a:extLst>
                <a:ext uri="{FF2B5EF4-FFF2-40B4-BE49-F238E27FC236}">
                  <a16:creationId xmlns:a16="http://schemas.microsoft.com/office/drawing/2014/main" id="{DF3C98F8-1C5F-5C44-C14F-B396700D8B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29" name="Group 28">
            <a:extLst>
              <a:ext uri="{FF2B5EF4-FFF2-40B4-BE49-F238E27FC236}">
                <a16:creationId xmlns:a16="http://schemas.microsoft.com/office/drawing/2014/main" id="{63855A90-3285-70E3-7D21-7FCF3F55A074}"/>
              </a:ext>
            </a:extLst>
          </p:cNvPr>
          <p:cNvGrpSpPr/>
          <p:nvPr/>
        </p:nvGrpSpPr>
        <p:grpSpPr>
          <a:xfrm>
            <a:off x="270017" y="1822761"/>
            <a:ext cx="2004041" cy="1236609"/>
            <a:chOff x="1311215" y="370936"/>
            <a:chExt cx="9665050" cy="6150634"/>
          </a:xfrm>
        </p:grpSpPr>
        <p:pic>
          <p:nvPicPr>
            <p:cNvPr id="30" name="Imagen 2">
              <a:extLst>
                <a:ext uri="{FF2B5EF4-FFF2-40B4-BE49-F238E27FC236}">
                  <a16:creationId xmlns:a16="http://schemas.microsoft.com/office/drawing/2014/main" id="{1815A82D-9BCB-0246-DA58-12BDDF4619C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31" name="Imagen 3">
              <a:extLst>
                <a:ext uri="{FF2B5EF4-FFF2-40B4-BE49-F238E27FC236}">
                  <a16:creationId xmlns:a16="http://schemas.microsoft.com/office/drawing/2014/main" id="{E9E46240-D836-4BBA-AB80-62F9BEABE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32" name="Imagen 8" descr="Interfaz de usuario gráfica, Aplicación&#10;&#10;Descripción generada automáticamente">
              <a:extLst>
                <a:ext uri="{FF2B5EF4-FFF2-40B4-BE49-F238E27FC236}">
                  <a16:creationId xmlns:a16="http://schemas.microsoft.com/office/drawing/2014/main" id="{DF272F01-E270-039E-3A44-1C512F9805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33" name="Group 32">
            <a:extLst>
              <a:ext uri="{FF2B5EF4-FFF2-40B4-BE49-F238E27FC236}">
                <a16:creationId xmlns:a16="http://schemas.microsoft.com/office/drawing/2014/main" id="{6609F801-8FD1-4100-52BD-3E2926E2A870}"/>
              </a:ext>
            </a:extLst>
          </p:cNvPr>
          <p:cNvGrpSpPr/>
          <p:nvPr/>
        </p:nvGrpSpPr>
        <p:grpSpPr>
          <a:xfrm>
            <a:off x="5577548" y="457528"/>
            <a:ext cx="2004041" cy="1236609"/>
            <a:chOff x="1311215" y="370936"/>
            <a:chExt cx="9665050" cy="6150634"/>
          </a:xfrm>
        </p:grpSpPr>
        <p:pic>
          <p:nvPicPr>
            <p:cNvPr id="34" name="Imagen 2">
              <a:extLst>
                <a:ext uri="{FF2B5EF4-FFF2-40B4-BE49-F238E27FC236}">
                  <a16:creationId xmlns:a16="http://schemas.microsoft.com/office/drawing/2014/main" id="{363E2292-B4CD-254D-640E-9D458A086D2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35" name="Imagen 3">
              <a:extLst>
                <a:ext uri="{FF2B5EF4-FFF2-40B4-BE49-F238E27FC236}">
                  <a16:creationId xmlns:a16="http://schemas.microsoft.com/office/drawing/2014/main" id="{ADD30DC4-82C7-0806-989A-F9EDAC136D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36" name="Imagen 8" descr="Interfaz de usuario gráfica, Aplicación&#10;&#10;Descripción generada automáticamente">
              <a:extLst>
                <a:ext uri="{FF2B5EF4-FFF2-40B4-BE49-F238E27FC236}">
                  <a16:creationId xmlns:a16="http://schemas.microsoft.com/office/drawing/2014/main" id="{2C4B1BAF-D8B6-B726-3802-668FDB271B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cxnSp>
        <p:nvCxnSpPr>
          <p:cNvPr id="37" name="Straight Arrow Connector 36">
            <a:extLst>
              <a:ext uri="{FF2B5EF4-FFF2-40B4-BE49-F238E27FC236}">
                <a16:creationId xmlns:a16="http://schemas.microsoft.com/office/drawing/2014/main" id="{8FEAE629-3C91-AC66-B890-96C1994C9658}"/>
              </a:ext>
            </a:extLst>
          </p:cNvPr>
          <p:cNvCxnSpPr>
            <a:cxnSpLocks/>
            <a:stCxn id="10" idx="1"/>
          </p:cNvCxnSpPr>
          <p:nvPr/>
        </p:nvCxnSpPr>
        <p:spPr>
          <a:xfrm flipH="1">
            <a:off x="2638481" y="762752"/>
            <a:ext cx="355838" cy="2385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8816144-E954-CC26-1A37-7E8AE3F49531}"/>
              </a:ext>
            </a:extLst>
          </p:cNvPr>
          <p:cNvCxnSpPr/>
          <p:nvPr/>
        </p:nvCxnSpPr>
        <p:spPr>
          <a:xfrm>
            <a:off x="1492370" y="1601868"/>
            <a:ext cx="0" cy="1845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106259B-95E4-9229-EBED-E7E66DEE978E}"/>
              </a:ext>
            </a:extLst>
          </p:cNvPr>
          <p:cNvCxnSpPr>
            <a:stCxn id="10" idx="3"/>
          </p:cNvCxnSpPr>
          <p:nvPr/>
        </p:nvCxnSpPr>
        <p:spPr>
          <a:xfrm>
            <a:off x="4998360" y="762752"/>
            <a:ext cx="728713" cy="1888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A6D841E-4615-E9BA-5D12-7AC2A04DD12A}"/>
              </a:ext>
            </a:extLst>
          </p:cNvPr>
          <p:cNvCxnSpPr>
            <a:cxnSpLocks/>
          </p:cNvCxnSpPr>
          <p:nvPr/>
        </p:nvCxnSpPr>
        <p:spPr>
          <a:xfrm>
            <a:off x="6589210" y="1543010"/>
            <a:ext cx="0" cy="5311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67413C1-FB11-4147-DFE1-D3E86EB972E5}"/>
              </a:ext>
            </a:extLst>
          </p:cNvPr>
          <p:cNvCxnSpPr/>
          <p:nvPr/>
        </p:nvCxnSpPr>
        <p:spPr>
          <a:xfrm>
            <a:off x="2238181" y="2256853"/>
            <a:ext cx="302073" cy="1408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7723D6B-1633-2626-07A9-E90A15125FA2}"/>
              </a:ext>
            </a:extLst>
          </p:cNvPr>
          <p:cNvCxnSpPr/>
          <p:nvPr/>
        </p:nvCxnSpPr>
        <p:spPr>
          <a:xfrm>
            <a:off x="3930368" y="1225505"/>
            <a:ext cx="264780" cy="1700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Marcador de texto 7">
            <a:extLst>
              <a:ext uri="{FF2B5EF4-FFF2-40B4-BE49-F238E27FC236}">
                <a16:creationId xmlns:a16="http://schemas.microsoft.com/office/drawing/2014/main" id="{6DD1A104-9D14-B472-D4C9-A688415A7EE2}"/>
              </a:ext>
            </a:extLst>
          </p:cNvPr>
          <p:cNvSpPr txBox="1">
            <a:spLocks/>
          </p:cNvSpPr>
          <p:nvPr/>
        </p:nvSpPr>
        <p:spPr>
          <a:xfrm>
            <a:off x="77638" y="4637610"/>
            <a:ext cx="7724984" cy="7922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3600" dirty="0">
                <a:solidFill>
                  <a:srgbClr val="0070C0"/>
                </a:solidFill>
                <a:latin typeface="Avenir Next LT Pro Demi" panose="020B0704020202020204" pitchFamily="34" charset="0"/>
              </a:rPr>
              <a:t>100  x 25 x $50 x 4% = </a:t>
            </a:r>
            <a:r>
              <a:rPr lang="es-MX" sz="4400" dirty="0">
                <a:solidFill>
                  <a:srgbClr val="002060"/>
                </a:solidFill>
                <a:latin typeface="Avenir Next LT Pro Demi" panose="020B0704020202020204" pitchFamily="34" charset="0"/>
              </a:rPr>
              <a:t>5,000 </a:t>
            </a:r>
            <a:r>
              <a:rPr lang="es-MX" dirty="0">
                <a:solidFill>
                  <a:srgbClr val="002060"/>
                </a:solidFill>
                <a:latin typeface="Avenir Next LT Pro Demi" panose="020B0704020202020204" pitchFamily="34" charset="0"/>
              </a:rPr>
              <a:t>USD</a:t>
            </a:r>
            <a:endParaRPr lang="es-MX" sz="3600" dirty="0">
              <a:solidFill>
                <a:srgbClr val="002060"/>
              </a:solidFill>
              <a:latin typeface="Avenir Next LT Pro Demi" panose="020B0704020202020204" pitchFamily="34" charset="0"/>
            </a:endParaRPr>
          </a:p>
        </p:txBody>
      </p:sp>
      <p:sp>
        <p:nvSpPr>
          <p:cNvPr id="43" name="TextBox 42">
            <a:extLst>
              <a:ext uri="{FF2B5EF4-FFF2-40B4-BE49-F238E27FC236}">
                <a16:creationId xmlns:a16="http://schemas.microsoft.com/office/drawing/2014/main" id="{DE63584A-EC6C-59D7-76CD-9B549EBB95B3}"/>
              </a:ext>
            </a:extLst>
          </p:cNvPr>
          <p:cNvSpPr txBox="1"/>
          <p:nvPr/>
        </p:nvSpPr>
        <p:spPr>
          <a:xfrm>
            <a:off x="113194" y="5550821"/>
            <a:ext cx="7724985" cy="923330"/>
          </a:xfrm>
          <a:prstGeom prst="rect">
            <a:avLst/>
          </a:prstGeom>
          <a:noFill/>
        </p:spPr>
        <p:txBody>
          <a:bodyPr wrap="square">
            <a:spAutoFit/>
          </a:bodyPr>
          <a:lstStyle/>
          <a:p>
            <a:pPr marL="0" marR="0" lvl="0" indent="0" defTabSz="892517" rtl="0" eaLnBrk="1" fontAlgn="auto" latinLnBrk="0" hangingPunct="1">
              <a:lnSpc>
                <a:spcPct val="100000"/>
              </a:lnSpc>
              <a:spcBef>
                <a:spcPts val="0"/>
              </a:spcBef>
              <a:spcAft>
                <a:spcPts val="0"/>
              </a:spcAft>
              <a:buClrTx/>
              <a:buSzTx/>
              <a:buFontTx/>
              <a:buNone/>
              <a:tabLst/>
              <a:defRPr/>
            </a:pPr>
            <a:r>
              <a:rPr kumimoji="0" lang="es-CO" sz="1800" b="1" i="1"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t>EQUIVALENTES: </a:t>
            </a:r>
            <a:r>
              <a:rPr kumimoji="0" lang="es-CO" sz="1800" b="1" i="1"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Para generar $5,000 dólares de rentas:</a:t>
            </a:r>
          </a:p>
          <a:p>
            <a:pPr marL="0" marR="0" lvl="0" indent="0" defTabSz="892517" rtl="0" eaLnBrk="1" fontAlgn="auto" latinLnBrk="0" hangingPunct="1">
              <a:lnSpc>
                <a:spcPct val="100000"/>
              </a:lnSpc>
              <a:spcBef>
                <a:spcPts val="0"/>
              </a:spcBef>
              <a:spcAft>
                <a:spcPts val="0"/>
              </a:spcAft>
              <a:buClrTx/>
              <a:buSzTx/>
              <a:buFontTx/>
              <a:buNone/>
              <a:tabLst/>
              <a:defRPr/>
            </a:pPr>
            <a:r>
              <a:rPr lang="es-CO" b="1" i="1" dirty="0">
                <a:solidFill>
                  <a:prstClr val="white">
                    <a:lumMod val="50000"/>
                  </a:prstClr>
                </a:solidFill>
                <a:latin typeface="Arial" panose="020B0604020202020204" pitchFamily="34" charset="0"/>
                <a:cs typeface="Arial" panose="020B0604020202020204" pitchFamily="34" charset="0"/>
              </a:rPr>
              <a:t>T</a:t>
            </a:r>
            <a:r>
              <a:rPr kumimoji="0" lang="es-CO" sz="1800" b="1" i="1" u="none" strike="noStrike" kern="1200" cap="none" spc="0" normalizeH="0" baseline="0" noProof="0" dirty="0" err="1">
                <a:ln>
                  <a:noFill/>
                </a:ln>
                <a:solidFill>
                  <a:prstClr val="white">
                    <a:lumMod val="50000"/>
                  </a:prstClr>
                </a:solidFill>
                <a:effectLst/>
                <a:uLnTx/>
                <a:uFillTx/>
                <a:latin typeface="Arial" panose="020B0604020202020204" pitchFamily="34" charset="0"/>
                <a:ea typeface="+mn-ea"/>
                <a:cs typeface="Arial" panose="020B0604020202020204" pitchFamily="34" charset="0"/>
              </a:rPr>
              <a:t>endrías</a:t>
            </a:r>
            <a:r>
              <a:rPr kumimoji="0" lang="es-CO" sz="1800" b="1" i="1"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 </a:t>
            </a:r>
            <a:r>
              <a:rPr kumimoji="0" lang="es-CO" sz="1800" b="1" i="1" u="none" strike="noStrike" kern="1200" cap="none" spc="0" normalizeH="0" baseline="0" noProof="0" dirty="0" err="1">
                <a:ln>
                  <a:noFill/>
                </a:ln>
                <a:solidFill>
                  <a:prstClr val="white">
                    <a:lumMod val="50000"/>
                  </a:prstClr>
                </a:solidFill>
                <a:effectLst/>
                <a:uLnTx/>
                <a:uFillTx/>
                <a:latin typeface="Arial" panose="020B0604020202020204" pitchFamily="34" charset="0"/>
                <a:ea typeface="+mn-ea"/>
                <a:cs typeface="Arial" panose="020B0604020202020204" pitchFamily="34" charset="0"/>
              </a:rPr>
              <a:t>qu</a:t>
            </a:r>
            <a:r>
              <a:rPr lang="es-CO" b="1" i="1" dirty="0">
                <a:solidFill>
                  <a:prstClr val="white">
                    <a:lumMod val="50000"/>
                  </a:prstClr>
                </a:solidFill>
                <a:latin typeface="Arial" panose="020B0604020202020204" pitchFamily="34" charset="0"/>
                <a:cs typeface="Arial" panose="020B0604020202020204" pitchFamily="34" charset="0"/>
              </a:rPr>
              <a:t>e </a:t>
            </a:r>
            <a:r>
              <a:rPr lang="es-CO" b="1" i="1" dirty="0">
                <a:latin typeface="Arial" panose="020B0604020202020204" pitchFamily="34" charset="0"/>
                <a:cs typeface="Arial" panose="020B0604020202020204" pitchFamily="34" charset="0"/>
              </a:rPr>
              <a:t>invertir </a:t>
            </a:r>
            <a:r>
              <a:rPr kumimoji="0" lang="es-CO" sz="180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$1.2 millones </a:t>
            </a:r>
            <a:r>
              <a:rPr kumimoji="0" lang="es-CO" sz="1800" b="1" i="1"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de dólares al 5% en el banco </a:t>
            </a:r>
            <a:r>
              <a:rPr lang="es-CO" b="1" i="1" dirty="0">
                <a:latin typeface="Arial" panose="020B0604020202020204" pitchFamily="34" charset="0"/>
                <a:cs typeface="Arial" panose="020B0604020202020204" pitchFamily="34" charset="0"/>
              </a:rPr>
              <a:t>o </a:t>
            </a:r>
            <a:r>
              <a:rPr kumimoji="0" lang="es-CO" sz="180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Comprar 12 apartamentos </a:t>
            </a:r>
            <a:r>
              <a:rPr kumimoji="0" lang="es-CO" sz="1800" b="1" i="1"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de $100,000 dólares</a:t>
            </a:r>
            <a:endParaRPr kumimoji="0" lang="es-CO"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cxnSp>
        <p:nvCxnSpPr>
          <p:cNvPr id="38" name="Straight Connector 37">
            <a:extLst>
              <a:ext uri="{FF2B5EF4-FFF2-40B4-BE49-F238E27FC236}">
                <a16:creationId xmlns:a16="http://schemas.microsoft.com/office/drawing/2014/main" id="{0FE4EA92-9331-79D0-A566-0796661F775B}"/>
              </a:ext>
            </a:extLst>
          </p:cNvPr>
          <p:cNvCxnSpPr/>
          <p:nvPr/>
        </p:nvCxnSpPr>
        <p:spPr>
          <a:xfrm flipV="1">
            <a:off x="420692" y="4469507"/>
            <a:ext cx="7061480" cy="22841"/>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0B90D40-CDD0-AEB5-962A-32692A225DBD}"/>
              </a:ext>
            </a:extLst>
          </p:cNvPr>
          <p:cNvCxnSpPr/>
          <p:nvPr/>
        </p:nvCxnSpPr>
        <p:spPr>
          <a:xfrm flipV="1">
            <a:off x="462827" y="5367865"/>
            <a:ext cx="7061480" cy="2284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47355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7" name="Conector recto 26">
            <a:extLst>
              <a:ext uri="{FF2B5EF4-FFF2-40B4-BE49-F238E27FC236}">
                <a16:creationId xmlns:a16="http://schemas.microsoft.com/office/drawing/2014/main" id="{013E5456-51CF-474A-B0CF-46264EA80BF1}"/>
              </a:ext>
            </a:extLst>
          </p:cNvPr>
          <p:cNvCxnSpPr/>
          <p:nvPr/>
        </p:nvCxnSpPr>
        <p:spPr>
          <a:xfrm>
            <a:off x="905781" y="761091"/>
            <a:ext cx="10187146"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2" name="Grupo 1">
            <a:extLst>
              <a:ext uri="{FF2B5EF4-FFF2-40B4-BE49-F238E27FC236}">
                <a16:creationId xmlns:a16="http://schemas.microsoft.com/office/drawing/2014/main" id="{3865A975-1442-44FD-84F2-97C9336B5863}"/>
              </a:ext>
            </a:extLst>
          </p:cNvPr>
          <p:cNvGrpSpPr/>
          <p:nvPr/>
        </p:nvGrpSpPr>
        <p:grpSpPr>
          <a:xfrm>
            <a:off x="601628" y="873382"/>
            <a:ext cx="1606339" cy="2441727"/>
            <a:chOff x="519707" y="873382"/>
            <a:chExt cx="1606339" cy="2441727"/>
          </a:xfrm>
        </p:grpSpPr>
        <p:pic>
          <p:nvPicPr>
            <p:cNvPr id="4" name="Imagen 3">
              <a:extLst>
                <a:ext uri="{FF2B5EF4-FFF2-40B4-BE49-F238E27FC236}">
                  <a16:creationId xmlns:a16="http://schemas.microsoft.com/office/drawing/2014/main" id="{547EC382-B728-4A28-B406-8A2139933555}"/>
                </a:ext>
              </a:extLst>
            </p:cNvPr>
            <p:cNvPicPr>
              <a:picLocks noChangeAspect="1"/>
            </p:cNvPicPr>
            <p:nvPr/>
          </p:nvPicPr>
          <p:blipFill>
            <a:blip r:embed="rId3"/>
            <a:stretch>
              <a:fillRect/>
            </a:stretch>
          </p:blipFill>
          <p:spPr>
            <a:xfrm>
              <a:off x="519707" y="1800562"/>
              <a:ext cx="1606339" cy="1514547"/>
            </a:xfrm>
            <a:prstGeom prst="rect">
              <a:avLst/>
            </a:prstGeom>
          </p:spPr>
        </p:pic>
        <p:sp>
          <p:nvSpPr>
            <p:cNvPr id="5" name="CuadroTexto 4">
              <a:extLst>
                <a:ext uri="{FF2B5EF4-FFF2-40B4-BE49-F238E27FC236}">
                  <a16:creationId xmlns:a16="http://schemas.microsoft.com/office/drawing/2014/main" id="{39039635-673C-4EFC-9227-78078E58BF3C}"/>
                </a:ext>
              </a:extLst>
            </p:cNvPr>
            <p:cNvSpPr txBox="1"/>
            <p:nvPr/>
          </p:nvSpPr>
          <p:spPr>
            <a:xfrm>
              <a:off x="1026700" y="873382"/>
              <a:ext cx="758559" cy="400110"/>
            </a:xfrm>
            <a:prstGeom prst="rect">
              <a:avLst/>
            </a:prstGeom>
            <a:noFill/>
          </p:spPr>
          <p:txBody>
            <a:bodyPr wrap="square">
              <a:spAutoFit/>
            </a:bodyPr>
            <a:lstStyle/>
            <a:p>
              <a:pPr algn="ctr"/>
              <a:r>
                <a:rPr lang="es-CO" sz="2000" b="1" dirty="0">
                  <a:solidFill>
                    <a:srgbClr val="002060"/>
                  </a:solidFill>
                </a:rPr>
                <a:t>QBL</a:t>
              </a:r>
              <a:endParaRPr lang="es-MX" sz="2000" b="1" dirty="0">
                <a:solidFill>
                  <a:srgbClr val="002060"/>
                </a:solidFill>
              </a:endParaRPr>
            </a:p>
          </p:txBody>
        </p:sp>
      </p:grpSp>
      <p:cxnSp>
        <p:nvCxnSpPr>
          <p:cNvPr id="30" name="Conector recto 29">
            <a:extLst>
              <a:ext uri="{FF2B5EF4-FFF2-40B4-BE49-F238E27FC236}">
                <a16:creationId xmlns:a16="http://schemas.microsoft.com/office/drawing/2014/main" id="{3E4EF521-4E4E-468B-ABBE-7190C9AF9062}"/>
              </a:ext>
            </a:extLst>
          </p:cNvPr>
          <p:cNvCxnSpPr>
            <a:cxnSpLocks/>
          </p:cNvCxnSpPr>
          <p:nvPr/>
        </p:nvCxnSpPr>
        <p:spPr>
          <a:xfrm>
            <a:off x="2326104" y="926254"/>
            <a:ext cx="0" cy="5684779"/>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8EB81E69-82A4-4E55-AED7-D426B97AE9B6}"/>
              </a:ext>
            </a:extLst>
          </p:cNvPr>
          <p:cNvCxnSpPr>
            <a:cxnSpLocks/>
          </p:cNvCxnSpPr>
          <p:nvPr/>
        </p:nvCxnSpPr>
        <p:spPr>
          <a:xfrm>
            <a:off x="5393400" y="832710"/>
            <a:ext cx="15945" cy="576379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395722F7-1506-42DD-B19F-956D4C05AD92}"/>
              </a:ext>
            </a:extLst>
          </p:cNvPr>
          <p:cNvCxnSpPr>
            <a:cxnSpLocks/>
          </p:cNvCxnSpPr>
          <p:nvPr/>
        </p:nvCxnSpPr>
        <p:spPr>
          <a:xfrm>
            <a:off x="8744383" y="873382"/>
            <a:ext cx="10631" cy="5820572"/>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0824A34B-D4D4-423B-9F2A-98E4F3A7AC7D}"/>
              </a:ext>
            </a:extLst>
          </p:cNvPr>
          <p:cNvCxnSpPr>
            <a:cxnSpLocks/>
          </p:cNvCxnSpPr>
          <p:nvPr/>
        </p:nvCxnSpPr>
        <p:spPr>
          <a:xfrm>
            <a:off x="826604" y="4699451"/>
            <a:ext cx="11114831"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2" name="Conector recto 41">
            <a:extLst>
              <a:ext uri="{FF2B5EF4-FFF2-40B4-BE49-F238E27FC236}">
                <a16:creationId xmlns:a16="http://schemas.microsoft.com/office/drawing/2014/main" id="{1E87F934-A246-4621-9A3F-CFDFBF30CD79}"/>
              </a:ext>
            </a:extLst>
          </p:cNvPr>
          <p:cNvCxnSpPr>
            <a:cxnSpLocks/>
          </p:cNvCxnSpPr>
          <p:nvPr/>
        </p:nvCxnSpPr>
        <p:spPr>
          <a:xfrm>
            <a:off x="826603" y="5504543"/>
            <a:ext cx="11114831"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44" name="CuadroTexto 16">
            <a:extLst>
              <a:ext uri="{FF2B5EF4-FFF2-40B4-BE49-F238E27FC236}">
                <a16:creationId xmlns:a16="http://schemas.microsoft.com/office/drawing/2014/main" id="{7D9D3AFE-8092-4601-9146-FCFF68AA9734}"/>
              </a:ext>
            </a:extLst>
          </p:cNvPr>
          <p:cNvSpPr txBox="1"/>
          <p:nvPr/>
        </p:nvSpPr>
        <p:spPr>
          <a:xfrm>
            <a:off x="235084" y="112232"/>
            <a:ext cx="11384480" cy="646331"/>
          </a:xfrm>
          <a:prstGeom prst="rect">
            <a:avLst/>
          </a:prstGeom>
          <a:noFill/>
        </p:spPr>
        <p:txBody>
          <a:bodyPr wrap="square" rtlCol="0">
            <a:spAutoFit/>
          </a:bodyPr>
          <a:lstStyle/>
          <a:p>
            <a:r>
              <a:rPr lang="es-CO" sz="3600" dirty="0">
                <a:solidFill>
                  <a:srgbClr val="002060"/>
                </a:solidFill>
                <a:latin typeface="+mj-lt"/>
              </a:rPr>
              <a:t>BONO DE </a:t>
            </a:r>
            <a:r>
              <a:rPr lang="es-CO" sz="3600" b="1" dirty="0">
                <a:solidFill>
                  <a:srgbClr val="002060"/>
                </a:solidFill>
              </a:rPr>
              <a:t>ARRANQUE Y PLAN DE CRECIMIENTO</a:t>
            </a:r>
          </a:p>
        </p:txBody>
      </p:sp>
      <p:pic>
        <p:nvPicPr>
          <p:cNvPr id="45" name="Imagen 44" descr="Un dibujo de una cara feliz&#10;&#10;Descripción generada automáticamente con confianza media">
            <a:extLst>
              <a:ext uri="{FF2B5EF4-FFF2-40B4-BE49-F238E27FC236}">
                <a16:creationId xmlns:a16="http://schemas.microsoft.com/office/drawing/2014/main" id="{E6797EC7-7F4E-4750-A616-5EBA846498C4}"/>
              </a:ext>
            </a:extLst>
          </p:cNvPr>
          <p:cNvPicPr>
            <a:picLocks noChangeAspect="1"/>
          </p:cNvPicPr>
          <p:nvPr/>
        </p:nvPicPr>
        <p:blipFill>
          <a:blip r:embed="rId4"/>
          <a:stretch>
            <a:fillRect/>
          </a:stretch>
        </p:blipFill>
        <p:spPr>
          <a:xfrm>
            <a:off x="267236" y="5579005"/>
            <a:ext cx="782699" cy="782699"/>
          </a:xfrm>
          <a:prstGeom prst="rect">
            <a:avLst/>
          </a:prstGeom>
        </p:spPr>
      </p:pic>
      <p:pic>
        <p:nvPicPr>
          <p:cNvPr id="46" name="Imagen 45" descr="Logotipo, Icono&#10;&#10;Descripción generada automáticamente">
            <a:extLst>
              <a:ext uri="{FF2B5EF4-FFF2-40B4-BE49-F238E27FC236}">
                <a16:creationId xmlns:a16="http://schemas.microsoft.com/office/drawing/2014/main" id="{AF187F8F-EC8C-406E-BCF9-55E6558371A9}"/>
              </a:ext>
            </a:extLst>
          </p:cNvPr>
          <p:cNvPicPr>
            <a:picLocks noChangeAspect="1"/>
          </p:cNvPicPr>
          <p:nvPr/>
        </p:nvPicPr>
        <p:blipFill>
          <a:blip r:embed="rId5"/>
          <a:stretch>
            <a:fillRect/>
          </a:stretch>
        </p:blipFill>
        <p:spPr>
          <a:xfrm>
            <a:off x="132044" y="3868622"/>
            <a:ext cx="858690" cy="858690"/>
          </a:xfrm>
          <a:prstGeom prst="rect">
            <a:avLst/>
          </a:prstGeom>
        </p:spPr>
      </p:pic>
      <p:pic>
        <p:nvPicPr>
          <p:cNvPr id="47" name="Imagen 46" descr="Imagen que contiene Forma&#10;&#10;Descripción generada automáticamente">
            <a:extLst>
              <a:ext uri="{FF2B5EF4-FFF2-40B4-BE49-F238E27FC236}">
                <a16:creationId xmlns:a16="http://schemas.microsoft.com/office/drawing/2014/main" id="{B1382D4E-DFC5-452B-BFD0-0E37BE096A4F}"/>
              </a:ext>
            </a:extLst>
          </p:cNvPr>
          <p:cNvPicPr>
            <a:picLocks noChangeAspect="1"/>
          </p:cNvPicPr>
          <p:nvPr/>
        </p:nvPicPr>
        <p:blipFill>
          <a:blip r:embed="rId6"/>
          <a:stretch>
            <a:fillRect/>
          </a:stretch>
        </p:blipFill>
        <p:spPr>
          <a:xfrm>
            <a:off x="214077" y="4729442"/>
            <a:ext cx="775101" cy="775101"/>
          </a:xfrm>
          <a:prstGeom prst="rect">
            <a:avLst/>
          </a:prstGeom>
        </p:spPr>
      </p:pic>
      <p:sp>
        <p:nvSpPr>
          <p:cNvPr id="48" name="CuadroTexto 6">
            <a:extLst>
              <a:ext uri="{FF2B5EF4-FFF2-40B4-BE49-F238E27FC236}">
                <a16:creationId xmlns:a16="http://schemas.microsoft.com/office/drawing/2014/main" id="{7CEFB18A-D3FA-564F-56FB-35C0103F55EA}"/>
              </a:ext>
            </a:extLst>
          </p:cNvPr>
          <p:cNvSpPr txBox="1"/>
          <p:nvPr/>
        </p:nvSpPr>
        <p:spPr>
          <a:xfrm>
            <a:off x="3402794" y="6591155"/>
            <a:ext cx="5386411" cy="261610"/>
          </a:xfrm>
          <a:prstGeom prst="rect">
            <a:avLst/>
          </a:prstGeom>
          <a:noFill/>
        </p:spPr>
        <p:txBody>
          <a:bodyPr wrap="none" rtlCol="0">
            <a:spAutoFit/>
          </a:bodyPr>
          <a:lstStyle/>
          <a:p>
            <a:pPr algn="ctr"/>
            <a:r>
              <a:rPr lang="es-MX" sz="1100" dirty="0">
                <a:latin typeface="Avenir Next LT Pro Light" panose="020B0304020202020204" pitchFamily="34" charset="0"/>
              </a:rPr>
              <a:t>Consulta el Plan de Compensación de Flash de tu país  para ver todos los detalles</a:t>
            </a:r>
          </a:p>
        </p:txBody>
      </p:sp>
      <p:sp>
        <p:nvSpPr>
          <p:cNvPr id="49" name="CuadroTexto 19">
            <a:extLst>
              <a:ext uri="{FF2B5EF4-FFF2-40B4-BE49-F238E27FC236}">
                <a16:creationId xmlns:a16="http://schemas.microsoft.com/office/drawing/2014/main" id="{6A706F9E-33C1-4CF5-5E1E-58A0AC58542C}"/>
              </a:ext>
            </a:extLst>
          </p:cNvPr>
          <p:cNvSpPr txBox="1"/>
          <p:nvPr/>
        </p:nvSpPr>
        <p:spPr>
          <a:xfrm>
            <a:off x="9337891" y="1211695"/>
            <a:ext cx="2020385" cy="338554"/>
          </a:xfrm>
          <a:prstGeom prst="rect">
            <a:avLst/>
          </a:prstGeom>
          <a:noFill/>
        </p:spPr>
        <p:txBody>
          <a:bodyPr wrap="square" rtlCol="0">
            <a:spAutoFit/>
          </a:bodyPr>
          <a:lstStyle/>
          <a:p>
            <a:pPr algn="ctr"/>
            <a:r>
              <a:rPr lang="es-CO" sz="1600" dirty="0">
                <a:solidFill>
                  <a:srgbClr val="002060"/>
                </a:solidFill>
              </a:rPr>
              <a:t>12 meses o antes</a:t>
            </a:r>
          </a:p>
        </p:txBody>
      </p:sp>
      <p:sp>
        <p:nvSpPr>
          <p:cNvPr id="51" name="CuadroTexto 19">
            <a:extLst>
              <a:ext uri="{FF2B5EF4-FFF2-40B4-BE49-F238E27FC236}">
                <a16:creationId xmlns:a16="http://schemas.microsoft.com/office/drawing/2014/main" id="{096B70DE-D8FB-6E69-96F2-9757A67CBAB0}"/>
              </a:ext>
            </a:extLst>
          </p:cNvPr>
          <p:cNvSpPr txBox="1"/>
          <p:nvPr/>
        </p:nvSpPr>
        <p:spPr>
          <a:xfrm>
            <a:off x="6168379" y="1184129"/>
            <a:ext cx="2020385" cy="338554"/>
          </a:xfrm>
          <a:prstGeom prst="rect">
            <a:avLst/>
          </a:prstGeom>
          <a:noFill/>
        </p:spPr>
        <p:txBody>
          <a:bodyPr wrap="square" rtlCol="0">
            <a:spAutoFit/>
          </a:bodyPr>
          <a:lstStyle/>
          <a:p>
            <a:pPr algn="ctr"/>
            <a:r>
              <a:rPr lang="es-CO" sz="1600" dirty="0">
                <a:solidFill>
                  <a:srgbClr val="002060"/>
                </a:solidFill>
              </a:rPr>
              <a:t>120 días o antes</a:t>
            </a:r>
          </a:p>
        </p:txBody>
      </p:sp>
      <p:grpSp>
        <p:nvGrpSpPr>
          <p:cNvPr id="10" name="Group 9">
            <a:extLst>
              <a:ext uri="{FF2B5EF4-FFF2-40B4-BE49-F238E27FC236}">
                <a16:creationId xmlns:a16="http://schemas.microsoft.com/office/drawing/2014/main" id="{F036F287-DB4D-A4A7-4D87-319056FDA087}"/>
              </a:ext>
            </a:extLst>
          </p:cNvPr>
          <p:cNvGrpSpPr/>
          <p:nvPr/>
        </p:nvGrpSpPr>
        <p:grpSpPr>
          <a:xfrm>
            <a:off x="8954174" y="832710"/>
            <a:ext cx="2897259" cy="5692098"/>
            <a:chOff x="8954174" y="832710"/>
            <a:chExt cx="2897259" cy="5692098"/>
          </a:xfrm>
        </p:grpSpPr>
        <p:grpSp>
          <p:nvGrpSpPr>
            <p:cNvPr id="9" name="Grupo 8">
              <a:extLst>
                <a:ext uri="{FF2B5EF4-FFF2-40B4-BE49-F238E27FC236}">
                  <a16:creationId xmlns:a16="http://schemas.microsoft.com/office/drawing/2014/main" id="{E2634918-E8E8-4950-92FF-F56A63AB87D4}"/>
                </a:ext>
              </a:extLst>
            </p:cNvPr>
            <p:cNvGrpSpPr/>
            <p:nvPr/>
          </p:nvGrpSpPr>
          <p:grpSpPr>
            <a:xfrm>
              <a:off x="9559612" y="832710"/>
              <a:ext cx="1825744" cy="5457267"/>
              <a:chOff x="10027205" y="870179"/>
              <a:chExt cx="1825744" cy="5457267"/>
            </a:xfrm>
          </p:grpSpPr>
          <p:sp>
            <p:nvSpPr>
              <p:cNvPr id="14" name="CuadroTexto 13">
                <a:extLst>
                  <a:ext uri="{FF2B5EF4-FFF2-40B4-BE49-F238E27FC236}">
                    <a16:creationId xmlns:a16="http://schemas.microsoft.com/office/drawing/2014/main" id="{D91554ED-60F8-4132-BF8D-3EFF8966A5A8}"/>
                  </a:ext>
                </a:extLst>
              </p:cNvPr>
              <p:cNvSpPr txBox="1"/>
              <p:nvPr/>
            </p:nvSpPr>
            <p:spPr>
              <a:xfrm>
                <a:off x="10333489" y="870179"/>
                <a:ext cx="968713" cy="400110"/>
              </a:xfrm>
              <a:prstGeom prst="rect">
                <a:avLst/>
              </a:prstGeom>
              <a:noFill/>
            </p:spPr>
            <p:txBody>
              <a:bodyPr wrap="square">
                <a:spAutoFit/>
              </a:bodyPr>
              <a:lstStyle/>
              <a:p>
                <a:pPr algn="ctr"/>
                <a:r>
                  <a:rPr lang="es-CO" sz="2000" b="1" dirty="0">
                    <a:solidFill>
                      <a:srgbClr val="002060"/>
                    </a:solidFill>
                  </a:rPr>
                  <a:t>RVP</a:t>
                </a:r>
                <a:endParaRPr lang="es-MX" sz="2000" b="1" dirty="0">
                  <a:solidFill>
                    <a:srgbClr val="002060"/>
                  </a:solidFill>
                </a:endParaRPr>
              </a:p>
            </p:txBody>
          </p:sp>
          <p:sp>
            <p:nvSpPr>
              <p:cNvPr id="20" name="CuadroTexto 19">
                <a:extLst>
                  <a:ext uri="{FF2B5EF4-FFF2-40B4-BE49-F238E27FC236}">
                    <a16:creationId xmlns:a16="http://schemas.microsoft.com/office/drawing/2014/main" id="{E47D5BE4-D61B-5E46-9C14-B4A279F1173B}"/>
                  </a:ext>
                </a:extLst>
              </p:cNvPr>
              <p:cNvSpPr txBox="1"/>
              <p:nvPr/>
            </p:nvSpPr>
            <p:spPr>
              <a:xfrm>
                <a:off x="10168180" y="4112224"/>
                <a:ext cx="1577020" cy="707886"/>
              </a:xfrm>
              <a:prstGeom prst="rect">
                <a:avLst/>
              </a:prstGeom>
              <a:noFill/>
            </p:spPr>
            <p:txBody>
              <a:bodyPr wrap="square" rtlCol="0">
                <a:spAutoFit/>
              </a:bodyPr>
              <a:lstStyle/>
              <a:p>
                <a:pPr algn="ctr"/>
                <a:r>
                  <a:rPr lang="es-CO" sz="2000" b="1" dirty="0">
                    <a:solidFill>
                      <a:srgbClr val="002060"/>
                    </a:solidFill>
                  </a:rPr>
                  <a:t>$200,000</a:t>
                </a:r>
              </a:p>
              <a:p>
                <a:pPr algn="ctr"/>
                <a:r>
                  <a:rPr lang="es-CO" sz="2000" dirty="0">
                    <a:solidFill>
                      <a:srgbClr val="002060"/>
                    </a:solidFill>
                  </a:rPr>
                  <a:t> </a:t>
                </a:r>
              </a:p>
            </p:txBody>
          </p:sp>
          <p:sp>
            <p:nvSpPr>
              <p:cNvPr id="52" name="CuadroTexto 19">
                <a:extLst>
                  <a:ext uri="{FF2B5EF4-FFF2-40B4-BE49-F238E27FC236}">
                    <a16:creationId xmlns:a16="http://schemas.microsoft.com/office/drawing/2014/main" id="{9EB06F24-6584-44C9-9BBA-A092266CD5F4}"/>
                  </a:ext>
                </a:extLst>
              </p:cNvPr>
              <p:cNvSpPr txBox="1"/>
              <p:nvPr/>
            </p:nvSpPr>
            <p:spPr>
              <a:xfrm>
                <a:off x="10027205" y="4890078"/>
                <a:ext cx="1825744" cy="707886"/>
              </a:xfrm>
              <a:prstGeom prst="rect">
                <a:avLst/>
              </a:prstGeom>
              <a:noFill/>
            </p:spPr>
            <p:txBody>
              <a:bodyPr wrap="square" rtlCol="0">
                <a:spAutoFit/>
              </a:bodyPr>
              <a:lstStyle/>
              <a:p>
                <a:pPr algn="ctr"/>
                <a:r>
                  <a:rPr lang="es-CO" sz="2000" b="1" dirty="0">
                    <a:solidFill>
                      <a:srgbClr val="002060"/>
                    </a:solidFill>
                  </a:rPr>
                  <a:t>$40,000,000</a:t>
                </a:r>
              </a:p>
              <a:p>
                <a:pPr algn="ctr"/>
                <a:r>
                  <a:rPr lang="es-CO" sz="2000" dirty="0">
                    <a:solidFill>
                      <a:srgbClr val="002060"/>
                    </a:solidFill>
                  </a:rPr>
                  <a:t> </a:t>
                </a:r>
              </a:p>
            </p:txBody>
          </p:sp>
          <p:sp>
            <p:nvSpPr>
              <p:cNvPr id="56" name="CuadroTexto 58">
                <a:extLst>
                  <a:ext uri="{FF2B5EF4-FFF2-40B4-BE49-F238E27FC236}">
                    <a16:creationId xmlns:a16="http://schemas.microsoft.com/office/drawing/2014/main" id="{0D883AAA-24F5-4DA8-9676-83EC8A80D647}"/>
                  </a:ext>
                </a:extLst>
              </p:cNvPr>
              <p:cNvSpPr txBox="1"/>
              <p:nvPr/>
            </p:nvSpPr>
            <p:spPr>
              <a:xfrm>
                <a:off x="10066173" y="5619560"/>
                <a:ext cx="1668104" cy="707886"/>
              </a:xfrm>
              <a:prstGeom prst="rect">
                <a:avLst/>
              </a:prstGeom>
              <a:noFill/>
            </p:spPr>
            <p:txBody>
              <a:bodyPr wrap="square" rtlCol="0">
                <a:spAutoFit/>
              </a:bodyPr>
              <a:lstStyle/>
              <a:p>
                <a:pPr algn="ctr"/>
                <a:r>
                  <a:rPr lang="es-CO" sz="2000" b="1" dirty="0">
                    <a:solidFill>
                      <a:srgbClr val="002060"/>
                    </a:solidFill>
                  </a:rPr>
                  <a:t>S/ 40,000</a:t>
                </a:r>
              </a:p>
              <a:p>
                <a:pPr algn="ctr"/>
                <a:r>
                  <a:rPr lang="es-CO" sz="2000" dirty="0">
                    <a:solidFill>
                      <a:srgbClr val="002060"/>
                    </a:solidFill>
                  </a:rPr>
                  <a:t> </a:t>
                </a:r>
              </a:p>
            </p:txBody>
          </p:sp>
        </p:grpSp>
        <p:sp>
          <p:nvSpPr>
            <p:cNvPr id="50" name="CuadroTexto 19">
              <a:extLst>
                <a:ext uri="{FF2B5EF4-FFF2-40B4-BE49-F238E27FC236}">
                  <a16:creationId xmlns:a16="http://schemas.microsoft.com/office/drawing/2014/main" id="{BA1DF1B8-B634-5423-55E3-BA3BDF703645}"/>
                </a:ext>
              </a:extLst>
            </p:cNvPr>
            <p:cNvSpPr txBox="1"/>
            <p:nvPr/>
          </p:nvSpPr>
          <p:spPr>
            <a:xfrm>
              <a:off x="9147455" y="6001588"/>
              <a:ext cx="2606374" cy="523220"/>
            </a:xfrm>
            <a:prstGeom prst="rect">
              <a:avLst/>
            </a:prstGeom>
            <a:noFill/>
          </p:spPr>
          <p:txBody>
            <a:bodyPr wrap="square" rtlCol="0">
              <a:spAutoFit/>
            </a:bodyPr>
            <a:lstStyle/>
            <a:p>
              <a:pPr algn="ctr"/>
              <a:r>
                <a:rPr lang="es-CO" sz="1400" dirty="0">
                  <a:solidFill>
                    <a:srgbClr val="002060"/>
                  </a:solidFill>
                </a:rPr>
                <a:t>Pagos divididos en 3 meses al mantener posición</a:t>
              </a:r>
              <a:endParaRPr lang="es-CO" sz="2000" dirty="0">
                <a:solidFill>
                  <a:srgbClr val="002060"/>
                </a:solidFill>
              </a:endParaRPr>
            </a:p>
          </p:txBody>
        </p:sp>
        <p:sp>
          <p:nvSpPr>
            <p:cNvPr id="54" name="TextBox 53">
              <a:extLst>
                <a:ext uri="{FF2B5EF4-FFF2-40B4-BE49-F238E27FC236}">
                  <a16:creationId xmlns:a16="http://schemas.microsoft.com/office/drawing/2014/main" id="{08802742-1FEE-6708-90D0-69B02045F48B}"/>
                </a:ext>
              </a:extLst>
            </p:cNvPr>
            <p:cNvSpPr txBox="1"/>
            <p:nvPr/>
          </p:nvSpPr>
          <p:spPr>
            <a:xfrm>
              <a:off x="8954174" y="1806716"/>
              <a:ext cx="2897259" cy="1077218"/>
            </a:xfrm>
            <a:prstGeom prst="rect">
              <a:avLst/>
            </a:prstGeom>
            <a:noFill/>
          </p:spPr>
          <p:txBody>
            <a:bodyPr wrap="square" rtlCol="0">
              <a:spAutoFit/>
            </a:bodyPr>
            <a:lstStyle/>
            <a:p>
              <a:pPr algn="ctr"/>
              <a:r>
                <a:rPr lang="en-US" sz="3600" b="1" dirty="0">
                  <a:solidFill>
                    <a:schemeClr val="accent3">
                      <a:lumMod val="75000"/>
                    </a:schemeClr>
                  </a:solidFill>
                </a:rPr>
                <a:t>2,500</a:t>
              </a:r>
              <a:r>
                <a:rPr lang="en-US" sz="3200" b="1" dirty="0">
                  <a:solidFill>
                    <a:schemeClr val="accent3">
                      <a:lumMod val="75000"/>
                    </a:schemeClr>
                  </a:solidFill>
                </a:rPr>
                <a:t>+ </a:t>
              </a:r>
              <a:r>
                <a:rPr lang="en-US" sz="2400" b="1" dirty="0">
                  <a:solidFill>
                    <a:schemeClr val="accent3">
                      <a:lumMod val="75000"/>
                    </a:schemeClr>
                  </a:solidFill>
                </a:rPr>
                <a:t>puntos</a:t>
              </a:r>
              <a:r>
                <a:rPr lang="en-US" sz="3200" b="1" dirty="0">
                  <a:solidFill>
                    <a:schemeClr val="accent3">
                      <a:lumMod val="75000"/>
                    </a:schemeClr>
                  </a:solidFill>
                </a:rPr>
                <a:t> </a:t>
              </a:r>
            </a:p>
            <a:p>
              <a:pPr algn="ctr"/>
              <a:r>
                <a:rPr lang="es-MX" sz="1400" dirty="0"/>
                <a:t>Puntos totales de clientes hasta 150 puntos por línea</a:t>
              </a:r>
            </a:p>
          </p:txBody>
        </p:sp>
      </p:grpSp>
      <p:grpSp>
        <p:nvGrpSpPr>
          <p:cNvPr id="7" name="Group 6">
            <a:extLst>
              <a:ext uri="{FF2B5EF4-FFF2-40B4-BE49-F238E27FC236}">
                <a16:creationId xmlns:a16="http://schemas.microsoft.com/office/drawing/2014/main" id="{650A3EF8-FBCD-8DF4-19A3-22231BFB9FBA}"/>
              </a:ext>
            </a:extLst>
          </p:cNvPr>
          <p:cNvGrpSpPr/>
          <p:nvPr/>
        </p:nvGrpSpPr>
        <p:grpSpPr>
          <a:xfrm>
            <a:off x="5658708" y="855690"/>
            <a:ext cx="2793004" cy="5675369"/>
            <a:chOff x="5658708" y="855690"/>
            <a:chExt cx="2793004" cy="5675369"/>
          </a:xfrm>
        </p:grpSpPr>
        <p:grpSp>
          <p:nvGrpSpPr>
            <p:cNvPr id="8" name="Grupo 7">
              <a:extLst>
                <a:ext uri="{FF2B5EF4-FFF2-40B4-BE49-F238E27FC236}">
                  <a16:creationId xmlns:a16="http://schemas.microsoft.com/office/drawing/2014/main" id="{6A894454-1075-4214-8431-294B23FC884A}"/>
                </a:ext>
              </a:extLst>
            </p:cNvPr>
            <p:cNvGrpSpPr/>
            <p:nvPr/>
          </p:nvGrpSpPr>
          <p:grpSpPr>
            <a:xfrm>
              <a:off x="6108257" y="855690"/>
              <a:ext cx="2093046" cy="5426008"/>
              <a:chOff x="7785734" y="867981"/>
              <a:chExt cx="2093046" cy="5426008"/>
            </a:xfrm>
          </p:grpSpPr>
          <p:sp>
            <p:nvSpPr>
              <p:cNvPr id="13" name="CuadroTexto 12">
                <a:extLst>
                  <a:ext uri="{FF2B5EF4-FFF2-40B4-BE49-F238E27FC236}">
                    <a16:creationId xmlns:a16="http://schemas.microsoft.com/office/drawing/2014/main" id="{E6903794-1D69-43A3-AAE5-9237B3E9C3D4}"/>
                  </a:ext>
                </a:extLst>
              </p:cNvPr>
              <p:cNvSpPr txBox="1"/>
              <p:nvPr/>
            </p:nvSpPr>
            <p:spPr>
              <a:xfrm>
                <a:off x="8514049" y="867981"/>
                <a:ext cx="636416" cy="400110"/>
              </a:xfrm>
              <a:prstGeom prst="rect">
                <a:avLst/>
              </a:prstGeom>
              <a:noFill/>
            </p:spPr>
            <p:txBody>
              <a:bodyPr wrap="square">
                <a:spAutoFit/>
              </a:bodyPr>
              <a:lstStyle/>
              <a:p>
                <a:pPr algn="ctr"/>
                <a:r>
                  <a:rPr lang="es-CO" sz="2000" b="1" dirty="0">
                    <a:solidFill>
                      <a:srgbClr val="002060"/>
                    </a:solidFill>
                  </a:rPr>
                  <a:t>TC</a:t>
                </a:r>
                <a:endParaRPr lang="es-MX" sz="2000" b="1" dirty="0">
                  <a:solidFill>
                    <a:srgbClr val="002060"/>
                  </a:solidFill>
                </a:endParaRPr>
              </a:p>
            </p:txBody>
          </p:sp>
          <p:sp>
            <p:nvSpPr>
              <p:cNvPr id="62" name="CuadroTexto 15">
                <a:extLst>
                  <a:ext uri="{FF2B5EF4-FFF2-40B4-BE49-F238E27FC236}">
                    <a16:creationId xmlns:a16="http://schemas.microsoft.com/office/drawing/2014/main" id="{D8E7DDEA-AD05-4AE4-841F-091B95894886}"/>
                  </a:ext>
                </a:extLst>
              </p:cNvPr>
              <p:cNvSpPr txBox="1"/>
              <p:nvPr/>
            </p:nvSpPr>
            <p:spPr>
              <a:xfrm>
                <a:off x="7785734" y="4068649"/>
                <a:ext cx="2093046" cy="400110"/>
              </a:xfrm>
              <a:prstGeom prst="rect">
                <a:avLst/>
              </a:prstGeom>
              <a:noFill/>
            </p:spPr>
            <p:txBody>
              <a:bodyPr wrap="square" rtlCol="0">
                <a:spAutoFit/>
              </a:bodyPr>
              <a:lstStyle/>
              <a:p>
                <a:pPr algn="ctr"/>
                <a:r>
                  <a:rPr lang="es-CO" sz="2000" b="1" dirty="0">
                    <a:solidFill>
                      <a:srgbClr val="002060"/>
                    </a:solidFill>
                  </a:rPr>
                  <a:t>$75,000</a:t>
                </a:r>
                <a:endParaRPr lang="es-CO" sz="2000" dirty="0">
                  <a:solidFill>
                    <a:srgbClr val="002060"/>
                  </a:solidFill>
                </a:endParaRPr>
              </a:p>
            </p:txBody>
          </p:sp>
          <p:sp>
            <p:nvSpPr>
              <p:cNvPr id="64" name="CuadroTexto 49">
                <a:extLst>
                  <a:ext uri="{FF2B5EF4-FFF2-40B4-BE49-F238E27FC236}">
                    <a16:creationId xmlns:a16="http://schemas.microsoft.com/office/drawing/2014/main" id="{9A7406EF-886D-4963-BA53-38E0AB92456D}"/>
                  </a:ext>
                </a:extLst>
              </p:cNvPr>
              <p:cNvSpPr txBox="1"/>
              <p:nvPr/>
            </p:nvSpPr>
            <p:spPr>
              <a:xfrm>
                <a:off x="7951714" y="4877791"/>
                <a:ext cx="1877023" cy="707886"/>
              </a:xfrm>
              <a:prstGeom prst="rect">
                <a:avLst/>
              </a:prstGeom>
              <a:noFill/>
            </p:spPr>
            <p:txBody>
              <a:bodyPr wrap="square" rtlCol="0">
                <a:spAutoFit/>
              </a:bodyPr>
              <a:lstStyle/>
              <a:p>
                <a:pPr algn="ctr"/>
                <a:r>
                  <a:rPr lang="es-CO" sz="2000" b="1" dirty="0">
                    <a:solidFill>
                      <a:srgbClr val="002060"/>
                    </a:solidFill>
                  </a:rPr>
                  <a:t>$12.000.000 </a:t>
                </a:r>
              </a:p>
              <a:p>
                <a:pPr algn="ctr"/>
                <a:r>
                  <a:rPr lang="es-CO" sz="2000" dirty="0">
                    <a:solidFill>
                      <a:srgbClr val="002060"/>
                    </a:solidFill>
                  </a:rPr>
                  <a:t> </a:t>
                </a:r>
              </a:p>
            </p:txBody>
          </p:sp>
          <p:sp>
            <p:nvSpPr>
              <p:cNvPr id="65" name="CuadroTexto 58">
                <a:extLst>
                  <a:ext uri="{FF2B5EF4-FFF2-40B4-BE49-F238E27FC236}">
                    <a16:creationId xmlns:a16="http://schemas.microsoft.com/office/drawing/2014/main" id="{C5A5B4CE-6C4B-4E82-BBAF-FED9135BFE3D}"/>
                  </a:ext>
                </a:extLst>
              </p:cNvPr>
              <p:cNvSpPr txBox="1"/>
              <p:nvPr/>
            </p:nvSpPr>
            <p:spPr>
              <a:xfrm>
                <a:off x="7800409" y="5586103"/>
                <a:ext cx="1941300" cy="707886"/>
              </a:xfrm>
              <a:prstGeom prst="rect">
                <a:avLst/>
              </a:prstGeom>
              <a:noFill/>
            </p:spPr>
            <p:txBody>
              <a:bodyPr wrap="square" rtlCol="0">
                <a:spAutoFit/>
              </a:bodyPr>
              <a:lstStyle/>
              <a:p>
                <a:pPr algn="ctr"/>
                <a:r>
                  <a:rPr lang="es-CO" sz="2000" b="1" dirty="0">
                    <a:solidFill>
                      <a:srgbClr val="002060"/>
                    </a:solidFill>
                  </a:rPr>
                  <a:t>S/ 12,000</a:t>
                </a:r>
              </a:p>
              <a:p>
                <a:pPr algn="ctr"/>
                <a:r>
                  <a:rPr lang="es-CO" sz="2000" dirty="0">
                    <a:solidFill>
                      <a:srgbClr val="002060"/>
                    </a:solidFill>
                  </a:rPr>
                  <a:t> </a:t>
                </a:r>
              </a:p>
            </p:txBody>
          </p:sp>
        </p:grpSp>
        <p:sp>
          <p:nvSpPr>
            <p:cNvPr id="43" name="TextBox 42">
              <a:extLst>
                <a:ext uri="{FF2B5EF4-FFF2-40B4-BE49-F238E27FC236}">
                  <a16:creationId xmlns:a16="http://schemas.microsoft.com/office/drawing/2014/main" id="{EB4F86EA-5BA3-BBDC-252F-4E407F412197}"/>
                </a:ext>
              </a:extLst>
            </p:cNvPr>
            <p:cNvSpPr txBox="1"/>
            <p:nvPr/>
          </p:nvSpPr>
          <p:spPr>
            <a:xfrm>
              <a:off x="5658708" y="1851122"/>
              <a:ext cx="2793004" cy="1015663"/>
            </a:xfrm>
            <a:prstGeom prst="rect">
              <a:avLst/>
            </a:prstGeom>
            <a:noFill/>
          </p:spPr>
          <p:txBody>
            <a:bodyPr wrap="square" rtlCol="0">
              <a:spAutoFit/>
            </a:bodyPr>
            <a:lstStyle/>
            <a:p>
              <a:pPr algn="ctr"/>
              <a:r>
                <a:rPr lang="en-US" sz="3200" b="1" dirty="0">
                  <a:solidFill>
                    <a:schemeClr val="accent3">
                      <a:lumMod val="75000"/>
                    </a:schemeClr>
                  </a:solidFill>
                </a:rPr>
                <a:t>400+ </a:t>
              </a:r>
              <a:r>
                <a:rPr lang="en-US" sz="2400" b="1" dirty="0">
                  <a:solidFill>
                    <a:schemeClr val="accent3">
                      <a:lumMod val="75000"/>
                    </a:schemeClr>
                  </a:solidFill>
                </a:rPr>
                <a:t>puntos</a:t>
              </a:r>
              <a:r>
                <a:rPr lang="en-US" sz="3200" b="1" dirty="0">
                  <a:solidFill>
                    <a:schemeClr val="accent3">
                      <a:lumMod val="75000"/>
                    </a:schemeClr>
                  </a:solidFill>
                </a:rPr>
                <a:t> </a:t>
              </a:r>
            </a:p>
            <a:p>
              <a:pPr algn="ctr"/>
              <a:r>
                <a:rPr lang="es-MX" sz="1400" dirty="0"/>
                <a:t>Puntos totales de clientes hasta 150 puntos por línea</a:t>
              </a:r>
            </a:p>
          </p:txBody>
        </p:sp>
        <p:sp>
          <p:nvSpPr>
            <p:cNvPr id="55" name="CuadroTexto 19">
              <a:extLst>
                <a:ext uri="{FF2B5EF4-FFF2-40B4-BE49-F238E27FC236}">
                  <a16:creationId xmlns:a16="http://schemas.microsoft.com/office/drawing/2014/main" id="{B88075B5-483E-7D63-AA2A-D2F773192898}"/>
                </a:ext>
              </a:extLst>
            </p:cNvPr>
            <p:cNvSpPr txBox="1"/>
            <p:nvPr/>
          </p:nvSpPr>
          <p:spPr>
            <a:xfrm>
              <a:off x="5840281" y="6007839"/>
              <a:ext cx="2446470" cy="523220"/>
            </a:xfrm>
            <a:prstGeom prst="rect">
              <a:avLst/>
            </a:prstGeom>
            <a:noFill/>
          </p:spPr>
          <p:txBody>
            <a:bodyPr wrap="square" rtlCol="0">
              <a:spAutoFit/>
            </a:bodyPr>
            <a:lstStyle/>
            <a:p>
              <a:pPr algn="ctr"/>
              <a:r>
                <a:rPr lang="es-CO" sz="1400" dirty="0">
                  <a:solidFill>
                    <a:srgbClr val="002060"/>
                  </a:solidFill>
                </a:rPr>
                <a:t>Pagos divididos en 3 meses al mantener posición</a:t>
              </a:r>
              <a:endParaRPr lang="es-CO" sz="2000" dirty="0">
                <a:solidFill>
                  <a:srgbClr val="002060"/>
                </a:solidFill>
              </a:endParaRPr>
            </a:p>
          </p:txBody>
        </p:sp>
      </p:grpSp>
      <p:grpSp>
        <p:nvGrpSpPr>
          <p:cNvPr id="12" name="Group 11">
            <a:extLst>
              <a:ext uri="{FF2B5EF4-FFF2-40B4-BE49-F238E27FC236}">
                <a16:creationId xmlns:a16="http://schemas.microsoft.com/office/drawing/2014/main" id="{E4D0604A-955B-B8DC-3FE6-3EC52871D87D}"/>
              </a:ext>
            </a:extLst>
          </p:cNvPr>
          <p:cNvGrpSpPr/>
          <p:nvPr/>
        </p:nvGrpSpPr>
        <p:grpSpPr>
          <a:xfrm>
            <a:off x="2593420" y="930460"/>
            <a:ext cx="2521217" cy="5617834"/>
            <a:chOff x="2593420" y="930460"/>
            <a:chExt cx="2521217" cy="5617834"/>
          </a:xfrm>
        </p:grpSpPr>
        <p:grpSp>
          <p:nvGrpSpPr>
            <p:cNvPr id="11" name="Group 10">
              <a:extLst>
                <a:ext uri="{FF2B5EF4-FFF2-40B4-BE49-F238E27FC236}">
                  <a16:creationId xmlns:a16="http://schemas.microsoft.com/office/drawing/2014/main" id="{760A3F65-2FFC-1FDA-94B6-5E52AC2FA894}"/>
                </a:ext>
              </a:extLst>
            </p:cNvPr>
            <p:cNvGrpSpPr/>
            <p:nvPr/>
          </p:nvGrpSpPr>
          <p:grpSpPr>
            <a:xfrm>
              <a:off x="3012051" y="4089323"/>
              <a:ext cx="1814528" cy="2241726"/>
              <a:chOff x="2661809" y="4099722"/>
              <a:chExt cx="1814528" cy="2241726"/>
            </a:xfrm>
          </p:grpSpPr>
          <p:sp>
            <p:nvSpPr>
              <p:cNvPr id="69" name="CuadroTexto 7">
                <a:extLst>
                  <a:ext uri="{FF2B5EF4-FFF2-40B4-BE49-F238E27FC236}">
                    <a16:creationId xmlns:a16="http://schemas.microsoft.com/office/drawing/2014/main" id="{0974F6CE-90F1-4C1F-A5F0-72AF0E3EE29A}"/>
                  </a:ext>
                </a:extLst>
              </p:cNvPr>
              <p:cNvSpPr txBox="1"/>
              <p:nvPr/>
            </p:nvSpPr>
            <p:spPr>
              <a:xfrm>
                <a:off x="2875676" y="4099722"/>
                <a:ext cx="1386794" cy="400110"/>
              </a:xfrm>
              <a:prstGeom prst="rect">
                <a:avLst/>
              </a:prstGeom>
              <a:noFill/>
            </p:spPr>
            <p:txBody>
              <a:bodyPr wrap="square" rtlCol="0">
                <a:spAutoFit/>
              </a:bodyPr>
              <a:lstStyle/>
              <a:p>
                <a:pPr algn="ctr"/>
                <a:r>
                  <a:rPr lang="es-CO" sz="2000" b="1" dirty="0">
                    <a:solidFill>
                      <a:srgbClr val="002060"/>
                    </a:solidFill>
                  </a:rPr>
                  <a:t>$8,000</a:t>
                </a:r>
                <a:endParaRPr lang="es-CO" sz="2000" dirty="0">
                  <a:solidFill>
                    <a:srgbClr val="002060"/>
                  </a:solidFill>
                </a:endParaRPr>
              </a:p>
            </p:txBody>
          </p:sp>
          <p:sp>
            <p:nvSpPr>
              <p:cNvPr id="70" name="CuadroTexto 45">
                <a:extLst>
                  <a:ext uri="{FF2B5EF4-FFF2-40B4-BE49-F238E27FC236}">
                    <a16:creationId xmlns:a16="http://schemas.microsoft.com/office/drawing/2014/main" id="{79000280-DD44-49B5-A8EA-74F7BB662025}"/>
                  </a:ext>
                </a:extLst>
              </p:cNvPr>
              <p:cNvSpPr txBox="1"/>
              <p:nvPr/>
            </p:nvSpPr>
            <p:spPr>
              <a:xfrm>
                <a:off x="2661809" y="4862507"/>
                <a:ext cx="1814528" cy="707886"/>
              </a:xfrm>
              <a:prstGeom prst="rect">
                <a:avLst/>
              </a:prstGeom>
              <a:noFill/>
            </p:spPr>
            <p:txBody>
              <a:bodyPr wrap="square" rtlCol="0">
                <a:spAutoFit/>
              </a:bodyPr>
              <a:lstStyle/>
              <a:p>
                <a:pPr algn="ctr"/>
                <a:r>
                  <a:rPr lang="es-CO" sz="2000" b="1" dirty="0">
                    <a:solidFill>
                      <a:srgbClr val="002060"/>
                    </a:solidFill>
                  </a:rPr>
                  <a:t>$1,600.000</a:t>
                </a:r>
              </a:p>
              <a:p>
                <a:pPr algn="ctr"/>
                <a:r>
                  <a:rPr lang="es-CO" sz="2000" dirty="0">
                    <a:solidFill>
                      <a:srgbClr val="002060"/>
                    </a:solidFill>
                  </a:rPr>
                  <a:t> </a:t>
                </a:r>
              </a:p>
            </p:txBody>
          </p:sp>
          <p:sp>
            <p:nvSpPr>
              <p:cNvPr id="71" name="CuadroTexto 52">
                <a:extLst>
                  <a:ext uri="{FF2B5EF4-FFF2-40B4-BE49-F238E27FC236}">
                    <a16:creationId xmlns:a16="http://schemas.microsoft.com/office/drawing/2014/main" id="{643F0E6A-2138-40B2-8BEA-83004E03A9FE}"/>
                  </a:ext>
                </a:extLst>
              </p:cNvPr>
              <p:cNvSpPr txBox="1"/>
              <p:nvPr/>
            </p:nvSpPr>
            <p:spPr>
              <a:xfrm>
                <a:off x="2829306" y="5633562"/>
                <a:ext cx="1348960" cy="707886"/>
              </a:xfrm>
              <a:prstGeom prst="rect">
                <a:avLst/>
              </a:prstGeom>
              <a:noFill/>
            </p:spPr>
            <p:txBody>
              <a:bodyPr wrap="square" rtlCol="0">
                <a:spAutoFit/>
              </a:bodyPr>
              <a:lstStyle/>
              <a:p>
                <a:pPr algn="ctr"/>
                <a:r>
                  <a:rPr lang="es-CO" sz="2000" b="1" dirty="0">
                    <a:solidFill>
                      <a:srgbClr val="002060"/>
                    </a:solidFill>
                  </a:rPr>
                  <a:t>S</a:t>
                </a:r>
                <a:r>
                  <a:rPr lang="es-CO" sz="2000" b="1">
                    <a:solidFill>
                      <a:srgbClr val="002060"/>
                    </a:solidFill>
                  </a:rPr>
                  <a:t>/ 1,600</a:t>
                </a:r>
                <a:endParaRPr lang="es-CO" sz="2000" b="1" dirty="0">
                  <a:solidFill>
                    <a:srgbClr val="002060"/>
                  </a:solidFill>
                </a:endParaRPr>
              </a:p>
              <a:p>
                <a:pPr algn="ctr"/>
                <a:r>
                  <a:rPr lang="es-CO" sz="2000" dirty="0">
                    <a:solidFill>
                      <a:srgbClr val="002060"/>
                    </a:solidFill>
                  </a:rPr>
                  <a:t> </a:t>
                </a:r>
              </a:p>
            </p:txBody>
          </p:sp>
        </p:grpSp>
        <p:sp>
          <p:nvSpPr>
            <p:cNvPr id="15" name="TextBox 14">
              <a:extLst>
                <a:ext uri="{FF2B5EF4-FFF2-40B4-BE49-F238E27FC236}">
                  <a16:creationId xmlns:a16="http://schemas.microsoft.com/office/drawing/2014/main" id="{2F0AD17A-1328-D96A-84F7-461D69F530FB}"/>
                </a:ext>
              </a:extLst>
            </p:cNvPr>
            <p:cNvSpPr txBox="1"/>
            <p:nvPr/>
          </p:nvSpPr>
          <p:spPr>
            <a:xfrm>
              <a:off x="2742446" y="1394206"/>
              <a:ext cx="2097693" cy="707886"/>
            </a:xfrm>
            <a:prstGeom prst="rect">
              <a:avLst/>
            </a:prstGeom>
            <a:noFill/>
          </p:spPr>
          <p:txBody>
            <a:bodyPr wrap="square" rtlCol="0">
              <a:spAutoFit/>
            </a:bodyPr>
            <a:lstStyle/>
            <a:p>
              <a:pPr algn="ctr"/>
              <a:r>
                <a:rPr lang="en-US" sz="2800" b="1" dirty="0">
                  <a:solidFill>
                    <a:schemeClr val="accent3">
                      <a:lumMod val="75000"/>
                    </a:schemeClr>
                  </a:solidFill>
                </a:rPr>
                <a:t>10 </a:t>
              </a:r>
              <a:r>
                <a:rPr lang="en-US" sz="2400" b="1" dirty="0">
                  <a:solidFill>
                    <a:schemeClr val="accent3">
                      <a:lumMod val="75000"/>
                    </a:schemeClr>
                  </a:solidFill>
                </a:rPr>
                <a:t>puntos</a:t>
              </a:r>
              <a:endParaRPr lang="en-US" sz="2800" b="1" dirty="0">
                <a:solidFill>
                  <a:schemeClr val="accent3">
                    <a:lumMod val="75000"/>
                  </a:schemeClr>
                </a:solidFill>
              </a:endParaRPr>
            </a:p>
            <a:p>
              <a:pPr algn="ctr"/>
              <a:r>
                <a:rPr lang="es-MX" sz="1200" dirty="0"/>
                <a:t>  personales</a:t>
              </a:r>
            </a:p>
          </p:txBody>
        </p:sp>
        <p:sp>
          <p:nvSpPr>
            <p:cNvPr id="53" name="CuadroTexto 19">
              <a:extLst>
                <a:ext uri="{FF2B5EF4-FFF2-40B4-BE49-F238E27FC236}">
                  <a16:creationId xmlns:a16="http://schemas.microsoft.com/office/drawing/2014/main" id="{90669B2F-CB5A-3BAD-3DB1-642D90F40DC0}"/>
                </a:ext>
              </a:extLst>
            </p:cNvPr>
            <p:cNvSpPr txBox="1"/>
            <p:nvPr/>
          </p:nvSpPr>
          <p:spPr>
            <a:xfrm>
              <a:off x="2797726" y="930460"/>
              <a:ext cx="2020385" cy="461665"/>
            </a:xfrm>
            <a:prstGeom prst="rect">
              <a:avLst/>
            </a:prstGeom>
            <a:noFill/>
          </p:spPr>
          <p:txBody>
            <a:bodyPr wrap="square" rtlCol="0">
              <a:spAutoFit/>
            </a:bodyPr>
            <a:lstStyle/>
            <a:p>
              <a:pPr algn="ctr"/>
              <a:r>
                <a:rPr lang="es-CO" sz="2400" b="1" dirty="0">
                  <a:solidFill>
                    <a:srgbClr val="002060"/>
                  </a:solidFill>
                </a:rPr>
                <a:t>Diez + dos</a:t>
              </a:r>
            </a:p>
          </p:txBody>
        </p:sp>
        <p:sp>
          <p:nvSpPr>
            <p:cNvPr id="57" name="CuadroTexto 19">
              <a:extLst>
                <a:ext uri="{FF2B5EF4-FFF2-40B4-BE49-F238E27FC236}">
                  <a16:creationId xmlns:a16="http://schemas.microsoft.com/office/drawing/2014/main" id="{066ED9E0-D658-E5BE-42D5-E0BFC34BFEF0}"/>
                </a:ext>
              </a:extLst>
            </p:cNvPr>
            <p:cNvSpPr txBox="1"/>
            <p:nvPr/>
          </p:nvSpPr>
          <p:spPr>
            <a:xfrm>
              <a:off x="2593420" y="6025074"/>
              <a:ext cx="2521217" cy="523220"/>
            </a:xfrm>
            <a:prstGeom prst="rect">
              <a:avLst/>
            </a:prstGeom>
            <a:noFill/>
          </p:spPr>
          <p:txBody>
            <a:bodyPr wrap="square" rtlCol="0">
              <a:spAutoFit/>
            </a:bodyPr>
            <a:lstStyle/>
            <a:p>
              <a:pPr algn="ctr"/>
              <a:r>
                <a:rPr lang="es-CO" sz="1400" dirty="0">
                  <a:solidFill>
                    <a:srgbClr val="002060"/>
                  </a:solidFill>
                </a:rPr>
                <a:t>Entre el 1 y el ultimo </a:t>
              </a:r>
            </a:p>
            <a:p>
              <a:pPr algn="ctr"/>
              <a:r>
                <a:rPr lang="es-CO" sz="1400" dirty="0">
                  <a:solidFill>
                    <a:srgbClr val="002060"/>
                  </a:solidFill>
                </a:rPr>
                <a:t>día del mes</a:t>
              </a:r>
            </a:p>
          </p:txBody>
        </p:sp>
      </p:grpSp>
      <p:cxnSp>
        <p:nvCxnSpPr>
          <p:cNvPr id="37" name="Conector recto 36">
            <a:extLst>
              <a:ext uri="{FF2B5EF4-FFF2-40B4-BE49-F238E27FC236}">
                <a16:creationId xmlns:a16="http://schemas.microsoft.com/office/drawing/2014/main" id="{E0A46C03-EE99-4002-B427-EAAA7B31BC95}"/>
              </a:ext>
            </a:extLst>
          </p:cNvPr>
          <p:cNvCxnSpPr>
            <a:cxnSpLocks/>
          </p:cNvCxnSpPr>
          <p:nvPr/>
        </p:nvCxnSpPr>
        <p:spPr>
          <a:xfrm>
            <a:off x="865510" y="3879305"/>
            <a:ext cx="11114831"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pic>
        <p:nvPicPr>
          <p:cNvPr id="18" name="Imagen 3">
            <a:extLst>
              <a:ext uri="{FF2B5EF4-FFF2-40B4-BE49-F238E27FC236}">
                <a16:creationId xmlns:a16="http://schemas.microsoft.com/office/drawing/2014/main" id="{595FBF24-62E1-6B43-8672-45C8941E1396}"/>
              </a:ext>
            </a:extLst>
          </p:cNvPr>
          <p:cNvPicPr>
            <a:picLocks noChangeAspect="1"/>
          </p:cNvPicPr>
          <p:nvPr/>
        </p:nvPicPr>
        <p:blipFill>
          <a:blip r:embed="rId3"/>
          <a:stretch>
            <a:fillRect/>
          </a:stretch>
        </p:blipFill>
        <p:spPr>
          <a:xfrm>
            <a:off x="2604868" y="2740558"/>
            <a:ext cx="1078908" cy="1017255"/>
          </a:xfrm>
          <a:prstGeom prst="rect">
            <a:avLst/>
          </a:prstGeom>
        </p:spPr>
      </p:pic>
      <p:sp>
        <p:nvSpPr>
          <p:cNvPr id="19" name="CuadroTexto 4">
            <a:extLst>
              <a:ext uri="{FF2B5EF4-FFF2-40B4-BE49-F238E27FC236}">
                <a16:creationId xmlns:a16="http://schemas.microsoft.com/office/drawing/2014/main" id="{3948D6B9-9AB0-035A-4C88-75EACD9B820D}"/>
              </a:ext>
            </a:extLst>
          </p:cNvPr>
          <p:cNvSpPr txBox="1"/>
          <p:nvPr/>
        </p:nvSpPr>
        <p:spPr>
          <a:xfrm>
            <a:off x="3078884" y="2278681"/>
            <a:ext cx="1368943" cy="461665"/>
          </a:xfrm>
          <a:prstGeom prst="rect">
            <a:avLst/>
          </a:prstGeom>
          <a:noFill/>
        </p:spPr>
        <p:txBody>
          <a:bodyPr wrap="square">
            <a:spAutoFit/>
          </a:bodyPr>
          <a:lstStyle/>
          <a:p>
            <a:pPr algn="ctr"/>
            <a:r>
              <a:rPr lang="es-CO" sz="2400" b="1" dirty="0">
                <a:solidFill>
                  <a:srgbClr val="002060"/>
                </a:solidFill>
              </a:rPr>
              <a:t>+ 2 QBL</a:t>
            </a:r>
            <a:endParaRPr lang="es-MX" sz="2400" b="1" dirty="0">
              <a:solidFill>
                <a:srgbClr val="002060"/>
              </a:solidFill>
            </a:endParaRPr>
          </a:p>
        </p:txBody>
      </p:sp>
      <p:pic>
        <p:nvPicPr>
          <p:cNvPr id="3" name="Imagen 3">
            <a:extLst>
              <a:ext uri="{FF2B5EF4-FFF2-40B4-BE49-F238E27FC236}">
                <a16:creationId xmlns:a16="http://schemas.microsoft.com/office/drawing/2014/main" id="{4C4854BA-D9C5-0CFC-E51F-26AA3FA36DCD}"/>
              </a:ext>
            </a:extLst>
          </p:cNvPr>
          <p:cNvPicPr>
            <a:picLocks noChangeAspect="1"/>
          </p:cNvPicPr>
          <p:nvPr/>
        </p:nvPicPr>
        <p:blipFill>
          <a:blip r:embed="rId3"/>
          <a:stretch>
            <a:fillRect/>
          </a:stretch>
        </p:blipFill>
        <p:spPr>
          <a:xfrm>
            <a:off x="3888912" y="2747856"/>
            <a:ext cx="1078908" cy="1017255"/>
          </a:xfrm>
          <a:prstGeom prst="rect">
            <a:avLst/>
          </a:prstGeom>
        </p:spPr>
      </p:pic>
    </p:spTree>
    <p:extLst>
      <p:ext uri="{BB962C8B-B14F-4D97-AF65-F5344CB8AC3E}">
        <p14:creationId xmlns:p14="http://schemas.microsoft.com/office/powerpoint/2010/main" val="72768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F3895AAC-8A6C-D241-94FE-2C04323DA265}"/>
              </a:ext>
            </a:extLst>
          </p:cNvPr>
          <p:cNvSpPr txBox="1"/>
          <p:nvPr/>
        </p:nvSpPr>
        <p:spPr>
          <a:xfrm>
            <a:off x="403760" y="16514"/>
            <a:ext cx="11384480" cy="1280351"/>
          </a:xfrm>
          <a:prstGeom prst="rect">
            <a:avLst/>
          </a:prstGeom>
          <a:noFill/>
        </p:spPr>
        <p:txBody>
          <a:bodyPr wrap="square" rtlCol="0">
            <a:spAutoFit/>
          </a:bodyPr>
          <a:lstStyle/>
          <a:p>
            <a:pPr algn="ctr"/>
            <a:r>
              <a:rPr lang="es-CO" sz="4000" b="1" dirty="0">
                <a:solidFill>
                  <a:srgbClr val="002060"/>
                </a:solidFill>
                <a:latin typeface="+mj-lt"/>
                <a:cs typeface="Arial" panose="020B0604020202020204" pitchFamily="34" charset="0"/>
              </a:rPr>
              <a:t>Bonos de liderazgo</a:t>
            </a:r>
          </a:p>
          <a:p>
            <a:pPr algn="ctr"/>
            <a:endParaRPr lang="es-CO" sz="2615" b="1" dirty="0">
              <a:solidFill>
                <a:srgbClr val="002060"/>
              </a:solidFill>
              <a:latin typeface="Gotham Rounded Medium" panose="02000000000000000000" pitchFamily="2" charset="0"/>
              <a:cs typeface="Arial Black" panose="020B0604020202020204" pitchFamily="34" charset="0"/>
            </a:endParaRPr>
          </a:p>
          <a:p>
            <a:endParaRPr lang="es-CO" sz="1105" dirty="0">
              <a:solidFill>
                <a:schemeClr val="tx1">
                  <a:lumMod val="50000"/>
                  <a:lumOff val="50000"/>
                </a:schemeClr>
              </a:solidFill>
              <a:latin typeface="Gotham Rounded Medium" panose="02000000000000000000" pitchFamily="2" charset="0"/>
            </a:endParaRPr>
          </a:p>
        </p:txBody>
      </p:sp>
      <p:cxnSp>
        <p:nvCxnSpPr>
          <p:cNvPr id="27" name="Conector recto 26">
            <a:extLst>
              <a:ext uri="{FF2B5EF4-FFF2-40B4-BE49-F238E27FC236}">
                <a16:creationId xmlns:a16="http://schemas.microsoft.com/office/drawing/2014/main" id="{013E5456-51CF-474A-B0CF-46264EA80BF1}"/>
              </a:ext>
            </a:extLst>
          </p:cNvPr>
          <p:cNvCxnSpPr/>
          <p:nvPr/>
        </p:nvCxnSpPr>
        <p:spPr>
          <a:xfrm>
            <a:off x="905781" y="761091"/>
            <a:ext cx="10187146"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547EC382-B728-4A28-B406-8A2139933555}"/>
              </a:ext>
            </a:extLst>
          </p:cNvPr>
          <p:cNvPicPr>
            <a:picLocks noChangeAspect="1"/>
          </p:cNvPicPr>
          <p:nvPr/>
        </p:nvPicPr>
        <p:blipFill>
          <a:blip r:embed="rId3"/>
          <a:stretch>
            <a:fillRect/>
          </a:stretch>
        </p:blipFill>
        <p:spPr>
          <a:xfrm>
            <a:off x="298797" y="1551734"/>
            <a:ext cx="1845197" cy="1739757"/>
          </a:xfrm>
          <a:prstGeom prst="rect">
            <a:avLst/>
          </a:prstGeom>
        </p:spPr>
      </p:pic>
      <p:sp>
        <p:nvSpPr>
          <p:cNvPr id="5" name="CuadroTexto 4">
            <a:extLst>
              <a:ext uri="{FF2B5EF4-FFF2-40B4-BE49-F238E27FC236}">
                <a16:creationId xmlns:a16="http://schemas.microsoft.com/office/drawing/2014/main" id="{39039635-673C-4EFC-9227-78078E58BF3C}"/>
              </a:ext>
            </a:extLst>
          </p:cNvPr>
          <p:cNvSpPr txBox="1"/>
          <p:nvPr/>
        </p:nvSpPr>
        <p:spPr>
          <a:xfrm>
            <a:off x="788413" y="1018381"/>
            <a:ext cx="1268177" cy="584775"/>
          </a:xfrm>
          <a:prstGeom prst="rect">
            <a:avLst/>
          </a:prstGeom>
          <a:noFill/>
        </p:spPr>
        <p:txBody>
          <a:bodyPr wrap="square">
            <a:spAutoFit/>
          </a:bodyPr>
          <a:lstStyle/>
          <a:p>
            <a:r>
              <a:rPr lang="es-CO" sz="3200" b="1" dirty="0">
                <a:solidFill>
                  <a:srgbClr val="7030A0"/>
                </a:solidFill>
                <a:latin typeface="Arial" panose="020B0604020202020204" pitchFamily="34" charset="0"/>
                <a:cs typeface="Arial" panose="020B0604020202020204" pitchFamily="34" charset="0"/>
              </a:rPr>
              <a:t>QBL</a:t>
            </a:r>
            <a:endParaRPr lang="es-MX" sz="3200" dirty="0"/>
          </a:p>
        </p:txBody>
      </p:sp>
      <p:sp>
        <p:nvSpPr>
          <p:cNvPr id="10" name="CuadroTexto 9">
            <a:extLst>
              <a:ext uri="{FF2B5EF4-FFF2-40B4-BE49-F238E27FC236}">
                <a16:creationId xmlns:a16="http://schemas.microsoft.com/office/drawing/2014/main" id="{E527DFBE-133D-4CF5-B5E4-ED8D3FF3C75A}"/>
              </a:ext>
            </a:extLst>
          </p:cNvPr>
          <p:cNvSpPr txBox="1"/>
          <p:nvPr/>
        </p:nvSpPr>
        <p:spPr>
          <a:xfrm>
            <a:off x="3658177" y="3363019"/>
            <a:ext cx="868692" cy="523220"/>
          </a:xfrm>
          <a:prstGeom prst="rect">
            <a:avLst/>
          </a:prstGeom>
          <a:noFill/>
        </p:spPr>
        <p:txBody>
          <a:bodyPr wrap="square">
            <a:spAutoFit/>
          </a:bodyPr>
          <a:lstStyle/>
          <a:p>
            <a:r>
              <a:rPr lang="es-CO" sz="2800" b="1" dirty="0">
                <a:solidFill>
                  <a:srgbClr val="7030A0"/>
                </a:solidFill>
                <a:latin typeface="Arial" panose="020B0604020202020204" pitchFamily="34" charset="0"/>
                <a:cs typeface="Arial" panose="020B0604020202020204" pitchFamily="34" charset="0"/>
              </a:rPr>
              <a:t>ETL</a:t>
            </a:r>
            <a:endParaRPr lang="es-MX" sz="2800" dirty="0"/>
          </a:p>
        </p:txBody>
      </p:sp>
      <p:sp>
        <p:nvSpPr>
          <p:cNvPr id="13" name="CuadroTexto 12">
            <a:extLst>
              <a:ext uri="{FF2B5EF4-FFF2-40B4-BE49-F238E27FC236}">
                <a16:creationId xmlns:a16="http://schemas.microsoft.com/office/drawing/2014/main" id="{E6903794-1D69-43A3-AAE5-9237B3E9C3D4}"/>
              </a:ext>
            </a:extLst>
          </p:cNvPr>
          <p:cNvSpPr txBox="1"/>
          <p:nvPr/>
        </p:nvSpPr>
        <p:spPr>
          <a:xfrm>
            <a:off x="6948432" y="2978812"/>
            <a:ext cx="1277520" cy="1015663"/>
          </a:xfrm>
          <a:prstGeom prst="rect">
            <a:avLst/>
          </a:prstGeom>
          <a:noFill/>
        </p:spPr>
        <p:txBody>
          <a:bodyPr wrap="square">
            <a:spAutoFit/>
          </a:bodyPr>
          <a:lstStyle/>
          <a:p>
            <a:r>
              <a:rPr lang="es-CO" sz="6000" b="1" dirty="0">
                <a:solidFill>
                  <a:srgbClr val="7030A0"/>
                </a:solidFill>
                <a:latin typeface="Arial" panose="020B0604020202020204" pitchFamily="34" charset="0"/>
                <a:cs typeface="Arial" panose="020B0604020202020204" pitchFamily="34" charset="0"/>
              </a:rPr>
              <a:t>TC</a:t>
            </a:r>
            <a:endParaRPr lang="es-MX" sz="6000" dirty="0"/>
          </a:p>
        </p:txBody>
      </p:sp>
      <p:sp>
        <p:nvSpPr>
          <p:cNvPr id="14" name="CuadroTexto 13">
            <a:extLst>
              <a:ext uri="{FF2B5EF4-FFF2-40B4-BE49-F238E27FC236}">
                <a16:creationId xmlns:a16="http://schemas.microsoft.com/office/drawing/2014/main" id="{D91554ED-60F8-4132-BF8D-3EFF8966A5A8}"/>
              </a:ext>
            </a:extLst>
          </p:cNvPr>
          <p:cNvSpPr txBox="1"/>
          <p:nvPr/>
        </p:nvSpPr>
        <p:spPr>
          <a:xfrm>
            <a:off x="10138442" y="3328610"/>
            <a:ext cx="1243987" cy="584775"/>
          </a:xfrm>
          <a:prstGeom prst="rect">
            <a:avLst/>
          </a:prstGeom>
          <a:noFill/>
        </p:spPr>
        <p:txBody>
          <a:bodyPr wrap="square">
            <a:spAutoFit/>
          </a:bodyPr>
          <a:lstStyle/>
          <a:p>
            <a:r>
              <a:rPr lang="es-CO" sz="3200" b="1" dirty="0">
                <a:solidFill>
                  <a:srgbClr val="7030A0"/>
                </a:solidFill>
                <a:latin typeface="Arial" panose="020B0604020202020204" pitchFamily="34" charset="0"/>
                <a:cs typeface="Arial" panose="020B0604020202020204" pitchFamily="34" charset="0"/>
              </a:rPr>
              <a:t>RVP</a:t>
            </a:r>
            <a:endParaRPr lang="es-MX" sz="1900" dirty="0"/>
          </a:p>
        </p:txBody>
      </p:sp>
      <p:cxnSp>
        <p:nvCxnSpPr>
          <p:cNvPr id="30" name="Conector recto 29">
            <a:extLst>
              <a:ext uri="{FF2B5EF4-FFF2-40B4-BE49-F238E27FC236}">
                <a16:creationId xmlns:a16="http://schemas.microsoft.com/office/drawing/2014/main" id="{3E4EF521-4E4E-468B-ABBE-7190C9AF9062}"/>
              </a:ext>
            </a:extLst>
          </p:cNvPr>
          <p:cNvCxnSpPr>
            <a:cxnSpLocks/>
          </p:cNvCxnSpPr>
          <p:nvPr/>
        </p:nvCxnSpPr>
        <p:spPr>
          <a:xfrm flipH="1">
            <a:off x="2326104" y="3429000"/>
            <a:ext cx="17803" cy="318203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8EB81E69-82A4-4E55-AED7-D426B97AE9B6}"/>
              </a:ext>
            </a:extLst>
          </p:cNvPr>
          <p:cNvCxnSpPr>
            <a:cxnSpLocks/>
          </p:cNvCxnSpPr>
          <p:nvPr/>
        </p:nvCxnSpPr>
        <p:spPr>
          <a:xfrm flipH="1">
            <a:off x="5741826" y="3451606"/>
            <a:ext cx="41294" cy="318203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395722F7-1506-42DD-B19F-956D4C05AD92}"/>
              </a:ext>
            </a:extLst>
          </p:cNvPr>
          <p:cNvCxnSpPr>
            <a:cxnSpLocks/>
          </p:cNvCxnSpPr>
          <p:nvPr/>
        </p:nvCxnSpPr>
        <p:spPr>
          <a:xfrm>
            <a:off x="9203062" y="3429000"/>
            <a:ext cx="0" cy="329376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F16F9FD6-095A-B543-BA9E-5118EAA7854E}"/>
              </a:ext>
            </a:extLst>
          </p:cNvPr>
          <p:cNvCxnSpPr/>
          <p:nvPr/>
        </p:nvCxnSpPr>
        <p:spPr>
          <a:xfrm>
            <a:off x="-251852" y="4200210"/>
            <a:ext cx="101871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A1A3037C-8AB0-A649-A011-65B5E485AD63}"/>
              </a:ext>
            </a:extLst>
          </p:cNvPr>
          <p:cNvSpPr txBox="1"/>
          <p:nvPr/>
        </p:nvSpPr>
        <p:spPr>
          <a:xfrm>
            <a:off x="3050790" y="4081476"/>
            <a:ext cx="2050241" cy="738664"/>
          </a:xfrm>
          <a:prstGeom prst="rect">
            <a:avLst/>
          </a:prstGeom>
          <a:noFill/>
        </p:spPr>
        <p:txBody>
          <a:bodyPr wrap="square" rtlCol="0">
            <a:spAutoFit/>
          </a:bodyPr>
          <a:lstStyle/>
          <a:p>
            <a:pPr algn="ctr"/>
            <a:r>
              <a:rPr lang="es-CO" sz="2600" b="1" dirty="0">
                <a:solidFill>
                  <a:schemeClr val="accent1"/>
                </a:solidFill>
                <a:latin typeface="Arial" panose="020B0604020202020204" pitchFamily="34" charset="0"/>
                <a:cs typeface="Arial" panose="020B0604020202020204" pitchFamily="34" charset="0"/>
              </a:rPr>
              <a:t>$500</a:t>
            </a:r>
          </a:p>
          <a:p>
            <a:pPr algn="ctr"/>
            <a:r>
              <a:rPr lang="es-CO" sz="1600" b="1" dirty="0">
                <a:solidFill>
                  <a:schemeClr val="tx1">
                    <a:lumMod val="75000"/>
                    <a:lumOff val="25000"/>
                  </a:schemeClr>
                </a:solidFill>
                <a:latin typeface="Arial" panose="020B0604020202020204" pitchFamily="34" charset="0"/>
                <a:cs typeface="Arial" panose="020B0604020202020204" pitchFamily="34" charset="0"/>
              </a:rPr>
              <a:t>Por QBL directo </a:t>
            </a:r>
            <a:endParaRPr lang="es-CO" sz="105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DB14AC74-B478-7543-9789-800C9211EDF2}"/>
              </a:ext>
            </a:extLst>
          </p:cNvPr>
          <p:cNvSpPr txBox="1"/>
          <p:nvPr/>
        </p:nvSpPr>
        <p:spPr>
          <a:xfrm>
            <a:off x="6450964" y="4070664"/>
            <a:ext cx="2093046" cy="769441"/>
          </a:xfrm>
          <a:prstGeom prst="rect">
            <a:avLst/>
          </a:prstGeom>
          <a:noFill/>
        </p:spPr>
        <p:txBody>
          <a:bodyPr wrap="square" rtlCol="0">
            <a:spAutoFit/>
          </a:bodyPr>
          <a:lstStyle/>
          <a:p>
            <a:pPr algn="ctr"/>
            <a:r>
              <a:rPr lang="es-CO" sz="2600" b="1" dirty="0">
                <a:solidFill>
                  <a:schemeClr val="accent1"/>
                </a:solidFill>
                <a:latin typeface="Arial" panose="020B0604020202020204" pitchFamily="34" charset="0"/>
                <a:cs typeface="Arial" panose="020B0604020202020204" pitchFamily="34" charset="0"/>
              </a:rPr>
              <a:t>$2,600</a:t>
            </a:r>
          </a:p>
          <a:p>
            <a:pPr algn="ctr"/>
            <a:r>
              <a:rPr lang="es-CO" b="1" dirty="0">
                <a:solidFill>
                  <a:schemeClr val="tx1">
                    <a:lumMod val="75000"/>
                    <a:lumOff val="25000"/>
                  </a:schemeClr>
                </a:solidFill>
                <a:latin typeface="Arial" panose="020B0604020202020204" pitchFamily="34" charset="0"/>
                <a:cs typeface="Arial" panose="020B0604020202020204" pitchFamily="34" charset="0"/>
              </a:rPr>
              <a:t>Por QBL directo </a:t>
            </a:r>
            <a:endParaRPr lang="es-CO" sz="11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1" name="Imagen 20">
            <a:extLst>
              <a:ext uri="{FF2B5EF4-FFF2-40B4-BE49-F238E27FC236}">
                <a16:creationId xmlns:a16="http://schemas.microsoft.com/office/drawing/2014/main" id="{CF8D3F91-EE17-7749-8944-89C1BF46481D}"/>
              </a:ext>
            </a:extLst>
          </p:cNvPr>
          <p:cNvPicPr>
            <a:picLocks noChangeAspect="1"/>
          </p:cNvPicPr>
          <p:nvPr/>
        </p:nvPicPr>
        <p:blipFill>
          <a:blip r:embed="rId4"/>
          <a:stretch>
            <a:fillRect/>
          </a:stretch>
        </p:blipFill>
        <p:spPr>
          <a:xfrm>
            <a:off x="-7819" y="3989792"/>
            <a:ext cx="858686" cy="875279"/>
          </a:xfrm>
          <a:prstGeom prst="rect">
            <a:avLst/>
          </a:prstGeom>
        </p:spPr>
      </p:pic>
      <p:sp>
        <p:nvSpPr>
          <p:cNvPr id="20" name="CuadroTexto 19">
            <a:extLst>
              <a:ext uri="{FF2B5EF4-FFF2-40B4-BE49-F238E27FC236}">
                <a16:creationId xmlns:a16="http://schemas.microsoft.com/office/drawing/2014/main" id="{E47D5BE4-D61B-5E46-9C14-B4A279F1173B}"/>
              </a:ext>
            </a:extLst>
          </p:cNvPr>
          <p:cNvSpPr txBox="1"/>
          <p:nvPr/>
        </p:nvSpPr>
        <p:spPr>
          <a:xfrm>
            <a:off x="9750167" y="4070664"/>
            <a:ext cx="2221929" cy="984885"/>
          </a:xfrm>
          <a:prstGeom prst="rect">
            <a:avLst/>
          </a:prstGeom>
          <a:noFill/>
        </p:spPr>
        <p:txBody>
          <a:bodyPr wrap="square" rtlCol="0">
            <a:spAutoFit/>
          </a:bodyPr>
          <a:lstStyle/>
          <a:p>
            <a:pPr algn="ctr"/>
            <a:r>
              <a:rPr lang="es-CO" sz="2600" b="1" dirty="0">
                <a:solidFill>
                  <a:schemeClr val="accent1"/>
                </a:solidFill>
                <a:latin typeface="Arial" panose="020B0604020202020204" pitchFamily="34" charset="0"/>
                <a:cs typeface="Arial" panose="020B0604020202020204" pitchFamily="34" charset="0"/>
              </a:rPr>
              <a:t>$3,800</a:t>
            </a:r>
          </a:p>
          <a:p>
            <a:pPr algn="ctr"/>
            <a:r>
              <a:rPr lang="es-CO" sz="1600" b="1" dirty="0">
                <a:solidFill>
                  <a:schemeClr val="tx1">
                    <a:lumMod val="75000"/>
                    <a:lumOff val="25000"/>
                  </a:schemeClr>
                </a:solidFill>
                <a:latin typeface="Arial" panose="020B0604020202020204" pitchFamily="34" charset="0"/>
                <a:cs typeface="Arial" panose="020B0604020202020204" pitchFamily="34" charset="0"/>
              </a:rPr>
              <a:t>Por QBL directo </a:t>
            </a:r>
            <a:endParaRPr lang="es-CO" sz="1050" dirty="0">
              <a:solidFill>
                <a:schemeClr val="tx1">
                  <a:lumMod val="75000"/>
                  <a:lumOff val="25000"/>
                </a:schemeClr>
              </a:solidFill>
              <a:latin typeface="Arial" panose="020B0604020202020204" pitchFamily="34" charset="0"/>
              <a:cs typeface="Arial" panose="020B0604020202020204" pitchFamily="34" charset="0"/>
            </a:endParaRPr>
          </a:p>
          <a:p>
            <a:pPr algn="ctr"/>
            <a:endParaRPr lang="es-CO" sz="1600" dirty="0">
              <a:latin typeface="Arial" panose="020B0604020202020204" pitchFamily="34" charset="0"/>
              <a:cs typeface="Arial" panose="020B0604020202020204" pitchFamily="34" charset="0"/>
            </a:endParaRPr>
          </a:p>
        </p:txBody>
      </p:sp>
      <p:cxnSp>
        <p:nvCxnSpPr>
          <p:cNvPr id="37" name="Conector recto 36">
            <a:extLst>
              <a:ext uri="{FF2B5EF4-FFF2-40B4-BE49-F238E27FC236}">
                <a16:creationId xmlns:a16="http://schemas.microsoft.com/office/drawing/2014/main" id="{E0A46C03-EE99-4002-B427-EAAA7B31BC95}"/>
              </a:ext>
            </a:extLst>
          </p:cNvPr>
          <p:cNvCxnSpPr>
            <a:cxnSpLocks/>
          </p:cNvCxnSpPr>
          <p:nvPr/>
        </p:nvCxnSpPr>
        <p:spPr>
          <a:xfrm>
            <a:off x="836537" y="3991448"/>
            <a:ext cx="11114831"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0824A34B-D4D4-423B-9F2A-98E4F3A7AC7D}"/>
              </a:ext>
            </a:extLst>
          </p:cNvPr>
          <p:cNvCxnSpPr>
            <a:cxnSpLocks/>
          </p:cNvCxnSpPr>
          <p:nvPr/>
        </p:nvCxnSpPr>
        <p:spPr>
          <a:xfrm>
            <a:off x="812475" y="4897822"/>
            <a:ext cx="11114831"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pic>
        <p:nvPicPr>
          <p:cNvPr id="41" name="Imagen 19">
            <a:extLst>
              <a:ext uri="{FF2B5EF4-FFF2-40B4-BE49-F238E27FC236}">
                <a16:creationId xmlns:a16="http://schemas.microsoft.com/office/drawing/2014/main" id="{485ADA6C-C0DD-4772-B68B-F2DB25286834}"/>
              </a:ext>
            </a:extLst>
          </p:cNvPr>
          <p:cNvPicPr>
            <a:picLocks noChangeAspect="1"/>
          </p:cNvPicPr>
          <p:nvPr/>
        </p:nvPicPr>
        <p:blipFill>
          <a:blip r:embed="rId5"/>
          <a:stretch>
            <a:fillRect/>
          </a:stretch>
        </p:blipFill>
        <p:spPr>
          <a:xfrm>
            <a:off x="16041" y="4866020"/>
            <a:ext cx="814073" cy="866725"/>
          </a:xfrm>
          <a:prstGeom prst="rect">
            <a:avLst/>
          </a:prstGeom>
        </p:spPr>
      </p:pic>
      <p:cxnSp>
        <p:nvCxnSpPr>
          <p:cNvPr id="42" name="Conector recto 41">
            <a:extLst>
              <a:ext uri="{FF2B5EF4-FFF2-40B4-BE49-F238E27FC236}">
                <a16:creationId xmlns:a16="http://schemas.microsoft.com/office/drawing/2014/main" id="{1E87F934-A246-4621-9A3F-CFDFBF30CD79}"/>
              </a:ext>
            </a:extLst>
          </p:cNvPr>
          <p:cNvCxnSpPr>
            <a:cxnSpLocks/>
          </p:cNvCxnSpPr>
          <p:nvPr/>
        </p:nvCxnSpPr>
        <p:spPr>
          <a:xfrm>
            <a:off x="788413" y="5756072"/>
            <a:ext cx="11114831"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47" name="CuadroTexto 46">
            <a:extLst>
              <a:ext uri="{FF2B5EF4-FFF2-40B4-BE49-F238E27FC236}">
                <a16:creationId xmlns:a16="http://schemas.microsoft.com/office/drawing/2014/main" id="{E15DB8A5-AC80-4DF0-BEA6-10D9B8C4F4DA}"/>
              </a:ext>
            </a:extLst>
          </p:cNvPr>
          <p:cNvSpPr txBox="1"/>
          <p:nvPr/>
        </p:nvSpPr>
        <p:spPr>
          <a:xfrm>
            <a:off x="3222924" y="5024205"/>
            <a:ext cx="1835024" cy="646331"/>
          </a:xfrm>
          <a:prstGeom prst="rect">
            <a:avLst/>
          </a:prstGeom>
          <a:noFill/>
        </p:spPr>
        <p:txBody>
          <a:bodyPr wrap="square" rtlCol="0">
            <a:spAutoFit/>
          </a:bodyPr>
          <a:lstStyle/>
          <a:p>
            <a:pPr algn="ctr"/>
            <a:r>
              <a:rPr lang="es-CO" sz="2200" b="1" dirty="0">
                <a:solidFill>
                  <a:schemeClr val="accent1"/>
                </a:solidFill>
                <a:latin typeface="Arial" panose="020B0604020202020204" pitchFamily="34" charset="0"/>
                <a:cs typeface="Arial" panose="020B0604020202020204" pitchFamily="34" charset="0"/>
              </a:rPr>
              <a:t>$75.000</a:t>
            </a:r>
          </a:p>
          <a:p>
            <a:pPr algn="ctr"/>
            <a:r>
              <a:rPr lang="es-CO" sz="1400" b="1" dirty="0">
                <a:solidFill>
                  <a:schemeClr val="tx1">
                    <a:lumMod val="75000"/>
                    <a:lumOff val="25000"/>
                  </a:schemeClr>
                </a:solidFill>
                <a:latin typeface="Arial" panose="020B0604020202020204" pitchFamily="34" charset="0"/>
                <a:cs typeface="Arial" panose="020B0604020202020204" pitchFamily="34" charset="0"/>
              </a:rPr>
              <a:t>Por QBL directo </a:t>
            </a:r>
            <a:endParaRPr lang="es-CO" sz="1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0" name="CuadroTexto 49">
            <a:extLst>
              <a:ext uri="{FF2B5EF4-FFF2-40B4-BE49-F238E27FC236}">
                <a16:creationId xmlns:a16="http://schemas.microsoft.com/office/drawing/2014/main" id="{D6513D7D-154D-4078-BD3A-6503A275D24F}"/>
              </a:ext>
            </a:extLst>
          </p:cNvPr>
          <p:cNvSpPr txBox="1"/>
          <p:nvPr/>
        </p:nvSpPr>
        <p:spPr>
          <a:xfrm>
            <a:off x="6585695" y="4920650"/>
            <a:ext cx="1948206" cy="646331"/>
          </a:xfrm>
          <a:prstGeom prst="rect">
            <a:avLst/>
          </a:prstGeom>
          <a:noFill/>
        </p:spPr>
        <p:txBody>
          <a:bodyPr wrap="square" rtlCol="0">
            <a:spAutoFit/>
          </a:bodyPr>
          <a:lstStyle/>
          <a:p>
            <a:pPr algn="ctr"/>
            <a:r>
              <a:rPr lang="es-CO" sz="2200" b="1" dirty="0">
                <a:solidFill>
                  <a:schemeClr val="accent1"/>
                </a:solidFill>
                <a:latin typeface="Arial" panose="020B0604020202020204" pitchFamily="34" charset="0"/>
                <a:cs typeface="Arial" panose="020B0604020202020204" pitchFamily="34" charset="0"/>
              </a:rPr>
              <a:t>$375.000</a:t>
            </a:r>
            <a:r>
              <a:rPr lang="es-CO" sz="2200" dirty="0">
                <a:solidFill>
                  <a:schemeClr val="accent1"/>
                </a:solidFill>
                <a:latin typeface="Arial" panose="020B0604020202020204" pitchFamily="34" charset="0"/>
                <a:cs typeface="Arial" panose="020B0604020202020204" pitchFamily="34" charset="0"/>
              </a:rPr>
              <a:t> </a:t>
            </a:r>
          </a:p>
          <a:p>
            <a:pPr algn="ctr"/>
            <a:r>
              <a:rPr lang="es-CO" sz="1400" b="1" dirty="0">
                <a:solidFill>
                  <a:schemeClr val="tx1">
                    <a:lumMod val="75000"/>
                    <a:lumOff val="25000"/>
                  </a:schemeClr>
                </a:solidFill>
                <a:latin typeface="Arial" panose="020B0604020202020204" pitchFamily="34" charset="0"/>
                <a:cs typeface="Arial" panose="020B0604020202020204" pitchFamily="34" charset="0"/>
              </a:rPr>
              <a:t>Por QBL directo </a:t>
            </a:r>
            <a:endParaRPr lang="es-CO" sz="1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5" name="CuadroTexto 54">
            <a:extLst>
              <a:ext uri="{FF2B5EF4-FFF2-40B4-BE49-F238E27FC236}">
                <a16:creationId xmlns:a16="http://schemas.microsoft.com/office/drawing/2014/main" id="{031CD15E-E93A-4DF9-AEC9-C828DF24D170}"/>
              </a:ext>
            </a:extLst>
          </p:cNvPr>
          <p:cNvSpPr txBox="1"/>
          <p:nvPr/>
        </p:nvSpPr>
        <p:spPr>
          <a:xfrm>
            <a:off x="2997922" y="5894975"/>
            <a:ext cx="2012526" cy="738664"/>
          </a:xfrm>
          <a:prstGeom prst="rect">
            <a:avLst/>
          </a:prstGeom>
          <a:noFill/>
        </p:spPr>
        <p:txBody>
          <a:bodyPr wrap="square" rtlCol="0">
            <a:spAutoFit/>
          </a:bodyPr>
          <a:lstStyle/>
          <a:p>
            <a:pPr algn="ctr"/>
            <a:r>
              <a:rPr lang="es-CO" sz="2600" b="1" dirty="0">
                <a:solidFill>
                  <a:schemeClr val="accent1"/>
                </a:solidFill>
                <a:latin typeface="Arial" panose="020B0604020202020204" pitchFamily="34" charset="0"/>
                <a:cs typeface="Arial" panose="020B0604020202020204" pitchFamily="34" charset="0"/>
              </a:rPr>
              <a:t>S/ 75</a:t>
            </a:r>
          </a:p>
          <a:p>
            <a:pPr algn="ctr"/>
            <a:r>
              <a:rPr lang="es-CO" sz="1600" b="1" dirty="0">
                <a:solidFill>
                  <a:schemeClr val="tx1">
                    <a:lumMod val="75000"/>
                    <a:lumOff val="25000"/>
                  </a:schemeClr>
                </a:solidFill>
                <a:latin typeface="Arial" panose="020B0604020202020204" pitchFamily="34" charset="0"/>
                <a:cs typeface="Arial" panose="020B0604020202020204" pitchFamily="34" charset="0"/>
              </a:rPr>
              <a:t>Por QBL directo </a:t>
            </a:r>
            <a:endParaRPr lang="es-CO" sz="105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9" name="CuadroTexto 58">
            <a:extLst>
              <a:ext uri="{FF2B5EF4-FFF2-40B4-BE49-F238E27FC236}">
                <a16:creationId xmlns:a16="http://schemas.microsoft.com/office/drawing/2014/main" id="{ACC794C7-C110-4534-AABA-1E2CD6446DBF}"/>
              </a:ext>
            </a:extLst>
          </p:cNvPr>
          <p:cNvSpPr txBox="1"/>
          <p:nvPr/>
        </p:nvSpPr>
        <p:spPr>
          <a:xfrm>
            <a:off x="6344345" y="5884164"/>
            <a:ext cx="2387908" cy="738664"/>
          </a:xfrm>
          <a:prstGeom prst="rect">
            <a:avLst/>
          </a:prstGeom>
          <a:noFill/>
        </p:spPr>
        <p:txBody>
          <a:bodyPr wrap="square" rtlCol="0">
            <a:spAutoFit/>
          </a:bodyPr>
          <a:lstStyle/>
          <a:p>
            <a:pPr algn="ctr"/>
            <a:r>
              <a:rPr lang="es-CO" sz="2600" b="1" dirty="0">
                <a:solidFill>
                  <a:schemeClr val="accent1"/>
                </a:solidFill>
                <a:latin typeface="Arial" panose="020B0604020202020204" pitchFamily="34" charset="0"/>
                <a:cs typeface="Arial" panose="020B0604020202020204" pitchFamily="34" charset="0"/>
              </a:rPr>
              <a:t>S/ 385</a:t>
            </a:r>
          </a:p>
          <a:p>
            <a:pPr algn="ctr"/>
            <a:r>
              <a:rPr lang="es-CO" sz="1600" b="1" dirty="0">
                <a:solidFill>
                  <a:schemeClr val="tx1">
                    <a:lumMod val="75000"/>
                    <a:lumOff val="25000"/>
                  </a:schemeClr>
                </a:solidFill>
                <a:latin typeface="Arial" panose="020B0604020202020204" pitchFamily="34" charset="0"/>
                <a:cs typeface="Arial" panose="020B0604020202020204" pitchFamily="34" charset="0"/>
              </a:rPr>
              <a:t>Por QBL directo </a:t>
            </a:r>
            <a:endParaRPr lang="es-CO" sz="105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63" name="Picture 1" descr="A picture containing food&#10;&#10;Description automatically generated">
            <a:extLst>
              <a:ext uri="{FF2B5EF4-FFF2-40B4-BE49-F238E27FC236}">
                <a16:creationId xmlns:a16="http://schemas.microsoft.com/office/drawing/2014/main" id="{DEF520D1-36FF-4407-AB1A-6F427482ED64}"/>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1675" y="5878932"/>
            <a:ext cx="779035" cy="779035"/>
          </a:xfrm>
          <a:prstGeom prst="rect">
            <a:avLst/>
          </a:prstGeom>
        </p:spPr>
      </p:pic>
      <p:sp>
        <p:nvSpPr>
          <p:cNvPr id="44" name="CuadroTexto 49">
            <a:extLst>
              <a:ext uri="{FF2B5EF4-FFF2-40B4-BE49-F238E27FC236}">
                <a16:creationId xmlns:a16="http://schemas.microsoft.com/office/drawing/2014/main" id="{F542F282-F2C7-4A87-BA2F-4F32ED503B05}"/>
              </a:ext>
            </a:extLst>
          </p:cNvPr>
          <p:cNvSpPr txBox="1"/>
          <p:nvPr/>
        </p:nvSpPr>
        <p:spPr>
          <a:xfrm>
            <a:off x="9727118" y="4949206"/>
            <a:ext cx="1948206" cy="646331"/>
          </a:xfrm>
          <a:prstGeom prst="rect">
            <a:avLst/>
          </a:prstGeom>
          <a:noFill/>
        </p:spPr>
        <p:txBody>
          <a:bodyPr wrap="square" rtlCol="0">
            <a:spAutoFit/>
          </a:bodyPr>
          <a:lstStyle/>
          <a:p>
            <a:pPr algn="ctr"/>
            <a:r>
              <a:rPr lang="es-CO" sz="2200" b="1" dirty="0">
                <a:solidFill>
                  <a:schemeClr val="accent1"/>
                </a:solidFill>
                <a:latin typeface="Arial" panose="020B0604020202020204" pitchFamily="34" charset="0"/>
                <a:cs typeface="Arial" panose="020B0604020202020204" pitchFamily="34" charset="0"/>
              </a:rPr>
              <a:t>$545.000</a:t>
            </a:r>
            <a:r>
              <a:rPr lang="es-CO" sz="2200" dirty="0">
                <a:solidFill>
                  <a:schemeClr val="accent1"/>
                </a:solidFill>
                <a:latin typeface="Arial" panose="020B0604020202020204" pitchFamily="34" charset="0"/>
                <a:cs typeface="Arial" panose="020B0604020202020204" pitchFamily="34" charset="0"/>
              </a:rPr>
              <a:t> </a:t>
            </a:r>
          </a:p>
          <a:p>
            <a:pPr algn="ctr"/>
            <a:r>
              <a:rPr lang="es-CO" sz="1400" b="1" dirty="0">
                <a:solidFill>
                  <a:schemeClr val="tx1">
                    <a:lumMod val="75000"/>
                    <a:lumOff val="25000"/>
                  </a:schemeClr>
                </a:solidFill>
                <a:latin typeface="Arial" panose="020B0604020202020204" pitchFamily="34" charset="0"/>
                <a:cs typeface="Arial" panose="020B0604020202020204" pitchFamily="34" charset="0"/>
              </a:rPr>
              <a:t>Por QBL directo </a:t>
            </a:r>
            <a:endParaRPr lang="es-CO" sz="1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2" name="CuadroTexto 58">
            <a:extLst>
              <a:ext uri="{FF2B5EF4-FFF2-40B4-BE49-F238E27FC236}">
                <a16:creationId xmlns:a16="http://schemas.microsoft.com/office/drawing/2014/main" id="{902BDD27-7105-4353-B2EC-3B2FC7EDFF8A}"/>
              </a:ext>
            </a:extLst>
          </p:cNvPr>
          <p:cNvSpPr txBox="1"/>
          <p:nvPr/>
        </p:nvSpPr>
        <p:spPr>
          <a:xfrm>
            <a:off x="9451459" y="5804541"/>
            <a:ext cx="2387908" cy="738664"/>
          </a:xfrm>
          <a:prstGeom prst="rect">
            <a:avLst/>
          </a:prstGeom>
          <a:noFill/>
        </p:spPr>
        <p:txBody>
          <a:bodyPr wrap="square" rtlCol="0">
            <a:spAutoFit/>
          </a:bodyPr>
          <a:lstStyle/>
          <a:p>
            <a:pPr algn="ctr"/>
            <a:r>
              <a:rPr lang="es-CO" sz="2600" b="1" dirty="0">
                <a:solidFill>
                  <a:schemeClr val="accent1"/>
                </a:solidFill>
                <a:latin typeface="Arial" panose="020B0604020202020204" pitchFamily="34" charset="0"/>
                <a:cs typeface="Arial" panose="020B0604020202020204" pitchFamily="34" charset="0"/>
              </a:rPr>
              <a:t>S/ 555</a:t>
            </a:r>
          </a:p>
          <a:p>
            <a:pPr algn="ctr"/>
            <a:r>
              <a:rPr lang="es-CO" sz="1600" b="1" dirty="0">
                <a:solidFill>
                  <a:schemeClr val="tx1">
                    <a:lumMod val="75000"/>
                    <a:lumOff val="25000"/>
                  </a:schemeClr>
                </a:solidFill>
                <a:latin typeface="Arial" panose="020B0604020202020204" pitchFamily="34" charset="0"/>
                <a:cs typeface="Arial" panose="020B0604020202020204" pitchFamily="34" charset="0"/>
              </a:rPr>
              <a:t>Por QBL directo </a:t>
            </a:r>
            <a:endParaRPr lang="es-CO" sz="105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4" name="CuadroTexto 21">
            <a:extLst>
              <a:ext uri="{FF2B5EF4-FFF2-40B4-BE49-F238E27FC236}">
                <a16:creationId xmlns:a16="http://schemas.microsoft.com/office/drawing/2014/main" id="{2C93B34E-3672-40AA-9EF0-AE225125A590}"/>
              </a:ext>
            </a:extLst>
          </p:cNvPr>
          <p:cNvSpPr txBox="1"/>
          <p:nvPr/>
        </p:nvSpPr>
        <p:spPr>
          <a:xfrm>
            <a:off x="2416436" y="1414106"/>
            <a:ext cx="9242038" cy="954107"/>
          </a:xfrm>
          <a:prstGeom prst="rect">
            <a:avLst/>
          </a:prstGeom>
          <a:noFill/>
        </p:spPr>
        <p:txBody>
          <a:bodyPr wrap="square">
            <a:spAutoFit/>
          </a:bodyPr>
          <a:lstStyle/>
          <a:p>
            <a:r>
              <a:rPr lang="es-CO" sz="2800" b="1" dirty="0">
                <a:solidFill>
                  <a:schemeClr val="accent1"/>
                </a:solidFill>
                <a:latin typeface="Arial" panose="020B0604020202020204" pitchFamily="34" charset="0"/>
                <a:cs typeface="Arial" panose="020B0604020202020204" pitchFamily="34" charset="0"/>
              </a:rPr>
              <a:t>GANAS BONOS CADA VEZ QUE UN BL CONECTA 4 SERVICIOS (8 PUNTOS) EN SUS PRIMEROS 30 DIAS</a:t>
            </a:r>
            <a:endParaRPr lang="es-MX" sz="2800" dirty="0">
              <a:solidFill>
                <a:schemeClr val="accent1"/>
              </a:solidFill>
            </a:endParaRPr>
          </a:p>
        </p:txBody>
      </p:sp>
    </p:spTree>
    <p:extLst>
      <p:ext uri="{BB962C8B-B14F-4D97-AF65-F5344CB8AC3E}">
        <p14:creationId xmlns:p14="http://schemas.microsoft.com/office/powerpoint/2010/main" val="3351335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CuadroTexto 35">
            <a:extLst>
              <a:ext uri="{FF2B5EF4-FFF2-40B4-BE49-F238E27FC236}">
                <a16:creationId xmlns:a16="http://schemas.microsoft.com/office/drawing/2014/main" id="{EA2C1F91-4E78-4F5F-AF85-3C602CEB94F8}"/>
              </a:ext>
            </a:extLst>
          </p:cNvPr>
          <p:cNvSpPr txBox="1"/>
          <p:nvPr/>
        </p:nvSpPr>
        <p:spPr>
          <a:xfrm>
            <a:off x="770383" y="164103"/>
            <a:ext cx="7497862" cy="707886"/>
          </a:xfrm>
          <a:prstGeom prst="rect">
            <a:avLst/>
          </a:prstGeom>
          <a:noFill/>
        </p:spPr>
        <p:txBody>
          <a:bodyPr wrap="square" rtlCol="0">
            <a:spAutoFit/>
          </a:bodyPr>
          <a:lstStyle/>
          <a:p>
            <a:pPr marL="0" marR="0" lvl="0" indent="0" defTabSz="892517" rtl="0" eaLnBrk="1" fontAlgn="auto" latinLnBrk="0" hangingPunct="1">
              <a:lnSpc>
                <a:spcPct val="100000"/>
              </a:lnSpc>
              <a:spcBef>
                <a:spcPts val="0"/>
              </a:spcBef>
              <a:spcAft>
                <a:spcPts val="0"/>
              </a:spcAft>
              <a:buClrTx/>
              <a:buSzTx/>
              <a:buFontTx/>
              <a:buNone/>
              <a:tabLst/>
              <a:defRPr/>
            </a:pPr>
            <a:r>
              <a:rPr lang="es-CO" sz="4000" dirty="0"/>
              <a:t>Ejemplo hipotético como         :</a:t>
            </a:r>
          </a:p>
        </p:txBody>
      </p:sp>
      <p:cxnSp>
        <p:nvCxnSpPr>
          <p:cNvPr id="27" name="Conector recto 26">
            <a:extLst>
              <a:ext uri="{FF2B5EF4-FFF2-40B4-BE49-F238E27FC236}">
                <a16:creationId xmlns:a16="http://schemas.microsoft.com/office/drawing/2014/main" id="{013E5456-51CF-474A-B0CF-46264EA80BF1}"/>
              </a:ext>
            </a:extLst>
          </p:cNvPr>
          <p:cNvCxnSpPr/>
          <p:nvPr/>
        </p:nvCxnSpPr>
        <p:spPr>
          <a:xfrm>
            <a:off x="888439" y="959498"/>
            <a:ext cx="10187146"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547EC382-B728-4A28-B406-8A2139933555}"/>
              </a:ext>
            </a:extLst>
          </p:cNvPr>
          <p:cNvPicPr>
            <a:picLocks noChangeAspect="1"/>
          </p:cNvPicPr>
          <p:nvPr/>
        </p:nvPicPr>
        <p:blipFill>
          <a:blip r:embed="rId3"/>
          <a:stretch>
            <a:fillRect/>
          </a:stretch>
        </p:blipFill>
        <p:spPr>
          <a:xfrm>
            <a:off x="298797" y="1551734"/>
            <a:ext cx="1845197" cy="1739757"/>
          </a:xfrm>
          <a:prstGeom prst="rect">
            <a:avLst/>
          </a:prstGeom>
        </p:spPr>
      </p:pic>
      <p:sp>
        <p:nvSpPr>
          <p:cNvPr id="5" name="CuadroTexto 4">
            <a:extLst>
              <a:ext uri="{FF2B5EF4-FFF2-40B4-BE49-F238E27FC236}">
                <a16:creationId xmlns:a16="http://schemas.microsoft.com/office/drawing/2014/main" id="{39039635-673C-4EFC-9227-78078E58BF3C}"/>
              </a:ext>
            </a:extLst>
          </p:cNvPr>
          <p:cNvSpPr txBox="1"/>
          <p:nvPr/>
        </p:nvSpPr>
        <p:spPr>
          <a:xfrm>
            <a:off x="888439" y="1039678"/>
            <a:ext cx="927851" cy="461665"/>
          </a:xfrm>
          <a:prstGeom prst="rect">
            <a:avLst/>
          </a:prstGeom>
          <a:noFill/>
        </p:spPr>
        <p:txBody>
          <a:bodyPr wrap="square">
            <a:spAutoFit/>
          </a:bodyPr>
          <a:lstStyle/>
          <a:p>
            <a:r>
              <a:rPr lang="es-CO" sz="2400" dirty="0">
                <a:solidFill>
                  <a:srgbClr val="002060"/>
                </a:solidFill>
                <a:latin typeface="+mj-lt"/>
              </a:rPr>
              <a:t>QBL</a:t>
            </a:r>
            <a:endParaRPr lang="es-MX" sz="2400" dirty="0">
              <a:solidFill>
                <a:srgbClr val="002060"/>
              </a:solidFill>
              <a:latin typeface="+mj-lt"/>
            </a:endParaRPr>
          </a:p>
        </p:txBody>
      </p:sp>
      <p:sp>
        <p:nvSpPr>
          <p:cNvPr id="13" name="CuadroTexto 12">
            <a:extLst>
              <a:ext uri="{FF2B5EF4-FFF2-40B4-BE49-F238E27FC236}">
                <a16:creationId xmlns:a16="http://schemas.microsoft.com/office/drawing/2014/main" id="{E6903794-1D69-43A3-AAE5-9237B3E9C3D4}"/>
              </a:ext>
            </a:extLst>
          </p:cNvPr>
          <p:cNvSpPr txBox="1"/>
          <p:nvPr/>
        </p:nvSpPr>
        <p:spPr>
          <a:xfrm>
            <a:off x="6765413" y="194880"/>
            <a:ext cx="946602" cy="646331"/>
          </a:xfrm>
          <a:prstGeom prst="rect">
            <a:avLst/>
          </a:prstGeom>
          <a:noFill/>
        </p:spPr>
        <p:txBody>
          <a:bodyPr wrap="square">
            <a:spAutoFit/>
          </a:bodyPr>
          <a:lstStyle/>
          <a:p>
            <a:pPr algn="ctr"/>
            <a:r>
              <a:rPr lang="es-CO" sz="3600" b="1" dirty="0">
                <a:solidFill>
                  <a:srgbClr val="0070C0"/>
                </a:solidFill>
              </a:rPr>
              <a:t>TC</a:t>
            </a:r>
            <a:endParaRPr lang="es-MX" sz="2800" b="1" dirty="0">
              <a:solidFill>
                <a:srgbClr val="0070C0"/>
              </a:solidFill>
            </a:endParaRPr>
          </a:p>
        </p:txBody>
      </p:sp>
      <p:cxnSp>
        <p:nvCxnSpPr>
          <p:cNvPr id="18" name="Conector recto 17">
            <a:extLst>
              <a:ext uri="{FF2B5EF4-FFF2-40B4-BE49-F238E27FC236}">
                <a16:creationId xmlns:a16="http://schemas.microsoft.com/office/drawing/2014/main" id="{F16F9FD6-095A-B543-BA9E-5118EAA7854E}"/>
              </a:ext>
            </a:extLst>
          </p:cNvPr>
          <p:cNvCxnSpPr/>
          <p:nvPr/>
        </p:nvCxnSpPr>
        <p:spPr>
          <a:xfrm>
            <a:off x="-251852" y="4200210"/>
            <a:ext cx="101871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E0A46C03-EE99-4002-B427-EAAA7B31BC95}"/>
              </a:ext>
            </a:extLst>
          </p:cNvPr>
          <p:cNvCxnSpPr>
            <a:cxnSpLocks/>
          </p:cNvCxnSpPr>
          <p:nvPr/>
        </p:nvCxnSpPr>
        <p:spPr>
          <a:xfrm>
            <a:off x="836537" y="3991448"/>
            <a:ext cx="11114831"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0824A34B-D4D4-423B-9F2A-98E4F3A7AC7D}"/>
              </a:ext>
            </a:extLst>
          </p:cNvPr>
          <p:cNvCxnSpPr>
            <a:cxnSpLocks/>
          </p:cNvCxnSpPr>
          <p:nvPr/>
        </p:nvCxnSpPr>
        <p:spPr>
          <a:xfrm>
            <a:off x="812475" y="4897822"/>
            <a:ext cx="11114831"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2" name="Conector recto 41">
            <a:extLst>
              <a:ext uri="{FF2B5EF4-FFF2-40B4-BE49-F238E27FC236}">
                <a16:creationId xmlns:a16="http://schemas.microsoft.com/office/drawing/2014/main" id="{1E87F934-A246-4621-9A3F-CFDFBF30CD79}"/>
              </a:ext>
            </a:extLst>
          </p:cNvPr>
          <p:cNvCxnSpPr>
            <a:cxnSpLocks/>
          </p:cNvCxnSpPr>
          <p:nvPr/>
        </p:nvCxnSpPr>
        <p:spPr>
          <a:xfrm>
            <a:off x="788413" y="5756072"/>
            <a:ext cx="11114831"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54" name="CuadroTexto 21">
            <a:extLst>
              <a:ext uri="{FF2B5EF4-FFF2-40B4-BE49-F238E27FC236}">
                <a16:creationId xmlns:a16="http://schemas.microsoft.com/office/drawing/2014/main" id="{2C93B34E-3672-40AA-9EF0-AE225125A590}"/>
              </a:ext>
            </a:extLst>
          </p:cNvPr>
          <p:cNvSpPr txBox="1"/>
          <p:nvPr/>
        </p:nvSpPr>
        <p:spPr>
          <a:xfrm>
            <a:off x="2347425" y="1998420"/>
            <a:ext cx="9242038" cy="954107"/>
          </a:xfrm>
          <a:prstGeom prst="rect">
            <a:avLst/>
          </a:prstGeom>
          <a:noFill/>
        </p:spPr>
        <p:txBody>
          <a:bodyPr wrap="square">
            <a:spAutoFit/>
          </a:bodyPr>
          <a:lstStyle/>
          <a:p>
            <a:r>
              <a:rPr lang="es-CO" sz="2800" dirty="0"/>
              <a:t>GANAS BONOS CADA VEZ QUE UN BL </a:t>
            </a:r>
            <a:r>
              <a:rPr lang="es-CO" sz="2800" b="1" dirty="0"/>
              <a:t>CONECTA 4 SERVICIOS</a:t>
            </a:r>
            <a:r>
              <a:rPr lang="es-CO" sz="2800" dirty="0"/>
              <a:t> (8 PUNTOS) EN SUS </a:t>
            </a:r>
            <a:r>
              <a:rPr lang="es-CO" sz="2800" b="1" dirty="0"/>
              <a:t>PRIMEROS 30 DIAS</a:t>
            </a:r>
            <a:endParaRPr lang="es-MX" sz="2800" b="1" dirty="0"/>
          </a:p>
        </p:txBody>
      </p:sp>
      <p:pic>
        <p:nvPicPr>
          <p:cNvPr id="38" name="Imagen 37" descr="Un dibujo de una cara feliz&#10;&#10;Descripción generada automáticamente con confianza media">
            <a:extLst>
              <a:ext uri="{FF2B5EF4-FFF2-40B4-BE49-F238E27FC236}">
                <a16:creationId xmlns:a16="http://schemas.microsoft.com/office/drawing/2014/main" id="{C2FBD68C-931B-4D9F-9334-6561F8763A6A}"/>
              </a:ext>
            </a:extLst>
          </p:cNvPr>
          <p:cNvPicPr>
            <a:picLocks noChangeAspect="1"/>
          </p:cNvPicPr>
          <p:nvPr/>
        </p:nvPicPr>
        <p:blipFill>
          <a:blip r:embed="rId4"/>
          <a:stretch>
            <a:fillRect/>
          </a:stretch>
        </p:blipFill>
        <p:spPr>
          <a:xfrm>
            <a:off x="170040" y="5827878"/>
            <a:ext cx="782699" cy="782699"/>
          </a:xfrm>
          <a:prstGeom prst="rect">
            <a:avLst/>
          </a:prstGeom>
        </p:spPr>
      </p:pic>
      <p:pic>
        <p:nvPicPr>
          <p:cNvPr id="40" name="Imagen 39" descr="Logotipo, Icono&#10;&#10;Descripción generada automáticamente">
            <a:extLst>
              <a:ext uri="{FF2B5EF4-FFF2-40B4-BE49-F238E27FC236}">
                <a16:creationId xmlns:a16="http://schemas.microsoft.com/office/drawing/2014/main" id="{5040CBE7-BDD9-4839-A5A2-77EE0F4AFAA9}"/>
              </a:ext>
            </a:extLst>
          </p:cNvPr>
          <p:cNvPicPr>
            <a:picLocks noChangeAspect="1"/>
          </p:cNvPicPr>
          <p:nvPr/>
        </p:nvPicPr>
        <p:blipFill>
          <a:blip r:embed="rId5"/>
          <a:stretch>
            <a:fillRect/>
          </a:stretch>
        </p:blipFill>
        <p:spPr>
          <a:xfrm>
            <a:off x="132044" y="4015177"/>
            <a:ext cx="858690" cy="858690"/>
          </a:xfrm>
          <a:prstGeom prst="rect">
            <a:avLst/>
          </a:prstGeom>
        </p:spPr>
      </p:pic>
      <p:pic>
        <p:nvPicPr>
          <p:cNvPr id="43" name="Imagen 42" descr="Imagen que contiene Forma&#10;&#10;Descripción generada automáticamente">
            <a:extLst>
              <a:ext uri="{FF2B5EF4-FFF2-40B4-BE49-F238E27FC236}">
                <a16:creationId xmlns:a16="http://schemas.microsoft.com/office/drawing/2014/main" id="{C9B998C6-8D93-4EF1-93D7-65F68F74BCEB}"/>
              </a:ext>
            </a:extLst>
          </p:cNvPr>
          <p:cNvPicPr>
            <a:picLocks noChangeAspect="1"/>
          </p:cNvPicPr>
          <p:nvPr/>
        </p:nvPicPr>
        <p:blipFill>
          <a:blip r:embed="rId6"/>
          <a:stretch>
            <a:fillRect/>
          </a:stretch>
        </p:blipFill>
        <p:spPr>
          <a:xfrm>
            <a:off x="173839" y="4938820"/>
            <a:ext cx="775101" cy="775101"/>
          </a:xfrm>
          <a:prstGeom prst="rect">
            <a:avLst/>
          </a:prstGeom>
        </p:spPr>
      </p:pic>
      <p:sp>
        <p:nvSpPr>
          <p:cNvPr id="48" name="CuadroTexto 15">
            <a:extLst>
              <a:ext uri="{FF2B5EF4-FFF2-40B4-BE49-F238E27FC236}">
                <a16:creationId xmlns:a16="http://schemas.microsoft.com/office/drawing/2014/main" id="{913338A0-D1AA-4207-A7E4-DF9BF916CAF3}"/>
              </a:ext>
            </a:extLst>
          </p:cNvPr>
          <p:cNvSpPr txBox="1"/>
          <p:nvPr/>
        </p:nvSpPr>
        <p:spPr>
          <a:xfrm>
            <a:off x="1948138" y="4128590"/>
            <a:ext cx="8891627" cy="584775"/>
          </a:xfrm>
          <a:prstGeom prst="rect">
            <a:avLst/>
          </a:prstGeom>
          <a:noFill/>
        </p:spPr>
        <p:txBody>
          <a:bodyPr wrap="square" rtlCol="0">
            <a:spAutoFit/>
          </a:bodyPr>
          <a:lstStyle/>
          <a:p>
            <a:pPr algn="ctr"/>
            <a:r>
              <a:rPr lang="es-CO" sz="2000" b="1" dirty="0"/>
              <a:t> </a:t>
            </a:r>
            <a:r>
              <a:rPr lang="es-CO" sz="3200" dirty="0"/>
              <a:t>30 </a:t>
            </a:r>
            <a:r>
              <a:rPr lang="es-CO" sz="3200" dirty="0" err="1"/>
              <a:t>QBLs</a:t>
            </a:r>
            <a:r>
              <a:rPr lang="es-CO" sz="3200" dirty="0"/>
              <a:t>  x  $2,000 = </a:t>
            </a:r>
            <a:r>
              <a:rPr lang="es-CO" sz="3200" b="1" dirty="0"/>
              <a:t>$60,000   </a:t>
            </a:r>
            <a:endParaRPr lang="es-CO" sz="2000" b="1" dirty="0"/>
          </a:p>
        </p:txBody>
      </p:sp>
      <p:sp>
        <p:nvSpPr>
          <p:cNvPr id="56" name="CuadroTexto 15">
            <a:extLst>
              <a:ext uri="{FF2B5EF4-FFF2-40B4-BE49-F238E27FC236}">
                <a16:creationId xmlns:a16="http://schemas.microsoft.com/office/drawing/2014/main" id="{55659791-872E-43E9-8AD2-23A0674D5A23}"/>
              </a:ext>
            </a:extLst>
          </p:cNvPr>
          <p:cNvSpPr txBox="1"/>
          <p:nvPr/>
        </p:nvSpPr>
        <p:spPr>
          <a:xfrm>
            <a:off x="1948138" y="5080446"/>
            <a:ext cx="8891627" cy="584775"/>
          </a:xfrm>
          <a:prstGeom prst="rect">
            <a:avLst/>
          </a:prstGeom>
          <a:noFill/>
        </p:spPr>
        <p:txBody>
          <a:bodyPr wrap="square" rtlCol="0">
            <a:spAutoFit/>
          </a:bodyPr>
          <a:lstStyle/>
          <a:p>
            <a:pPr algn="ctr"/>
            <a:r>
              <a:rPr lang="es-CO" sz="2000" b="1" dirty="0"/>
              <a:t> </a:t>
            </a:r>
            <a:r>
              <a:rPr lang="es-CO" sz="3200" dirty="0"/>
              <a:t> 30 </a:t>
            </a:r>
            <a:r>
              <a:rPr lang="es-CO" sz="3200" dirty="0" err="1"/>
              <a:t>QBLs</a:t>
            </a:r>
            <a:r>
              <a:rPr lang="es-CO" sz="3200" dirty="0"/>
              <a:t>  x  $250.000 = </a:t>
            </a:r>
            <a:r>
              <a:rPr lang="es-CO" sz="3200" b="1" dirty="0"/>
              <a:t>$7.500.000</a:t>
            </a:r>
            <a:endParaRPr lang="es-CO" sz="2000" b="1" dirty="0"/>
          </a:p>
        </p:txBody>
      </p:sp>
      <p:sp>
        <p:nvSpPr>
          <p:cNvPr id="57" name="CuadroTexto 15">
            <a:extLst>
              <a:ext uri="{FF2B5EF4-FFF2-40B4-BE49-F238E27FC236}">
                <a16:creationId xmlns:a16="http://schemas.microsoft.com/office/drawing/2014/main" id="{E2B0B77D-B4F1-410E-8D0E-D27581D99315}"/>
              </a:ext>
            </a:extLst>
          </p:cNvPr>
          <p:cNvSpPr txBox="1"/>
          <p:nvPr/>
        </p:nvSpPr>
        <p:spPr>
          <a:xfrm>
            <a:off x="2011399" y="5970703"/>
            <a:ext cx="8891627" cy="584775"/>
          </a:xfrm>
          <a:prstGeom prst="rect">
            <a:avLst/>
          </a:prstGeom>
          <a:noFill/>
        </p:spPr>
        <p:txBody>
          <a:bodyPr wrap="square" rtlCol="0">
            <a:spAutoFit/>
          </a:bodyPr>
          <a:lstStyle/>
          <a:p>
            <a:pPr algn="ctr"/>
            <a:r>
              <a:rPr lang="es-CO" sz="2000" b="1" dirty="0"/>
              <a:t> </a:t>
            </a:r>
            <a:r>
              <a:rPr lang="es-CO" sz="3200" dirty="0"/>
              <a:t>30 </a:t>
            </a:r>
            <a:r>
              <a:rPr lang="es-CO" sz="3200" dirty="0" err="1"/>
              <a:t>QBLs</a:t>
            </a:r>
            <a:r>
              <a:rPr lang="es-CO" sz="3200" dirty="0"/>
              <a:t>  x  S/ 250 = </a:t>
            </a:r>
            <a:r>
              <a:rPr lang="es-CO" sz="3200" b="1" dirty="0"/>
              <a:t>S/ 7,500   </a:t>
            </a:r>
            <a:endParaRPr lang="es-CO" sz="2000" b="1" dirty="0"/>
          </a:p>
        </p:txBody>
      </p:sp>
    </p:spTree>
    <p:extLst>
      <p:ext uri="{BB962C8B-B14F-4D97-AF65-F5344CB8AC3E}">
        <p14:creationId xmlns:p14="http://schemas.microsoft.com/office/powerpoint/2010/main" val="2857991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rma libre: forma 7">
            <a:extLst>
              <a:ext uri="{FF2B5EF4-FFF2-40B4-BE49-F238E27FC236}">
                <a16:creationId xmlns:a16="http://schemas.microsoft.com/office/drawing/2014/main" id="{B9580173-1943-4982-8CFA-14B0AE6ED08D}"/>
              </a:ext>
            </a:extLst>
          </p:cNvPr>
          <p:cNvSpPr/>
          <p:nvPr/>
        </p:nvSpPr>
        <p:spPr>
          <a:xfrm>
            <a:off x="-85624" y="-88322"/>
            <a:ext cx="3628104" cy="7018027"/>
          </a:xfrm>
          <a:custGeom>
            <a:avLst/>
            <a:gdLst>
              <a:gd name="connsiteX0" fmla="*/ 3628104 w 3628104"/>
              <a:gd name="connsiteY0" fmla="*/ 3506244 h 7018027"/>
              <a:gd name="connsiteX1" fmla="*/ 0 w 3628104"/>
              <a:gd name="connsiteY1" fmla="*/ 0 h 7018027"/>
              <a:gd name="connsiteX2" fmla="*/ 0 w 3628104"/>
              <a:gd name="connsiteY2" fmla="*/ 7018028 h 7018027"/>
            </a:gdLst>
            <a:ahLst/>
            <a:cxnLst>
              <a:cxn ang="0">
                <a:pos x="connsiteX0" y="connsiteY0"/>
              </a:cxn>
              <a:cxn ang="0">
                <a:pos x="connsiteX1" y="connsiteY1"/>
              </a:cxn>
              <a:cxn ang="0">
                <a:pos x="connsiteX2" y="connsiteY2"/>
              </a:cxn>
            </a:cxnLst>
            <a:rect l="l" t="t" r="r" b="b"/>
            <a:pathLst>
              <a:path w="3628104" h="7018027">
                <a:moveTo>
                  <a:pt x="3628104" y="3506244"/>
                </a:moveTo>
                <a:lnTo>
                  <a:pt x="0" y="0"/>
                </a:lnTo>
                <a:lnTo>
                  <a:pt x="0" y="7018028"/>
                </a:lnTo>
                <a:close/>
              </a:path>
            </a:pathLst>
          </a:custGeom>
          <a:solidFill>
            <a:schemeClr val="tx2"/>
          </a:solidFill>
          <a:ln w="553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 name="Forma libre: forma 8">
            <a:extLst>
              <a:ext uri="{FF2B5EF4-FFF2-40B4-BE49-F238E27FC236}">
                <a16:creationId xmlns:a16="http://schemas.microsoft.com/office/drawing/2014/main" id="{3372E6DC-F67F-46CB-BC25-758E8E95A7F2}"/>
              </a:ext>
            </a:extLst>
          </p:cNvPr>
          <p:cNvSpPr/>
          <p:nvPr/>
        </p:nvSpPr>
        <p:spPr>
          <a:xfrm>
            <a:off x="5885514" y="-66166"/>
            <a:ext cx="6425344" cy="6990332"/>
          </a:xfrm>
          <a:custGeom>
            <a:avLst/>
            <a:gdLst>
              <a:gd name="connsiteX0" fmla="*/ 0 w 6425344"/>
              <a:gd name="connsiteY0" fmla="*/ 0 h 6990332"/>
              <a:gd name="connsiteX1" fmla="*/ 6425345 w 6425344"/>
              <a:gd name="connsiteY1" fmla="*/ 0 h 6990332"/>
              <a:gd name="connsiteX2" fmla="*/ 6425345 w 6425344"/>
              <a:gd name="connsiteY2" fmla="*/ 6990333 h 6990332"/>
              <a:gd name="connsiteX3" fmla="*/ 0 w 6425344"/>
              <a:gd name="connsiteY3" fmla="*/ 6990333 h 6990332"/>
              <a:gd name="connsiteX4" fmla="*/ 3622566 w 6425344"/>
              <a:gd name="connsiteY4" fmla="*/ 3500705 h 699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344" h="6990332">
                <a:moveTo>
                  <a:pt x="0" y="0"/>
                </a:moveTo>
                <a:lnTo>
                  <a:pt x="6425345" y="0"/>
                </a:lnTo>
                <a:lnTo>
                  <a:pt x="6425345" y="6990333"/>
                </a:lnTo>
                <a:lnTo>
                  <a:pt x="0" y="6990333"/>
                </a:lnTo>
                <a:lnTo>
                  <a:pt x="3622566" y="3500705"/>
                </a:lnTo>
                <a:close/>
              </a:path>
            </a:pathLst>
          </a:custGeom>
          <a:solidFill>
            <a:schemeClr val="tx2"/>
          </a:solidFill>
          <a:ln w="553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 name="object 19">
            <a:extLst>
              <a:ext uri="{FF2B5EF4-FFF2-40B4-BE49-F238E27FC236}">
                <a16:creationId xmlns:a16="http://schemas.microsoft.com/office/drawing/2014/main" id="{FB4A6FFA-690F-4153-8AA8-5BD193CA1F40}"/>
              </a:ext>
            </a:extLst>
          </p:cNvPr>
          <p:cNvSpPr txBox="1"/>
          <p:nvPr/>
        </p:nvSpPr>
        <p:spPr>
          <a:xfrm>
            <a:off x="4003676" y="2407341"/>
            <a:ext cx="5862731" cy="830997"/>
          </a:xfrm>
          <a:prstGeom prst="rect">
            <a:avLst/>
          </a:prstGeom>
        </p:spPr>
        <p:txBody>
          <a:bodyPr vert="horz" wrap="square" lIns="0" tIns="0" rIns="0" bIns="0" rtlCol="0">
            <a:spAutoFit/>
          </a:bodyPr>
          <a:lstStyle/>
          <a:p>
            <a:pPr marL="0" marR="0" lvl="0" indent="0" algn="l" defTabSz="608429" rtl="0" eaLnBrk="1" fontAlgn="auto" latinLnBrk="0" hangingPunct="1">
              <a:lnSpc>
                <a:spcPct val="100000"/>
              </a:lnSpc>
              <a:spcBef>
                <a:spcPts val="0"/>
              </a:spcBef>
              <a:spcAft>
                <a:spcPts val="0"/>
              </a:spcAft>
              <a:buClrTx/>
              <a:buSzTx/>
              <a:buFontTx/>
              <a:buNone/>
              <a:tabLst/>
              <a:defRPr/>
            </a:pPr>
            <a:r>
              <a:rPr lang="es-MX" sz="5400" dirty="0">
                <a:solidFill>
                  <a:prstClr val="black"/>
                </a:solidFill>
                <a:latin typeface="Avenir Next LT Pro Demi"/>
              </a:rPr>
              <a:t>CLIENTES</a:t>
            </a:r>
            <a:endParaRPr kumimoji="0" lang="es-MX" sz="5400" b="0" i="0" u="none" strike="noStrike" kern="1200" cap="none" normalizeH="0" baseline="0" noProof="0" dirty="0">
              <a:ln>
                <a:noFill/>
              </a:ln>
              <a:solidFill>
                <a:prstClr val="black"/>
              </a:solidFill>
              <a:effectLst/>
              <a:uLnTx/>
              <a:uFillTx/>
              <a:latin typeface="Avenir Next LT Pro Demi"/>
              <a:ea typeface="+mn-ea"/>
              <a:cs typeface="+mn-cs"/>
            </a:endParaRPr>
          </a:p>
        </p:txBody>
      </p:sp>
      <p:sp>
        <p:nvSpPr>
          <p:cNvPr id="10" name="Forma libre: forma 9">
            <a:extLst>
              <a:ext uri="{FF2B5EF4-FFF2-40B4-BE49-F238E27FC236}">
                <a16:creationId xmlns:a16="http://schemas.microsoft.com/office/drawing/2014/main" id="{DE1ED45B-9D43-4D44-9388-3DAFF6956275}"/>
              </a:ext>
            </a:extLst>
          </p:cNvPr>
          <p:cNvSpPr/>
          <p:nvPr/>
        </p:nvSpPr>
        <p:spPr>
          <a:xfrm>
            <a:off x="5885514" y="-74475"/>
            <a:ext cx="6425344" cy="6990332"/>
          </a:xfrm>
          <a:custGeom>
            <a:avLst/>
            <a:gdLst>
              <a:gd name="connsiteX0" fmla="*/ 0 w 6425344"/>
              <a:gd name="connsiteY0" fmla="*/ 0 h 6990332"/>
              <a:gd name="connsiteX1" fmla="*/ 6425345 w 6425344"/>
              <a:gd name="connsiteY1" fmla="*/ 0 h 6990332"/>
              <a:gd name="connsiteX2" fmla="*/ 6425345 w 6425344"/>
              <a:gd name="connsiteY2" fmla="*/ 6990333 h 6990332"/>
              <a:gd name="connsiteX3" fmla="*/ 0 w 6425344"/>
              <a:gd name="connsiteY3" fmla="*/ 6990333 h 6990332"/>
              <a:gd name="connsiteX4" fmla="*/ 3622566 w 6425344"/>
              <a:gd name="connsiteY4" fmla="*/ 3500705 h 699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344" h="6990332">
                <a:moveTo>
                  <a:pt x="0" y="0"/>
                </a:moveTo>
                <a:lnTo>
                  <a:pt x="6425345" y="0"/>
                </a:lnTo>
                <a:lnTo>
                  <a:pt x="6425345" y="6990333"/>
                </a:lnTo>
                <a:lnTo>
                  <a:pt x="0" y="6990333"/>
                </a:lnTo>
                <a:lnTo>
                  <a:pt x="3622566" y="3500705"/>
                </a:lnTo>
                <a:close/>
              </a:path>
            </a:pathLst>
          </a:custGeom>
          <a:blipFill dpi="0" rotWithShape="1">
            <a:blip r:embed="rId2">
              <a:alphaModFix amt="76000"/>
            </a:blip>
            <a:srcRect/>
            <a:tile tx="146050" ty="-844550" sx="22000" sy="22000" flip="x" algn="tr"/>
          </a:blipFill>
          <a:ln w="553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3" name="CuadroTexto 12">
            <a:extLst>
              <a:ext uri="{FF2B5EF4-FFF2-40B4-BE49-F238E27FC236}">
                <a16:creationId xmlns:a16="http://schemas.microsoft.com/office/drawing/2014/main" id="{B8B7868E-7E86-4367-8F6A-61FDD45F21BE}"/>
              </a:ext>
            </a:extLst>
          </p:cNvPr>
          <p:cNvSpPr txBox="1"/>
          <p:nvPr/>
        </p:nvSpPr>
        <p:spPr>
          <a:xfrm>
            <a:off x="2983137" y="4268481"/>
            <a:ext cx="51009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Ganas por adquirir clientes</a:t>
            </a:r>
            <a:endParaRPr kumimoji="0" lang="es-MX" sz="24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58931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E4030F7-7D9D-49F6-9282-9F9FD6F7FB3E}"/>
              </a:ext>
            </a:extLst>
          </p:cNvPr>
          <p:cNvSpPr/>
          <p:nvPr/>
        </p:nvSpPr>
        <p:spPr>
          <a:xfrm>
            <a:off x="0" y="0"/>
            <a:ext cx="409303" cy="442395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4747D006-2C5F-4275-BB6A-D3C1A3659375}"/>
              </a:ext>
            </a:extLst>
          </p:cNvPr>
          <p:cNvSpPr txBox="1"/>
          <p:nvPr/>
        </p:nvSpPr>
        <p:spPr>
          <a:xfrm>
            <a:off x="1104461" y="649856"/>
            <a:ext cx="1096257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400" b="0" i="0" u="none" strike="noStrike" kern="1200" cap="none" spc="300" normalizeH="0" baseline="0" noProof="0" dirty="0">
                <a:ln>
                  <a:noFill/>
                </a:ln>
                <a:solidFill>
                  <a:srgbClr val="002060"/>
                </a:solidFill>
                <a:effectLst/>
                <a:uLnTx/>
                <a:uFillTx/>
                <a:latin typeface="Avenir Next LT Pro Demi" panose="020B0704020202020204" pitchFamily="34" charset="0"/>
                <a:ea typeface="+mn-ea"/>
                <a:cs typeface="+mn-cs"/>
              </a:rPr>
              <a:t>FUENTE DE CLIENTES</a:t>
            </a:r>
            <a:endParaRPr kumimoji="0" lang="es-MX" sz="3600" b="0" i="0" u="none" strike="noStrike" kern="1200" cap="none" spc="300" normalizeH="0" baseline="0" noProof="0" dirty="0">
              <a:ln>
                <a:noFill/>
              </a:ln>
              <a:solidFill>
                <a:srgbClr val="000000">
                  <a:lumMod val="95000"/>
                  <a:lumOff val="5000"/>
                </a:srgbClr>
              </a:solidFill>
              <a:effectLst/>
              <a:uLnTx/>
              <a:uFillTx/>
              <a:latin typeface="Avenir Next LT Pro Light" panose="020B0304020202020204" pitchFamily="34" charset="0"/>
              <a:ea typeface="+mn-ea"/>
              <a:cs typeface="+mn-cs"/>
            </a:endParaRPr>
          </a:p>
        </p:txBody>
      </p:sp>
      <p:sp>
        <p:nvSpPr>
          <p:cNvPr id="3" name="CuadroTexto 2">
            <a:extLst>
              <a:ext uri="{FF2B5EF4-FFF2-40B4-BE49-F238E27FC236}">
                <a16:creationId xmlns:a16="http://schemas.microsoft.com/office/drawing/2014/main" id="{AB385275-B223-41AC-8B00-83C24C47979D}"/>
              </a:ext>
            </a:extLst>
          </p:cNvPr>
          <p:cNvSpPr txBox="1"/>
          <p:nvPr/>
        </p:nvSpPr>
        <p:spPr>
          <a:xfrm>
            <a:off x="6237177" y="1942731"/>
            <a:ext cx="2776016" cy="523220"/>
          </a:xfrm>
          <a:prstGeom prst="rect">
            <a:avLst/>
          </a:prstGeom>
          <a:noFill/>
        </p:spPr>
        <p:txBody>
          <a:bodyPr wrap="none" rtlCol="0">
            <a:spAutoFit/>
          </a:bodyPr>
          <a:lstStyle/>
          <a:p>
            <a:r>
              <a:rPr lang="es-MX" sz="2800" dirty="0"/>
              <a:t>Y Personas que:</a:t>
            </a:r>
          </a:p>
        </p:txBody>
      </p:sp>
      <p:sp>
        <p:nvSpPr>
          <p:cNvPr id="7" name="Elipse 6">
            <a:extLst>
              <a:ext uri="{FF2B5EF4-FFF2-40B4-BE49-F238E27FC236}">
                <a16:creationId xmlns:a16="http://schemas.microsoft.com/office/drawing/2014/main" id="{04B557A2-D4E2-404D-B75B-54F64FE2AC63}"/>
              </a:ext>
            </a:extLst>
          </p:cNvPr>
          <p:cNvSpPr/>
          <p:nvPr/>
        </p:nvSpPr>
        <p:spPr>
          <a:xfrm>
            <a:off x="1104461" y="3085057"/>
            <a:ext cx="2396580" cy="239658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t>TU</a:t>
            </a:r>
          </a:p>
        </p:txBody>
      </p:sp>
      <p:sp>
        <p:nvSpPr>
          <p:cNvPr id="8" name="Elipse 7">
            <a:extLst>
              <a:ext uri="{FF2B5EF4-FFF2-40B4-BE49-F238E27FC236}">
                <a16:creationId xmlns:a16="http://schemas.microsoft.com/office/drawing/2014/main" id="{8F3D2BC3-FEE8-4027-8E29-A4557CE6A2FC}"/>
              </a:ext>
            </a:extLst>
          </p:cNvPr>
          <p:cNvSpPr/>
          <p:nvPr/>
        </p:nvSpPr>
        <p:spPr>
          <a:xfrm>
            <a:off x="5490666" y="2989385"/>
            <a:ext cx="2396580" cy="239658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solidFill>
                  <a:srgbClr val="002060"/>
                </a:solidFill>
              </a:rPr>
              <a:t>TE AMAN O TE DEBEN</a:t>
            </a:r>
          </a:p>
        </p:txBody>
      </p:sp>
      <p:sp>
        <p:nvSpPr>
          <p:cNvPr id="9" name="Elipse 8">
            <a:extLst>
              <a:ext uri="{FF2B5EF4-FFF2-40B4-BE49-F238E27FC236}">
                <a16:creationId xmlns:a16="http://schemas.microsoft.com/office/drawing/2014/main" id="{D3B987FC-A8A0-4206-85B4-3A521A0311A5}"/>
              </a:ext>
            </a:extLst>
          </p:cNvPr>
          <p:cNvSpPr/>
          <p:nvPr/>
        </p:nvSpPr>
        <p:spPr>
          <a:xfrm>
            <a:off x="8268489" y="2989385"/>
            <a:ext cx="2396580" cy="239658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t>NO QUIEREN DESARRO-LLAR EL NEGOCIO</a:t>
            </a:r>
          </a:p>
        </p:txBody>
      </p:sp>
    </p:spTree>
    <p:extLst>
      <p:ext uri="{BB962C8B-B14F-4D97-AF65-F5344CB8AC3E}">
        <p14:creationId xmlns:p14="http://schemas.microsoft.com/office/powerpoint/2010/main" val="3414940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C026CBE-EED5-4929-BC38-0B142BC42FBB}"/>
              </a:ext>
            </a:extLst>
          </p:cNvPr>
          <p:cNvSpPr txBox="1"/>
          <p:nvPr/>
        </p:nvSpPr>
        <p:spPr>
          <a:xfrm>
            <a:off x="1033836" y="2092764"/>
            <a:ext cx="9897112" cy="3897542"/>
          </a:xfrm>
          <a:prstGeom prst="rect">
            <a:avLst/>
          </a:prstGeom>
          <a:noFill/>
        </p:spPr>
        <p:txBody>
          <a:bodyPr wrap="square" rtlCol="0">
            <a:spAutoFit/>
          </a:bodyPr>
          <a:lstStyle/>
          <a:p>
            <a:pPr>
              <a:lnSpc>
                <a:spcPct val="150000"/>
              </a:lnSpc>
            </a:pPr>
            <a:r>
              <a:rPr lang="es-MX" sz="2800" dirty="0">
                <a:solidFill>
                  <a:srgbClr val="002060"/>
                </a:solidFill>
                <a:latin typeface="Avenir Next LT Pro Demi" panose="020B0704020202020204" pitchFamily="34" charset="0"/>
              </a:rPr>
              <a:t>¿Me harías un enorme favor? </a:t>
            </a:r>
          </a:p>
          <a:p>
            <a:pPr>
              <a:lnSpc>
                <a:spcPct val="150000"/>
              </a:lnSpc>
            </a:pPr>
            <a:r>
              <a:rPr lang="es-MX" sz="2800" dirty="0">
                <a:latin typeface="Avenir Next LT Pro" panose="020B0504020202020204" pitchFamily="34" charset="0"/>
              </a:rPr>
              <a:t>Estoy tratando de… </a:t>
            </a:r>
            <a:r>
              <a:rPr lang="es-MX" sz="2800" i="1" dirty="0">
                <a:latin typeface="Avenir Next LT Pro" panose="020B0504020202020204" pitchFamily="34" charset="0"/>
              </a:rPr>
              <a:t>(tu porqué)</a:t>
            </a:r>
          </a:p>
          <a:p>
            <a:pPr>
              <a:lnSpc>
                <a:spcPct val="150000"/>
              </a:lnSpc>
            </a:pPr>
            <a:r>
              <a:rPr lang="es-MX" sz="2800" dirty="0">
                <a:latin typeface="Avenir Next LT Pro" panose="020B0504020202020204" pitchFamily="34" charset="0"/>
              </a:rPr>
              <a:t>Si pudieras </a:t>
            </a:r>
            <a:r>
              <a:rPr lang="es-MX" sz="2800" dirty="0">
                <a:latin typeface="Avenir Next LT Pro Demi" panose="020B0704020202020204" pitchFamily="34" charset="0"/>
              </a:rPr>
              <a:t>ahorrar</a:t>
            </a:r>
            <a:r>
              <a:rPr lang="es-MX" sz="2800" dirty="0">
                <a:latin typeface="Avenir Next LT Pro" panose="020B0504020202020204" pitchFamily="34" charset="0"/>
              </a:rPr>
              <a:t> y </a:t>
            </a:r>
            <a:r>
              <a:rPr lang="es-MX" sz="2800" dirty="0">
                <a:latin typeface="Avenir Next LT Pro Demi" panose="020B0704020202020204" pitchFamily="34" charset="0"/>
              </a:rPr>
              <a:t>ayudar a alimentar a niños</a:t>
            </a:r>
            <a:r>
              <a:rPr lang="es-MX" sz="2800" dirty="0">
                <a:latin typeface="Avenir Next LT Pro" panose="020B0504020202020204" pitchFamily="34" charset="0"/>
              </a:rPr>
              <a:t>, con una compañía honesta y transparente. </a:t>
            </a:r>
          </a:p>
          <a:p>
            <a:pPr>
              <a:lnSpc>
                <a:spcPct val="150000"/>
              </a:lnSpc>
            </a:pPr>
            <a:r>
              <a:rPr lang="es-MX" sz="2800" dirty="0">
                <a:latin typeface="Avenir Next LT Pro" panose="020B0504020202020204" pitchFamily="34" charset="0"/>
              </a:rPr>
              <a:t>¿Me </a:t>
            </a:r>
            <a:r>
              <a:rPr lang="es-MX" sz="2800" dirty="0">
                <a:latin typeface="Avenir Next LT Pro Demi" panose="020B0704020202020204" pitchFamily="34" charset="0"/>
              </a:rPr>
              <a:t>apoyarías</a:t>
            </a:r>
            <a:r>
              <a:rPr lang="es-MX" sz="2800" dirty="0">
                <a:latin typeface="Avenir Next LT Pro" panose="020B0504020202020204" pitchFamily="34" charset="0"/>
              </a:rPr>
              <a:t> usando todos los servicios?</a:t>
            </a:r>
          </a:p>
          <a:p>
            <a:pPr>
              <a:lnSpc>
                <a:spcPct val="150000"/>
              </a:lnSpc>
            </a:pPr>
            <a:r>
              <a:rPr lang="es-MX" sz="2800" dirty="0">
                <a:latin typeface="Avenir Next LT Pro" panose="020B0504020202020204" pitchFamily="34" charset="0"/>
              </a:rPr>
              <a:t>¿Que puedo hacer yo </a:t>
            </a:r>
            <a:r>
              <a:rPr lang="es-MX" sz="2800" dirty="0">
                <a:latin typeface="Avenir Next LT Pro Demi" panose="020B0704020202020204" pitchFamily="34" charset="0"/>
              </a:rPr>
              <a:t>por ti</a:t>
            </a:r>
            <a:r>
              <a:rPr lang="es-MX" sz="2800" dirty="0">
                <a:latin typeface="Avenir Next LT Pro" panose="020B0504020202020204" pitchFamily="34" charset="0"/>
              </a:rPr>
              <a:t>?</a:t>
            </a:r>
          </a:p>
        </p:txBody>
      </p:sp>
      <p:sp>
        <p:nvSpPr>
          <p:cNvPr id="3" name="CuadroTexto 2">
            <a:extLst>
              <a:ext uri="{FF2B5EF4-FFF2-40B4-BE49-F238E27FC236}">
                <a16:creationId xmlns:a16="http://schemas.microsoft.com/office/drawing/2014/main" id="{AB14E7ED-C2FA-459D-9BA1-FC0C9BB5DEE8}"/>
              </a:ext>
            </a:extLst>
          </p:cNvPr>
          <p:cNvSpPr txBox="1"/>
          <p:nvPr/>
        </p:nvSpPr>
        <p:spPr>
          <a:xfrm>
            <a:off x="945059" y="403671"/>
            <a:ext cx="10962570" cy="769441"/>
          </a:xfrm>
          <a:prstGeom prst="rect">
            <a:avLst/>
          </a:prstGeom>
          <a:noFill/>
        </p:spPr>
        <p:txBody>
          <a:bodyPr wrap="square" rtlCol="0">
            <a:spAutoFit/>
          </a:bodyPr>
          <a:lstStyle/>
          <a:p>
            <a:r>
              <a:rPr lang="es-MX" sz="4400" dirty="0">
                <a:solidFill>
                  <a:srgbClr val="002060"/>
                </a:solidFill>
                <a:latin typeface="Avenir Next LT Pro Demi" panose="020B0704020202020204" pitchFamily="34" charset="0"/>
              </a:rPr>
              <a:t>¡Tu relación es tu ventaja!</a:t>
            </a:r>
            <a:endParaRPr lang="es-MX" sz="3600" dirty="0">
              <a:solidFill>
                <a:schemeClr val="tx1">
                  <a:lumMod val="95000"/>
                  <a:lumOff val="5000"/>
                </a:schemeClr>
              </a:solidFill>
              <a:latin typeface="Avenir Next LT Pro Light" panose="020B0304020202020204" pitchFamily="34" charset="0"/>
            </a:endParaRPr>
          </a:p>
        </p:txBody>
      </p:sp>
      <p:sp>
        <p:nvSpPr>
          <p:cNvPr id="4" name="Rectángulo 3">
            <a:extLst>
              <a:ext uri="{FF2B5EF4-FFF2-40B4-BE49-F238E27FC236}">
                <a16:creationId xmlns:a16="http://schemas.microsoft.com/office/drawing/2014/main" id="{5EB5DECA-6387-4839-BA9B-167A566532C8}"/>
              </a:ext>
            </a:extLst>
          </p:cNvPr>
          <p:cNvSpPr/>
          <p:nvPr/>
        </p:nvSpPr>
        <p:spPr>
          <a:xfrm>
            <a:off x="0" y="0"/>
            <a:ext cx="409303" cy="442395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83872491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3575CE1B-F7AF-4B6B-A3D2-7E075D8AA96C}"/>
              </a:ext>
            </a:extLst>
          </p:cNvPr>
          <p:cNvSpPr txBox="1">
            <a:spLocks/>
          </p:cNvSpPr>
          <p:nvPr/>
        </p:nvSpPr>
        <p:spPr bwMode="auto">
          <a:xfrm>
            <a:off x="985422" y="1626264"/>
            <a:ext cx="10537793" cy="4495643"/>
          </a:xfrm>
          <a:prstGeom prst="rect">
            <a:avLst/>
          </a:prstGeom>
          <a:ln w="12700">
            <a:miter lim="4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lIns="0" tIns="0" rIns="0" bIns="0" rtlCol="0">
            <a:normAutofit/>
          </a:bodyPr>
          <a:lstStyle>
            <a:lvl1pPr marL="171621" marR="0" indent="-171621"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1pPr>
            <a:lvl2pPr marL="543468" marR="0" indent="-200225"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2pPr>
            <a:lvl3pPr marL="926755" marR="0" indent="-240269"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3pPr>
            <a:lvl4pPr marL="1296695"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4pPr>
            <a:lvl5pPr marL="1639938"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5pPr>
            <a:lvl6pPr marL="1983181"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6pPr>
            <a:lvl7pPr marL="2326424"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7pPr>
            <a:lvl8pPr marL="2669667"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8pPr>
            <a:lvl9pPr marL="3012910"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9pPr>
          </a:lstStyle>
          <a:p>
            <a:pPr marL="0" indent="0" defTabSz="1223524">
              <a:lnSpc>
                <a:spcPct val="100000"/>
              </a:lnSpc>
              <a:spcBef>
                <a:spcPts val="1339"/>
              </a:spcBef>
              <a:buNone/>
              <a:defRPr/>
            </a:pPr>
            <a:r>
              <a:rPr lang="en-US" altLang="en-US" sz="2800" dirty="0">
                <a:solidFill>
                  <a:srgbClr val="002060"/>
                </a:solidFill>
                <a:latin typeface="+mn-lt"/>
              </a:rPr>
              <a:t>“</a:t>
            </a:r>
            <a:r>
              <a:rPr lang="es-MX" altLang="en-US" sz="2800" dirty="0">
                <a:solidFill>
                  <a:srgbClr val="002060"/>
                </a:solidFill>
                <a:latin typeface="+mn-lt"/>
              </a:rPr>
              <a:t>¿Cómo cuanto pagas AL MES? La mayoría paga entre $XXX y $XXXX” (menciona números altos)</a:t>
            </a:r>
          </a:p>
          <a:p>
            <a:pPr marL="0" indent="0" defTabSz="1223524">
              <a:lnSpc>
                <a:spcPct val="100000"/>
              </a:lnSpc>
              <a:spcBef>
                <a:spcPts val="1339"/>
              </a:spcBef>
              <a:buNone/>
              <a:defRPr/>
            </a:pPr>
            <a:r>
              <a:rPr lang="es-MX" altLang="en-US" sz="2800" dirty="0">
                <a:latin typeface="+mn-lt"/>
              </a:rPr>
              <a:t>Espera una respuesta razonable</a:t>
            </a:r>
          </a:p>
          <a:p>
            <a:pPr marL="0" indent="0" defTabSz="1223524">
              <a:lnSpc>
                <a:spcPct val="100000"/>
              </a:lnSpc>
              <a:spcBef>
                <a:spcPts val="1339"/>
              </a:spcBef>
              <a:buNone/>
              <a:defRPr/>
            </a:pPr>
            <a:r>
              <a:rPr lang="es-MX" altLang="en-US" sz="2800" dirty="0">
                <a:solidFill>
                  <a:srgbClr val="002060"/>
                </a:solidFill>
                <a:latin typeface="+mn-lt"/>
              </a:rPr>
              <a:t>“Comenzamos en un plan similar de $XXX. Pruébalo y lo vamos ajustando con el tiempo.”</a:t>
            </a:r>
          </a:p>
          <a:p>
            <a:pPr marL="0" indent="0" defTabSz="1223524">
              <a:lnSpc>
                <a:spcPct val="100000"/>
              </a:lnSpc>
              <a:spcBef>
                <a:spcPts val="1339"/>
              </a:spcBef>
              <a:buNone/>
              <a:defRPr/>
            </a:pPr>
            <a:r>
              <a:rPr lang="es-MX" altLang="en-US" sz="2800" dirty="0">
                <a:solidFill>
                  <a:srgbClr val="002060"/>
                </a:solidFill>
                <a:latin typeface="+mn-lt"/>
              </a:rPr>
              <a:t>“</a:t>
            </a:r>
            <a:r>
              <a:rPr lang="es-MX" altLang="en-US" sz="2800" b="1" dirty="0">
                <a:solidFill>
                  <a:srgbClr val="002060"/>
                </a:solidFill>
                <a:latin typeface="+mn-lt"/>
              </a:rPr>
              <a:t>Lo más importante es que me apoyarías, yo te apoyo a ti. Puedes ahorrar dinero, vas a ayudar a alimentar niños y puedes integrarte al negocio si necesitas crear un ingreso adicional o si quieres desarrollar el país</a:t>
            </a:r>
            <a:r>
              <a:rPr lang="es-MX" altLang="en-US" sz="2800" dirty="0">
                <a:solidFill>
                  <a:srgbClr val="002060"/>
                </a:solidFill>
                <a:latin typeface="+mn-lt"/>
              </a:rPr>
              <a:t>.”</a:t>
            </a:r>
          </a:p>
        </p:txBody>
      </p:sp>
      <p:sp>
        <p:nvSpPr>
          <p:cNvPr id="11" name="CuadroTexto 7">
            <a:extLst>
              <a:ext uri="{FF2B5EF4-FFF2-40B4-BE49-F238E27FC236}">
                <a16:creationId xmlns:a16="http://schemas.microsoft.com/office/drawing/2014/main" id="{D9114471-0A94-45C7-859D-D9545A9B641A}"/>
              </a:ext>
            </a:extLst>
          </p:cNvPr>
          <p:cNvSpPr txBox="1">
            <a:spLocks noChangeArrowheads="1"/>
          </p:cNvSpPr>
          <p:nvPr/>
        </p:nvSpPr>
        <p:spPr bwMode="auto">
          <a:xfrm>
            <a:off x="985422" y="466078"/>
            <a:ext cx="103238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892517">
              <a:spcBef>
                <a:spcPct val="0"/>
              </a:spcBef>
              <a:buNone/>
              <a:defRPr/>
            </a:pPr>
            <a:r>
              <a:rPr lang="es-ES_tradnl" altLang="es-MX" sz="3600" dirty="0">
                <a:solidFill>
                  <a:srgbClr val="002060"/>
                </a:solidFill>
                <a:latin typeface="+mj-lt"/>
              </a:rPr>
              <a:t>¿Cuántos megas o cuánto cuestan los planes?</a:t>
            </a:r>
          </a:p>
        </p:txBody>
      </p:sp>
      <p:sp>
        <p:nvSpPr>
          <p:cNvPr id="10" name="Rectángulo 9">
            <a:extLst>
              <a:ext uri="{FF2B5EF4-FFF2-40B4-BE49-F238E27FC236}">
                <a16:creationId xmlns:a16="http://schemas.microsoft.com/office/drawing/2014/main" id="{5C77FD39-254D-440F-B510-7B7BB8090CF1}"/>
              </a:ext>
            </a:extLst>
          </p:cNvPr>
          <p:cNvSpPr/>
          <p:nvPr/>
        </p:nvSpPr>
        <p:spPr>
          <a:xfrm>
            <a:off x="0" y="0"/>
            <a:ext cx="409303" cy="442395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961585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3575CE1B-F7AF-4B6B-A3D2-7E075D8AA96C}"/>
              </a:ext>
            </a:extLst>
          </p:cNvPr>
          <p:cNvSpPr txBox="1">
            <a:spLocks/>
          </p:cNvSpPr>
          <p:nvPr/>
        </p:nvSpPr>
        <p:spPr bwMode="auto">
          <a:xfrm>
            <a:off x="495316" y="1710939"/>
            <a:ext cx="11352854" cy="4562225"/>
          </a:xfrm>
          <a:prstGeom prst="rect">
            <a:avLst/>
          </a:prstGeom>
          <a:ln w="12700">
            <a:miter lim="4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lIns="0" tIns="0" rIns="0" bIns="0" rtlCol="0">
            <a:normAutofit/>
          </a:bodyPr>
          <a:lstStyle>
            <a:lvl1pPr marL="171621" marR="0" indent="-171621"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1pPr>
            <a:lvl2pPr marL="543468" marR="0" indent="-200225"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2pPr>
            <a:lvl3pPr marL="926755" marR="0" indent="-240269"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3pPr>
            <a:lvl4pPr marL="1296695"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4pPr>
            <a:lvl5pPr marL="1639938"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5pPr>
            <a:lvl6pPr marL="1983181"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6pPr>
            <a:lvl7pPr marL="2326424"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7pPr>
            <a:lvl8pPr marL="2669667"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8pPr>
            <a:lvl9pPr marL="3012910"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9pPr>
          </a:lstStyle>
          <a:p>
            <a:pPr marL="0" indent="0" defTabSz="1223524">
              <a:spcBef>
                <a:spcPts val="1339"/>
              </a:spcBef>
              <a:buNone/>
              <a:defRPr/>
            </a:pPr>
            <a:endParaRPr lang="es-MX" altLang="en-US" sz="3643" b="1" i="1" kern="0" dirty="0">
              <a:solidFill>
                <a:srgbClr val="00B0F0"/>
              </a:solidFill>
              <a:latin typeface="Calibri Light" panose="020F0302020204030204"/>
            </a:endParaRPr>
          </a:p>
        </p:txBody>
      </p:sp>
      <p:sp>
        <p:nvSpPr>
          <p:cNvPr id="11" name="CuadroTexto 7">
            <a:extLst>
              <a:ext uri="{FF2B5EF4-FFF2-40B4-BE49-F238E27FC236}">
                <a16:creationId xmlns:a16="http://schemas.microsoft.com/office/drawing/2014/main" id="{D9114471-0A94-45C7-859D-D9545A9B641A}"/>
              </a:ext>
            </a:extLst>
          </p:cNvPr>
          <p:cNvSpPr txBox="1">
            <a:spLocks noChangeArrowheads="1"/>
          </p:cNvSpPr>
          <p:nvPr/>
        </p:nvSpPr>
        <p:spPr bwMode="auto">
          <a:xfrm>
            <a:off x="6791549" y="848676"/>
            <a:ext cx="45681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892517">
              <a:spcBef>
                <a:spcPct val="0"/>
              </a:spcBef>
              <a:buNone/>
              <a:defRPr/>
            </a:pPr>
            <a:r>
              <a:rPr lang="es-ES_tradnl" altLang="es-MX" spc="300" dirty="0">
                <a:solidFill>
                  <a:srgbClr val="002060"/>
                </a:solidFill>
                <a:latin typeface="+mj-lt"/>
              </a:rPr>
              <a:t>AGRADECIMIENTO</a:t>
            </a:r>
          </a:p>
        </p:txBody>
      </p:sp>
      <p:sp>
        <p:nvSpPr>
          <p:cNvPr id="9" name="CuadroTexto 7">
            <a:extLst>
              <a:ext uri="{FF2B5EF4-FFF2-40B4-BE49-F238E27FC236}">
                <a16:creationId xmlns:a16="http://schemas.microsoft.com/office/drawing/2014/main" id="{62A59F72-093B-466B-8EE6-80EFBCCED33E}"/>
              </a:ext>
            </a:extLst>
          </p:cNvPr>
          <p:cNvSpPr txBox="1">
            <a:spLocks noChangeArrowheads="1"/>
          </p:cNvSpPr>
          <p:nvPr/>
        </p:nvSpPr>
        <p:spPr bwMode="auto">
          <a:xfrm>
            <a:off x="2365138" y="5855220"/>
            <a:ext cx="7816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892517">
              <a:spcBef>
                <a:spcPct val="0"/>
              </a:spcBef>
              <a:buNone/>
              <a:defRPr/>
            </a:pPr>
            <a:r>
              <a:rPr lang="es-ES_tradnl" altLang="es-MX" sz="2400" dirty="0">
                <a:latin typeface="+mn-lt"/>
              </a:rPr>
              <a:t>Descárgalo de la sección de </a:t>
            </a:r>
            <a:r>
              <a:rPr lang="es-ES_tradnl" altLang="es-MX" sz="2400" b="1" dirty="0">
                <a:latin typeface="+mn-lt"/>
              </a:rPr>
              <a:t>documentos</a:t>
            </a:r>
            <a:r>
              <a:rPr lang="es-ES_tradnl" altLang="es-MX" sz="2400" dirty="0">
                <a:latin typeface="+mn-lt"/>
              </a:rPr>
              <a:t> en www.tuvidaincreible.com</a:t>
            </a:r>
          </a:p>
        </p:txBody>
      </p:sp>
      <p:pic>
        <p:nvPicPr>
          <p:cNvPr id="5" name="Imagen 4" descr="Diagrama&#10;&#10;Descripción generada automáticamente">
            <a:extLst>
              <a:ext uri="{FF2B5EF4-FFF2-40B4-BE49-F238E27FC236}">
                <a16:creationId xmlns:a16="http://schemas.microsoft.com/office/drawing/2014/main" id="{59816C44-3AE7-4DA4-8D4F-F8F213872A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886" y="2354893"/>
            <a:ext cx="3600000" cy="2347248"/>
          </a:xfrm>
          <a:prstGeom prst="rect">
            <a:avLst/>
          </a:prstGeom>
        </p:spPr>
      </p:pic>
      <p:pic>
        <p:nvPicPr>
          <p:cNvPr id="10" name="Imagen 9" descr="Diagrama&#10;&#10;Descripción generada automáticamente con confianza media">
            <a:extLst>
              <a:ext uri="{FF2B5EF4-FFF2-40B4-BE49-F238E27FC236}">
                <a16:creationId xmlns:a16="http://schemas.microsoft.com/office/drawing/2014/main" id="{24D5ADA4-C66D-4B7B-B1ED-D52806A7F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5909" y="2349259"/>
            <a:ext cx="3600000" cy="2358516"/>
          </a:xfrm>
          <a:prstGeom prst="rect">
            <a:avLst/>
          </a:prstGeom>
        </p:spPr>
      </p:pic>
      <p:pic>
        <p:nvPicPr>
          <p:cNvPr id="13" name="Imagen 12" descr="Una captura de pantalla de un celular con texto e imagen&#10;&#10;Descripción generada automáticamente con confianza media">
            <a:extLst>
              <a:ext uri="{FF2B5EF4-FFF2-40B4-BE49-F238E27FC236}">
                <a16:creationId xmlns:a16="http://schemas.microsoft.com/office/drawing/2014/main" id="{D036969A-EC94-44CB-A3A8-B45CCEC536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6932" y="2360950"/>
            <a:ext cx="3600000" cy="2335135"/>
          </a:xfrm>
          <a:prstGeom prst="rect">
            <a:avLst/>
          </a:prstGeom>
        </p:spPr>
      </p:pic>
    </p:spTree>
    <p:extLst>
      <p:ext uri="{BB962C8B-B14F-4D97-AF65-F5344CB8AC3E}">
        <p14:creationId xmlns:p14="http://schemas.microsoft.com/office/powerpoint/2010/main" val="950053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orma libre: forma 7">
            <a:extLst>
              <a:ext uri="{FF2B5EF4-FFF2-40B4-BE49-F238E27FC236}">
                <a16:creationId xmlns:a16="http://schemas.microsoft.com/office/drawing/2014/main" id="{B9580173-1943-4982-8CFA-14B0AE6ED08D}"/>
              </a:ext>
            </a:extLst>
          </p:cNvPr>
          <p:cNvSpPr/>
          <p:nvPr/>
        </p:nvSpPr>
        <p:spPr>
          <a:xfrm>
            <a:off x="-85624" y="-88322"/>
            <a:ext cx="3628104" cy="7018027"/>
          </a:xfrm>
          <a:custGeom>
            <a:avLst/>
            <a:gdLst>
              <a:gd name="connsiteX0" fmla="*/ 3628104 w 3628104"/>
              <a:gd name="connsiteY0" fmla="*/ 3506244 h 7018027"/>
              <a:gd name="connsiteX1" fmla="*/ 0 w 3628104"/>
              <a:gd name="connsiteY1" fmla="*/ 0 h 7018027"/>
              <a:gd name="connsiteX2" fmla="*/ 0 w 3628104"/>
              <a:gd name="connsiteY2" fmla="*/ 7018028 h 7018027"/>
            </a:gdLst>
            <a:ahLst/>
            <a:cxnLst>
              <a:cxn ang="0">
                <a:pos x="connsiteX0" y="connsiteY0"/>
              </a:cxn>
              <a:cxn ang="0">
                <a:pos x="connsiteX1" y="connsiteY1"/>
              </a:cxn>
              <a:cxn ang="0">
                <a:pos x="connsiteX2" y="connsiteY2"/>
              </a:cxn>
            </a:cxnLst>
            <a:rect l="l" t="t" r="r" b="b"/>
            <a:pathLst>
              <a:path w="3628104" h="7018027">
                <a:moveTo>
                  <a:pt x="3628104" y="3506244"/>
                </a:moveTo>
                <a:lnTo>
                  <a:pt x="0" y="0"/>
                </a:lnTo>
                <a:lnTo>
                  <a:pt x="0" y="7018028"/>
                </a:lnTo>
                <a:close/>
              </a:path>
            </a:pathLst>
          </a:custGeom>
          <a:solidFill>
            <a:schemeClr val="tx2"/>
          </a:solidFill>
          <a:ln w="55364" cap="flat">
            <a:noFill/>
            <a:prstDash val="solid"/>
            <a:miter/>
          </a:ln>
        </p:spPr>
        <p:txBody>
          <a:bodyPr rtlCol="0" anchor="ctr"/>
          <a:lstStyle/>
          <a:p>
            <a:endParaRPr lang="es-MX" dirty="0"/>
          </a:p>
        </p:txBody>
      </p:sp>
      <p:sp>
        <p:nvSpPr>
          <p:cNvPr id="9" name="Forma libre: forma 8">
            <a:extLst>
              <a:ext uri="{FF2B5EF4-FFF2-40B4-BE49-F238E27FC236}">
                <a16:creationId xmlns:a16="http://schemas.microsoft.com/office/drawing/2014/main" id="{3372E6DC-F67F-46CB-BC25-758E8E95A7F2}"/>
              </a:ext>
            </a:extLst>
          </p:cNvPr>
          <p:cNvSpPr/>
          <p:nvPr/>
        </p:nvSpPr>
        <p:spPr>
          <a:xfrm>
            <a:off x="5885514" y="-66166"/>
            <a:ext cx="6425344" cy="6990332"/>
          </a:xfrm>
          <a:custGeom>
            <a:avLst/>
            <a:gdLst>
              <a:gd name="connsiteX0" fmla="*/ 0 w 6425344"/>
              <a:gd name="connsiteY0" fmla="*/ 0 h 6990332"/>
              <a:gd name="connsiteX1" fmla="*/ 6425345 w 6425344"/>
              <a:gd name="connsiteY1" fmla="*/ 0 h 6990332"/>
              <a:gd name="connsiteX2" fmla="*/ 6425345 w 6425344"/>
              <a:gd name="connsiteY2" fmla="*/ 6990333 h 6990332"/>
              <a:gd name="connsiteX3" fmla="*/ 0 w 6425344"/>
              <a:gd name="connsiteY3" fmla="*/ 6990333 h 6990332"/>
              <a:gd name="connsiteX4" fmla="*/ 3622566 w 6425344"/>
              <a:gd name="connsiteY4" fmla="*/ 3500705 h 699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344" h="6990332">
                <a:moveTo>
                  <a:pt x="0" y="0"/>
                </a:moveTo>
                <a:lnTo>
                  <a:pt x="6425345" y="0"/>
                </a:lnTo>
                <a:lnTo>
                  <a:pt x="6425345" y="6990333"/>
                </a:lnTo>
                <a:lnTo>
                  <a:pt x="0" y="6990333"/>
                </a:lnTo>
                <a:lnTo>
                  <a:pt x="3622566" y="3500705"/>
                </a:lnTo>
                <a:close/>
              </a:path>
            </a:pathLst>
          </a:custGeom>
          <a:solidFill>
            <a:schemeClr val="tx2"/>
          </a:solidFill>
          <a:ln w="55364" cap="flat">
            <a:noFill/>
            <a:prstDash val="solid"/>
            <a:miter/>
          </a:ln>
        </p:spPr>
        <p:txBody>
          <a:bodyPr rtlCol="0" anchor="ctr"/>
          <a:lstStyle/>
          <a:p>
            <a:endParaRPr lang="es-MX" dirty="0"/>
          </a:p>
        </p:txBody>
      </p:sp>
      <p:sp>
        <p:nvSpPr>
          <p:cNvPr id="6" name="object 19">
            <a:extLst>
              <a:ext uri="{FF2B5EF4-FFF2-40B4-BE49-F238E27FC236}">
                <a16:creationId xmlns:a16="http://schemas.microsoft.com/office/drawing/2014/main" id="{FB4A6FFA-690F-4153-8AA8-5BD193CA1F40}"/>
              </a:ext>
            </a:extLst>
          </p:cNvPr>
          <p:cNvSpPr txBox="1"/>
          <p:nvPr/>
        </p:nvSpPr>
        <p:spPr>
          <a:xfrm>
            <a:off x="4070978" y="3013501"/>
            <a:ext cx="4495417" cy="830997"/>
          </a:xfrm>
          <a:prstGeom prst="rect">
            <a:avLst/>
          </a:prstGeom>
        </p:spPr>
        <p:txBody>
          <a:bodyPr vert="horz" wrap="square" lIns="0" tIns="0" rIns="0" bIns="0" rtlCol="0">
            <a:spAutoFit/>
          </a:bodyPr>
          <a:lstStyle/>
          <a:p>
            <a:pPr defTabSz="608429"/>
            <a:r>
              <a:rPr lang="es-MX" sz="5400" dirty="0">
                <a:latin typeface="+mj-lt"/>
              </a:rPr>
              <a:t>MENTALIDAD</a:t>
            </a:r>
          </a:p>
        </p:txBody>
      </p:sp>
      <p:sp>
        <p:nvSpPr>
          <p:cNvPr id="10" name="Forma libre: forma 9">
            <a:extLst>
              <a:ext uri="{FF2B5EF4-FFF2-40B4-BE49-F238E27FC236}">
                <a16:creationId xmlns:a16="http://schemas.microsoft.com/office/drawing/2014/main" id="{DE1ED45B-9D43-4D44-9388-3DAFF6956275}"/>
              </a:ext>
            </a:extLst>
          </p:cNvPr>
          <p:cNvSpPr/>
          <p:nvPr/>
        </p:nvSpPr>
        <p:spPr>
          <a:xfrm>
            <a:off x="5885514" y="-74475"/>
            <a:ext cx="6425344" cy="6990332"/>
          </a:xfrm>
          <a:custGeom>
            <a:avLst/>
            <a:gdLst>
              <a:gd name="connsiteX0" fmla="*/ 0 w 6425344"/>
              <a:gd name="connsiteY0" fmla="*/ 0 h 6990332"/>
              <a:gd name="connsiteX1" fmla="*/ 6425345 w 6425344"/>
              <a:gd name="connsiteY1" fmla="*/ 0 h 6990332"/>
              <a:gd name="connsiteX2" fmla="*/ 6425345 w 6425344"/>
              <a:gd name="connsiteY2" fmla="*/ 6990333 h 6990332"/>
              <a:gd name="connsiteX3" fmla="*/ 0 w 6425344"/>
              <a:gd name="connsiteY3" fmla="*/ 6990333 h 6990332"/>
              <a:gd name="connsiteX4" fmla="*/ 3622566 w 6425344"/>
              <a:gd name="connsiteY4" fmla="*/ 3500705 h 699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344" h="6990332">
                <a:moveTo>
                  <a:pt x="0" y="0"/>
                </a:moveTo>
                <a:lnTo>
                  <a:pt x="6425345" y="0"/>
                </a:lnTo>
                <a:lnTo>
                  <a:pt x="6425345" y="6990333"/>
                </a:lnTo>
                <a:lnTo>
                  <a:pt x="0" y="6990333"/>
                </a:lnTo>
                <a:lnTo>
                  <a:pt x="3622566" y="3500705"/>
                </a:lnTo>
                <a:close/>
              </a:path>
            </a:pathLst>
          </a:custGeom>
          <a:blipFill dpi="0" rotWithShape="1">
            <a:blip r:embed="rId2">
              <a:alphaModFix amt="80000"/>
            </a:blip>
            <a:srcRect/>
            <a:tile tx="641350" ty="0" sx="25000" sy="25000" flip="none" algn="tl"/>
          </a:blipFill>
          <a:ln w="55364" cap="flat">
            <a:noFill/>
            <a:prstDash val="solid"/>
            <a:miter/>
          </a:ln>
        </p:spPr>
        <p:txBody>
          <a:bodyPr rtlCol="0" anchor="ctr"/>
          <a:lstStyle/>
          <a:p>
            <a:endParaRPr lang="es-MX" dirty="0"/>
          </a:p>
        </p:txBody>
      </p:sp>
      <p:sp>
        <p:nvSpPr>
          <p:cNvPr id="13" name="CuadroTexto 12">
            <a:extLst>
              <a:ext uri="{FF2B5EF4-FFF2-40B4-BE49-F238E27FC236}">
                <a16:creationId xmlns:a16="http://schemas.microsoft.com/office/drawing/2014/main" id="{B8B7868E-7E86-4367-8F6A-61FDD45F21BE}"/>
              </a:ext>
            </a:extLst>
          </p:cNvPr>
          <p:cNvSpPr txBox="1"/>
          <p:nvPr/>
        </p:nvSpPr>
        <p:spPr>
          <a:xfrm>
            <a:off x="2764928" y="4143790"/>
            <a:ext cx="5537408" cy="830997"/>
          </a:xfrm>
          <a:prstGeom prst="rect">
            <a:avLst/>
          </a:prstGeom>
          <a:noFill/>
        </p:spPr>
        <p:txBody>
          <a:bodyPr wrap="square">
            <a:spAutoFit/>
          </a:bodyPr>
          <a:lstStyle/>
          <a:p>
            <a:pPr marL="0" algn="l" rtl="0" eaLnBrk="1" latinLnBrk="0" hangingPunct="1">
              <a:spcBef>
                <a:spcPts val="0"/>
              </a:spcBef>
              <a:spcAft>
                <a:spcPts val="0"/>
              </a:spcAft>
            </a:pPr>
            <a:r>
              <a:rPr lang="es-MX" sz="2400" kern="1200" dirty="0">
                <a:solidFill>
                  <a:srgbClr val="000000"/>
                </a:solidFill>
                <a:effectLst/>
                <a:latin typeface="Avenir Next LT Pro" panose="020B0504020202020204" pitchFamily="34" charset="0"/>
                <a:ea typeface="+mn-ea"/>
                <a:cs typeface="+mn-cs"/>
              </a:rPr>
              <a:t>El tamaño de la oportunidad depende del tamaño de TU MENTALIDAD</a:t>
            </a:r>
            <a:endParaRPr lang="es-MX" sz="2400" dirty="0">
              <a:effectLst/>
            </a:endParaRPr>
          </a:p>
        </p:txBody>
      </p:sp>
    </p:spTree>
    <p:extLst>
      <p:ext uri="{BB962C8B-B14F-4D97-AF65-F5344CB8AC3E}">
        <p14:creationId xmlns:p14="http://schemas.microsoft.com/office/powerpoint/2010/main" val="1502420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CuadroTexto 7">
            <a:extLst>
              <a:ext uri="{FF2B5EF4-FFF2-40B4-BE49-F238E27FC236}">
                <a16:creationId xmlns:a16="http://schemas.microsoft.com/office/drawing/2014/main" id="{D9114471-0A94-45C7-859D-D9545A9B641A}"/>
              </a:ext>
            </a:extLst>
          </p:cNvPr>
          <p:cNvSpPr txBox="1">
            <a:spLocks noChangeArrowheads="1"/>
          </p:cNvSpPr>
          <p:nvPr/>
        </p:nvSpPr>
        <p:spPr bwMode="auto">
          <a:xfrm>
            <a:off x="923192" y="1460126"/>
            <a:ext cx="7813017" cy="52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892517">
              <a:spcBef>
                <a:spcPct val="0"/>
              </a:spcBef>
              <a:buNone/>
              <a:defRPr/>
            </a:pPr>
            <a:r>
              <a:rPr lang="es-ES_tradnl" altLang="es-MX" sz="2800" dirty="0">
                <a:latin typeface="+mn-lt"/>
              </a:rPr>
              <a:t>Pide que envíen mensaje a 20, o mas, amigos: </a:t>
            </a:r>
          </a:p>
        </p:txBody>
      </p:sp>
      <p:sp>
        <p:nvSpPr>
          <p:cNvPr id="10" name="Rectangle 1">
            <a:extLst>
              <a:ext uri="{FF2B5EF4-FFF2-40B4-BE49-F238E27FC236}">
                <a16:creationId xmlns:a16="http://schemas.microsoft.com/office/drawing/2014/main" id="{559D7201-9E7E-436D-BCF9-C9258FECCB68}"/>
              </a:ext>
            </a:extLst>
          </p:cNvPr>
          <p:cNvSpPr txBox="1">
            <a:spLocks/>
          </p:cNvSpPr>
          <p:nvPr/>
        </p:nvSpPr>
        <p:spPr bwMode="auto">
          <a:xfrm>
            <a:off x="923192" y="2318133"/>
            <a:ext cx="10638693" cy="3827690"/>
          </a:xfrm>
          <a:prstGeom prst="rect">
            <a:avLst/>
          </a:prstGeom>
          <a:ln w="12700">
            <a:miter lim="4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lIns="0" tIns="0" rIns="0" bIns="0" rtlCol="0">
            <a:normAutofit/>
          </a:bodyPr>
          <a:lstStyle>
            <a:lvl1pPr marL="171621" marR="0" indent="-171621"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1pPr>
            <a:lvl2pPr marL="543468" marR="0" indent="-200225"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2pPr>
            <a:lvl3pPr marL="926755" marR="0" indent="-240269"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3pPr>
            <a:lvl4pPr marL="1296695"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4pPr>
            <a:lvl5pPr marL="1639938"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5pPr>
            <a:lvl6pPr marL="1983181"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6pPr>
            <a:lvl7pPr marL="2326424"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7pPr>
            <a:lvl8pPr marL="2669667"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8pPr>
            <a:lvl9pPr marL="3012910"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9pPr>
          </a:lstStyle>
          <a:p>
            <a:pPr marL="0" indent="0" defTabSz="1223524">
              <a:spcBef>
                <a:spcPts val="1339"/>
              </a:spcBef>
              <a:buNone/>
              <a:defRPr/>
            </a:pPr>
            <a:r>
              <a:rPr lang="es-MX" altLang="en-US" sz="2800" dirty="0">
                <a:solidFill>
                  <a:srgbClr val="002060"/>
                </a:solidFill>
                <a:latin typeface="+mn-lt"/>
              </a:rPr>
              <a:t>“Mi amigo Juan te va a llamar porque tienen un programa para </a:t>
            </a:r>
            <a:r>
              <a:rPr lang="es-MX" altLang="en-US" sz="2800" dirty="0">
                <a:solidFill>
                  <a:srgbClr val="002060"/>
                </a:solidFill>
              </a:rPr>
              <a:t>recibir saldo </a:t>
            </a:r>
            <a:r>
              <a:rPr lang="es-MX" altLang="en-US" sz="2800" dirty="0">
                <a:solidFill>
                  <a:srgbClr val="002060"/>
                </a:solidFill>
                <a:latin typeface="+mn-lt"/>
              </a:rPr>
              <a:t>de servicio celular todos los meses.  Yo lo estoy aprovechando. Escúchalo.”</a:t>
            </a:r>
          </a:p>
          <a:p>
            <a:pPr marL="0" indent="0" defTabSz="1223524">
              <a:spcBef>
                <a:spcPts val="1339"/>
              </a:spcBef>
              <a:buNone/>
              <a:defRPr/>
            </a:pPr>
            <a:endParaRPr lang="es-MX" altLang="en-US" sz="2800" dirty="0">
              <a:latin typeface="+mn-lt"/>
            </a:endParaRPr>
          </a:p>
          <a:p>
            <a:pPr marL="0" indent="0" defTabSz="1223524">
              <a:spcBef>
                <a:spcPts val="1339"/>
              </a:spcBef>
              <a:buNone/>
              <a:defRPr/>
            </a:pPr>
            <a:r>
              <a:rPr lang="es-MX" altLang="en-US" sz="2800" dirty="0">
                <a:latin typeface="+mn-lt"/>
              </a:rPr>
              <a:t>Cuando tu llames di: </a:t>
            </a:r>
            <a:r>
              <a:rPr lang="es-MX" altLang="en-US" sz="2800" dirty="0">
                <a:solidFill>
                  <a:srgbClr val="002060"/>
                </a:solidFill>
                <a:latin typeface="+mn-lt"/>
              </a:rPr>
              <a:t>“Hola soy Juan. Creo que te mencionó tu amigo que hay posibilidad de </a:t>
            </a:r>
            <a:r>
              <a:rPr lang="es-MX" altLang="en-US" sz="2800" dirty="0">
                <a:solidFill>
                  <a:srgbClr val="002060"/>
                </a:solidFill>
              </a:rPr>
              <a:t>ahorrar</a:t>
            </a:r>
            <a:r>
              <a:rPr lang="es-MX" altLang="en-US" sz="2800" dirty="0">
                <a:solidFill>
                  <a:srgbClr val="002060"/>
                </a:solidFill>
                <a:latin typeface="+mn-lt"/>
              </a:rPr>
              <a:t> y de </a:t>
            </a:r>
            <a:r>
              <a:rPr lang="es-MX" altLang="en-US" sz="2800" dirty="0">
                <a:solidFill>
                  <a:srgbClr val="002060"/>
                </a:solidFill>
              </a:rPr>
              <a:t>ganar dinero </a:t>
            </a:r>
            <a:r>
              <a:rPr lang="es-MX" altLang="en-US" sz="2800" dirty="0">
                <a:solidFill>
                  <a:srgbClr val="002060"/>
                </a:solidFill>
                <a:latin typeface="+mn-lt"/>
              </a:rPr>
              <a:t>de tu servicio celular, internet y otros servicios.”</a:t>
            </a:r>
          </a:p>
          <a:p>
            <a:pPr marL="0" indent="0" defTabSz="1223524">
              <a:spcBef>
                <a:spcPts val="1339"/>
              </a:spcBef>
              <a:buNone/>
              <a:defRPr/>
            </a:pPr>
            <a:r>
              <a:rPr lang="es-MX" altLang="en-US" sz="2800" dirty="0">
                <a:solidFill>
                  <a:srgbClr val="002060"/>
                </a:solidFill>
                <a:latin typeface="+mn-lt"/>
              </a:rPr>
              <a:t>¿Cómo la estas pasando?” </a:t>
            </a:r>
            <a:r>
              <a:rPr lang="es-MX" altLang="en-US" sz="2800" dirty="0">
                <a:latin typeface="+mn-lt"/>
              </a:rPr>
              <a:t> - Usa tu </a:t>
            </a:r>
            <a:r>
              <a:rPr lang="es-MX" altLang="en-US" sz="2800" dirty="0" err="1"/>
              <a:t>guión</a:t>
            </a:r>
            <a:r>
              <a:rPr lang="es-MX" altLang="en-US" sz="2800" dirty="0">
                <a:latin typeface="+mn-lt"/>
              </a:rPr>
              <a:t> para filtrar</a:t>
            </a:r>
          </a:p>
        </p:txBody>
      </p:sp>
      <p:sp>
        <p:nvSpPr>
          <p:cNvPr id="8" name="Rectángulo 7">
            <a:extLst>
              <a:ext uri="{FF2B5EF4-FFF2-40B4-BE49-F238E27FC236}">
                <a16:creationId xmlns:a16="http://schemas.microsoft.com/office/drawing/2014/main" id="{948C98E9-33DC-4A2A-8995-A55D7BFC7A1C}"/>
              </a:ext>
            </a:extLst>
          </p:cNvPr>
          <p:cNvSpPr/>
          <p:nvPr/>
        </p:nvSpPr>
        <p:spPr>
          <a:xfrm>
            <a:off x="0" y="0"/>
            <a:ext cx="409303" cy="442395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CuadroTexto 13">
            <a:extLst>
              <a:ext uri="{FF2B5EF4-FFF2-40B4-BE49-F238E27FC236}">
                <a16:creationId xmlns:a16="http://schemas.microsoft.com/office/drawing/2014/main" id="{0B6EB0E8-5921-4F49-ACB9-E0C52A3943B5}"/>
              </a:ext>
            </a:extLst>
          </p:cNvPr>
          <p:cNvSpPr txBox="1"/>
          <p:nvPr/>
        </p:nvSpPr>
        <p:spPr>
          <a:xfrm>
            <a:off x="923192" y="477576"/>
            <a:ext cx="6097464" cy="646331"/>
          </a:xfrm>
          <a:prstGeom prst="rect">
            <a:avLst/>
          </a:prstGeom>
          <a:noFill/>
        </p:spPr>
        <p:txBody>
          <a:bodyPr wrap="square">
            <a:spAutoFit/>
          </a:bodyPr>
          <a:lstStyle/>
          <a:p>
            <a:pPr defTabSz="892517">
              <a:spcBef>
                <a:spcPct val="0"/>
              </a:spcBef>
              <a:buNone/>
              <a:defRPr/>
            </a:pPr>
            <a:r>
              <a:rPr lang="es-ES_tradnl" altLang="es-MX" sz="3600" dirty="0">
                <a:solidFill>
                  <a:srgbClr val="002060"/>
                </a:solidFill>
                <a:latin typeface="+mj-lt"/>
              </a:rPr>
              <a:t>REFERENCIAS </a:t>
            </a:r>
          </a:p>
        </p:txBody>
      </p:sp>
    </p:spTree>
    <p:extLst>
      <p:ext uri="{BB962C8B-B14F-4D97-AF65-F5344CB8AC3E}">
        <p14:creationId xmlns:p14="http://schemas.microsoft.com/office/powerpoint/2010/main" val="420758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CuadroTexto 7">
            <a:extLst>
              <a:ext uri="{FF2B5EF4-FFF2-40B4-BE49-F238E27FC236}">
                <a16:creationId xmlns:a16="http://schemas.microsoft.com/office/drawing/2014/main" id="{D9114471-0A94-45C7-859D-D9545A9B641A}"/>
              </a:ext>
            </a:extLst>
          </p:cNvPr>
          <p:cNvSpPr txBox="1">
            <a:spLocks noChangeArrowheads="1"/>
          </p:cNvSpPr>
          <p:nvPr/>
        </p:nvSpPr>
        <p:spPr bwMode="auto">
          <a:xfrm>
            <a:off x="953323" y="620708"/>
            <a:ext cx="1060540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892517">
              <a:spcBef>
                <a:spcPct val="0"/>
              </a:spcBef>
              <a:buNone/>
              <a:defRPr/>
            </a:pPr>
            <a:r>
              <a:rPr lang="es-ES_tradnl" altLang="es-MX" dirty="0">
                <a:solidFill>
                  <a:srgbClr val="002060"/>
                </a:solidFill>
                <a:latin typeface="+mj-lt"/>
              </a:rPr>
              <a:t>PREPARA A TUS CLIENTES PARA LA LLAMADA DE ENGAÑO DE SU PROVEEDOR ANTERIOR</a:t>
            </a:r>
          </a:p>
        </p:txBody>
      </p:sp>
      <p:sp>
        <p:nvSpPr>
          <p:cNvPr id="10" name="Rectangle 1">
            <a:extLst>
              <a:ext uri="{FF2B5EF4-FFF2-40B4-BE49-F238E27FC236}">
                <a16:creationId xmlns:a16="http://schemas.microsoft.com/office/drawing/2014/main" id="{559D7201-9E7E-436D-BCF9-C9258FECCB68}"/>
              </a:ext>
            </a:extLst>
          </p:cNvPr>
          <p:cNvSpPr txBox="1">
            <a:spLocks/>
          </p:cNvSpPr>
          <p:nvPr/>
        </p:nvSpPr>
        <p:spPr bwMode="auto">
          <a:xfrm>
            <a:off x="1126942" y="2633683"/>
            <a:ext cx="10074458" cy="3160447"/>
          </a:xfrm>
          <a:prstGeom prst="rect">
            <a:avLst/>
          </a:prstGeom>
          <a:ln w="12700">
            <a:miter lim="4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lIns="0" tIns="0" rIns="0" bIns="0" rtlCol="0">
            <a:normAutofit lnSpcReduction="10000"/>
          </a:bodyPr>
          <a:lstStyle>
            <a:lvl1pPr marL="171621" marR="0" indent="-171621"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1pPr>
            <a:lvl2pPr marL="543468" marR="0" indent="-200225"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2pPr>
            <a:lvl3pPr marL="926755" marR="0" indent="-240269"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3pPr>
            <a:lvl4pPr marL="1296695"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4pPr>
            <a:lvl5pPr marL="1639938"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5pPr>
            <a:lvl6pPr marL="1983181"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6pPr>
            <a:lvl7pPr marL="2326424"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7pPr>
            <a:lvl8pPr marL="2669667"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8pPr>
            <a:lvl9pPr marL="3012910"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9pPr>
          </a:lstStyle>
          <a:p>
            <a:pPr marL="0" indent="0" defTabSz="1223524">
              <a:spcBef>
                <a:spcPts val="1339"/>
              </a:spcBef>
              <a:buNone/>
              <a:defRPr/>
            </a:pPr>
            <a:r>
              <a:rPr lang="es-MX" altLang="en-US" sz="2800" dirty="0">
                <a:latin typeface="+mn-lt"/>
              </a:rPr>
              <a:t>Tu compañía anterior te va a llamar para ofrecerte descuentos por lo mismo que tenías antes. </a:t>
            </a:r>
          </a:p>
          <a:p>
            <a:pPr marL="0" indent="0" defTabSz="1223524">
              <a:spcBef>
                <a:spcPts val="1339"/>
              </a:spcBef>
              <a:buNone/>
              <a:defRPr/>
            </a:pPr>
            <a:endParaRPr lang="es-MX" altLang="en-US" sz="2800" dirty="0">
              <a:latin typeface="+mn-lt"/>
            </a:endParaRPr>
          </a:p>
          <a:p>
            <a:pPr marL="0" indent="0" defTabSz="1223524">
              <a:spcBef>
                <a:spcPts val="1339"/>
              </a:spcBef>
              <a:buNone/>
              <a:defRPr/>
            </a:pPr>
            <a:r>
              <a:rPr lang="es-MX" altLang="en-US" sz="2800" dirty="0">
                <a:solidFill>
                  <a:srgbClr val="002060"/>
                </a:solidFill>
              </a:rPr>
              <a:t>¿Por qué no te ofrecieron esos descuentos cuando eras cliente?</a:t>
            </a:r>
          </a:p>
          <a:p>
            <a:pPr marL="0" indent="0" defTabSz="1223524">
              <a:spcBef>
                <a:spcPts val="1339"/>
              </a:spcBef>
              <a:buNone/>
              <a:defRPr/>
            </a:pPr>
            <a:endParaRPr lang="es-MX" altLang="en-US" sz="2800" dirty="0">
              <a:latin typeface="+mn-lt"/>
            </a:endParaRPr>
          </a:p>
          <a:p>
            <a:pPr marL="0" indent="0" algn="ctr" defTabSz="1223524">
              <a:spcBef>
                <a:spcPts val="1339"/>
              </a:spcBef>
              <a:buNone/>
              <a:defRPr/>
            </a:pPr>
            <a:r>
              <a:rPr lang="es-MX" altLang="en-US" sz="2800" dirty="0">
                <a:solidFill>
                  <a:srgbClr val="0070C0"/>
                </a:solidFill>
              </a:rPr>
              <a:t>DI NO al engaño.  </a:t>
            </a:r>
          </a:p>
        </p:txBody>
      </p:sp>
      <p:sp>
        <p:nvSpPr>
          <p:cNvPr id="8" name="Rectángulo 7">
            <a:extLst>
              <a:ext uri="{FF2B5EF4-FFF2-40B4-BE49-F238E27FC236}">
                <a16:creationId xmlns:a16="http://schemas.microsoft.com/office/drawing/2014/main" id="{049B1AF4-CE82-465C-9116-9320D212082A}"/>
              </a:ext>
            </a:extLst>
          </p:cNvPr>
          <p:cNvSpPr/>
          <p:nvPr/>
        </p:nvSpPr>
        <p:spPr>
          <a:xfrm>
            <a:off x="0" y="0"/>
            <a:ext cx="409303" cy="442395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876076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3575CE1B-F7AF-4B6B-A3D2-7E075D8AA96C}"/>
              </a:ext>
            </a:extLst>
          </p:cNvPr>
          <p:cNvSpPr txBox="1">
            <a:spLocks/>
          </p:cNvSpPr>
          <p:nvPr/>
        </p:nvSpPr>
        <p:spPr bwMode="auto">
          <a:xfrm>
            <a:off x="495316" y="1710939"/>
            <a:ext cx="11352854" cy="4562225"/>
          </a:xfrm>
          <a:prstGeom prst="rect">
            <a:avLst/>
          </a:prstGeom>
          <a:ln w="12700">
            <a:miter lim="4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lIns="0" tIns="0" rIns="0" bIns="0" rtlCol="0">
            <a:normAutofit/>
          </a:bodyPr>
          <a:lstStyle>
            <a:lvl1pPr marL="171621" marR="0" indent="-171621"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1pPr>
            <a:lvl2pPr marL="543468" marR="0" indent="-200225"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2pPr>
            <a:lvl3pPr marL="926755" marR="0" indent="-240269"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3pPr>
            <a:lvl4pPr marL="1296695"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4pPr>
            <a:lvl5pPr marL="1639938"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5pPr>
            <a:lvl6pPr marL="1983181"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6pPr>
            <a:lvl7pPr marL="2326424"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7pPr>
            <a:lvl8pPr marL="2669667"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8pPr>
            <a:lvl9pPr marL="3012910"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9pPr>
          </a:lstStyle>
          <a:p>
            <a:pPr marL="0" indent="0" defTabSz="1223524">
              <a:spcBef>
                <a:spcPts val="1339"/>
              </a:spcBef>
              <a:buNone/>
              <a:defRPr/>
            </a:pPr>
            <a:r>
              <a:rPr lang="es-MX" altLang="en-US" sz="3736" b="1" kern="0" dirty="0">
                <a:solidFill>
                  <a:srgbClr val="00B0F0"/>
                </a:solidFill>
                <a:latin typeface="Calibri Light" panose="020F0302020204030204"/>
              </a:rPr>
              <a:t> </a:t>
            </a:r>
            <a:endParaRPr lang="es-MX" altLang="en-US" sz="3643" b="1" i="1" kern="0" dirty="0">
              <a:solidFill>
                <a:srgbClr val="00B0F0"/>
              </a:solidFill>
              <a:latin typeface="Calibri Light" panose="020F0302020204030204"/>
            </a:endParaRPr>
          </a:p>
        </p:txBody>
      </p:sp>
      <p:sp>
        <p:nvSpPr>
          <p:cNvPr id="11" name="CuadroTexto 7">
            <a:extLst>
              <a:ext uri="{FF2B5EF4-FFF2-40B4-BE49-F238E27FC236}">
                <a16:creationId xmlns:a16="http://schemas.microsoft.com/office/drawing/2014/main" id="{D9114471-0A94-45C7-859D-D9545A9B641A}"/>
              </a:ext>
            </a:extLst>
          </p:cNvPr>
          <p:cNvSpPr txBox="1">
            <a:spLocks noChangeArrowheads="1"/>
          </p:cNvSpPr>
          <p:nvPr/>
        </p:nvSpPr>
        <p:spPr bwMode="auto">
          <a:xfrm>
            <a:off x="495316" y="1710939"/>
            <a:ext cx="547217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892517">
              <a:spcBef>
                <a:spcPct val="0"/>
              </a:spcBef>
              <a:buNone/>
              <a:defRPr/>
            </a:pPr>
            <a:r>
              <a:rPr lang="es-ES_tradnl" altLang="es-MX" sz="3600" dirty="0">
                <a:solidFill>
                  <a:srgbClr val="002060"/>
                </a:solidFill>
                <a:latin typeface="+mj-lt"/>
              </a:rPr>
              <a:t>FRASE QUE TE ASEGURA A TU CLIENTE</a:t>
            </a:r>
          </a:p>
        </p:txBody>
      </p:sp>
      <p:sp>
        <p:nvSpPr>
          <p:cNvPr id="10" name="Rectangle 1">
            <a:extLst>
              <a:ext uri="{FF2B5EF4-FFF2-40B4-BE49-F238E27FC236}">
                <a16:creationId xmlns:a16="http://schemas.microsoft.com/office/drawing/2014/main" id="{559D7201-9E7E-436D-BCF9-C9258FECCB68}"/>
              </a:ext>
            </a:extLst>
          </p:cNvPr>
          <p:cNvSpPr txBox="1">
            <a:spLocks/>
          </p:cNvSpPr>
          <p:nvPr/>
        </p:nvSpPr>
        <p:spPr bwMode="auto">
          <a:xfrm>
            <a:off x="545106" y="3429000"/>
            <a:ext cx="4746320" cy="2005828"/>
          </a:xfrm>
          <a:prstGeom prst="rect">
            <a:avLst/>
          </a:prstGeom>
          <a:ln w="12700">
            <a:miter lim="4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lIns="0" tIns="0" rIns="0" bIns="0" rtlCol="0">
            <a:noAutofit/>
          </a:bodyPr>
          <a:lstStyle>
            <a:lvl1pPr marL="171621" marR="0" indent="-171621"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1pPr>
            <a:lvl2pPr marL="543468" marR="0" indent="-200225"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2pPr>
            <a:lvl3pPr marL="926755" marR="0" indent="-240269"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3pPr>
            <a:lvl4pPr marL="1296695"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4pPr>
            <a:lvl5pPr marL="1639938"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5pPr>
            <a:lvl6pPr marL="1983181"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6pPr>
            <a:lvl7pPr marL="2326424"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7pPr>
            <a:lvl8pPr marL="2669667"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8pPr>
            <a:lvl9pPr marL="3012910"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9pPr>
          </a:lstStyle>
          <a:p>
            <a:pPr marL="0" indent="0" defTabSz="1223524">
              <a:spcBef>
                <a:spcPts val="1339"/>
              </a:spcBef>
              <a:buNone/>
              <a:defRPr/>
            </a:pPr>
            <a:r>
              <a:rPr lang="es-MX" altLang="en-US" sz="3200" dirty="0">
                <a:latin typeface="+mn-lt"/>
              </a:rPr>
              <a:t>“Me voy a acordar toda la vida de quienes me apoyaron como mis primeros clientes.” </a:t>
            </a:r>
          </a:p>
        </p:txBody>
      </p:sp>
      <p:sp>
        <p:nvSpPr>
          <p:cNvPr id="4" name="Paralelogramo 3">
            <a:extLst>
              <a:ext uri="{FF2B5EF4-FFF2-40B4-BE49-F238E27FC236}">
                <a16:creationId xmlns:a16="http://schemas.microsoft.com/office/drawing/2014/main" id="{E329D3B5-EC3D-4921-B398-F71849114460}"/>
              </a:ext>
            </a:extLst>
          </p:cNvPr>
          <p:cNvSpPr/>
          <p:nvPr/>
        </p:nvSpPr>
        <p:spPr>
          <a:xfrm>
            <a:off x="5635256" y="0"/>
            <a:ext cx="6556744" cy="6858000"/>
          </a:xfrm>
          <a:prstGeom prst="parallelogram">
            <a:avLst/>
          </a:prstGeom>
          <a:blipFill dpi="0" rotWithShape="1">
            <a:blip r:embed="rId2">
              <a:duotone>
                <a:prstClr val="black"/>
                <a:schemeClr val="accent3">
                  <a:tint val="45000"/>
                  <a:satMod val="400000"/>
                </a:schemeClr>
              </a:duotone>
              <a:extLst>
                <a:ext uri="{BEBA8EAE-BF5A-486C-A8C5-ECC9F3942E4B}">
                  <a14:imgProps xmlns:a14="http://schemas.microsoft.com/office/drawing/2010/main">
                    <a14:imgLayer r:embed="rId3">
                      <a14:imgEffect>
                        <a14:brightnessContrast contrast="-20000"/>
                      </a14:imgEffect>
                    </a14:imgLayer>
                  </a14:imgProps>
                </a:ext>
              </a:extLst>
            </a:blip>
            <a:srcRect/>
            <a:tile tx="0" ty="0" sx="65000" sy="65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950266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rma libre: forma 7">
            <a:extLst>
              <a:ext uri="{FF2B5EF4-FFF2-40B4-BE49-F238E27FC236}">
                <a16:creationId xmlns:a16="http://schemas.microsoft.com/office/drawing/2014/main" id="{B9580173-1943-4982-8CFA-14B0AE6ED08D}"/>
              </a:ext>
            </a:extLst>
          </p:cNvPr>
          <p:cNvSpPr/>
          <p:nvPr/>
        </p:nvSpPr>
        <p:spPr>
          <a:xfrm>
            <a:off x="-85624" y="-88322"/>
            <a:ext cx="3628104" cy="7018027"/>
          </a:xfrm>
          <a:custGeom>
            <a:avLst/>
            <a:gdLst>
              <a:gd name="connsiteX0" fmla="*/ 3628104 w 3628104"/>
              <a:gd name="connsiteY0" fmla="*/ 3506244 h 7018027"/>
              <a:gd name="connsiteX1" fmla="*/ 0 w 3628104"/>
              <a:gd name="connsiteY1" fmla="*/ 0 h 7018027"/>
              <a:gd name="connsiteX2" fmla="*/ 0 w 3628104"/>
              <a:gd name="connsiteY2" fmla="*/ 7018028 h 7018027"/>
            </a:gdLst>
            <a:ahLst/>
            <a:cxnLst>
              <a:cxn ang="0">
                <a:pos x="connsiteX0" y="connsiteY0"/>
              </a:cxn>
              <a:cxn ang="0">
                <a:pos x="connsiteX1" y="connsiteY1"/>
              </a:cxn>
              <a:cxn ang="0">
                <a:pos x="connsiteX2" y="connsiteY2"/>
              </a:cxn>
            </a:cxnLst>
            <a:rect l="l" t="t" r="r" b="b"/>
            <a:pathLst>
              <a:path w="3628104" h="7018027">
                <a:moveTo>
                  <a:pt x="3628104" y="3506244"/>
                </a:moveTo>
                <a:lnTo>
                  <a:pt x="0" y="0"/>
                </a:lnTo>
                <a:lnTo>
                  <a:pt x="0" y="7018028"/>
                </a:lnTo>
                <a:close/>
              </a:path>
            </a:pathLst>
          </a:custGeom>
          <a:solidFill>
            <a:schemeClr val="tx2"/>
          </a:solidFill>
          <a:ln w="553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 name="Forma libre: forma 8">
            <a:extLst>
              <a:ext uri="{FF2B5EF4-FFF2-40B4-BE49-F238E27FC236}">
                <a16:creationId xmlns:a16="http://schemas.microsoft.com/office/drawing/2014/main" id="{3372E6DC-F67F-46CB-BC25-758E8E95A7F2}"/>
              </a:ext>
            </a:extLst>
          </p:cNvPr>
          <p:cNvSpPr/>
          <p:nvPr/>
        </p:nvSpPr>
        <p:spPr>
          <a:xfrm>
            <a:off x="5885514" y="-66166"/>
            <a:ext cx="6425344" cy="6990332"/>
          </a:xfrm>
          <a:custGeom>
            <a:avLst/>
            <a:gdLst>
              <a:gd name="connsiteX0" fmla="*/ 0 w 6425344"/>
              <a:gd name="connsiteY0" fmla="*/ 0 h 6990332"/>
              <a:gd name="connsiteX1" fmla="*/ 6425345 w 6425344"/>
              <a:gd name="connsiteY1" fmla="*/ 0 h 6990332"/>
              <a:gd name="connsiteX2" fmla="*/ 6425345 w 6425344"/>
              <a:gd name="connsiteY2" fmla="*/ 6990333 h 6990332"/>
              <a:gd name="connsiteX3" fmla="*/ 0 w 6425344"/>
              <a:gd name="connsiteY3" fmla="*/ 6990333 h 6990332"/>
              <a:gd name="connsiteX4" fmla="*/ 3622566 w 6425344"/>
              <a:gd name="connsiteY4" fmla="*/ 3500705 h 699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344" h="6990332">
                <a:moveTo>
                  <a:pt x="0" y="0"/>
                </a:moveTo>
                <a:lnTo>
                  <a:pt x="6425345" y="0"/>
                </a:lnTo>
                <a:lnTo>
                  <a:pt x="6425345" y="6990333"/>
                </a:lnTo>
                <a:lnTo>
                  <a:pt x="0" y="6990333"/>
                </a:lnTo>
                <a:lnTo>
                  <a:pt x="3622566" y="3500705"/>
                </a:lnTo>
                <a:close/>
              </a:path>
            </a:pathLst>
          </a:custGeom>
          <a:solidFill>
            <a:schemeClr val="tx2"/>
          </a:solidFill>
          <a:ln w="553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 name="object 19">
            <a:extLst>
              <a:ext uri="{FF2B5EF4-FFF2-40B4-BE49-F238E27FC236}">
                <a16:creationId xmlns:a16="http://schemas.microsoft.com/office/drawing/2014/main" id="{FB4A6FFA-690F-4153-8AA8-5BD193CA1F40}"/>
              </a:ext>
            </a:extLst>
          </p:cNvPr>
          <p:cNvSpPr txBox="1"/>
          <p:nvPr/>
        </p:nvSpPr>
        <p:spPr>
          <a:xfrm>
            <a:off x="3739907" y="2389756"/>
            <a:ext cx="5862731" cy="1477328"/>
          </a:xfrm>
          <a:prstGeom prst="rect">
            <a:avLst/>
          </a:prstGeom>
        </p:spPr>
        <p:txBody>
          <a:bodyPr vert="horz" wrap="square" lIns="0" tIns="0" rIns="0" bIns="0" rtlCol="0">
            <a:spAutoFit/>
          </a:bodyPr>
          <a:lstStyle/>
          <a:p>
            <a:pPr marL="0" marR="0" lvl="0" indent="0" algn="l" defTabSz="608429" rtl="0" eaLnBrk="1" fontAlgn="auto" latinLnBrk="0" hangingPunct="1">
              <a:lnSpc>
                <a:spcPct val="100000"/>
              </a:lnSpc>
              <a:spcBef>
                <a:spcPts val="0"/>
              </a:spcBef>
              <a:spcAft>
                <a:spcPts val="0"/>
              </a:spcAft>
              <a:buClrTx/>
              <a:buSzTx/>
              <a:buFontTx/>
              <a:buNone/>
              <a:tabLst/>
              <a:defRPr/>
            </a:pPr>
            <a:r>
              <a:rPr lang="es-MX" sz="4800" spc="300" dirty="0">
                <a:solidFill>
                  <a:prstClr val="black"/>
                </a:solidFill>
                <a:latin typeface="Avenir Next LT Pro Demi"/>
              </a:rPr>
              <a:t>COMIENZA</a:t>
            </a:r>
          </a:p>
          <a:p>
            <a:pPr marL="0" marR="0" lvl="0" indent="0" algn="l" defTabSz="608429" rtl="0" eaLnBrk="1" fontAlgn="auto" latinLnBrk="0" hangingPunct="1">
              <a:lnSpc>
                <a:spcPct val="100000"/>
              </a:lnSpc>
              <a:spcBef>
                <a:spcPts val="0"/>
              </a:spcBef>
              <a:spcAft>
                <a:spcPts val="0"/>
              </a:spcAft>
              <a:buClrTx/>
              <a:buSzTx/>
              <a:buFontTx/>
              <a:buNone/>
              <a:tabLst/>
              <a:defRPr/>
            </a:pPr>
            <a:r>
              <a:rPr lang="es-MX" sz="4800" spc="300" dirty="0">
                <a:solidFill>
                  <a:prstClr val="black"/>
                </a:solidFill>
                <a:latin typeface="Avenir Next LT Pro Demi"/>
              </a:rPr>
              <a:t>A FILTRAR</a:t>
            </a:r>
            <a:endParaRPr kumimoji="0" lang="es-MX" sz="4800" b="0" i="0" u="none" strike="noStrike" kern="1200" cap="none" spc="300" normalizeH="0" baseline="0" noProof="0" dirty="0">
              <a:ln>
                <a:noFill/>
              </a:ln>
              <a:solidFill>
                <a:prstClr val="black"/>
              </a:solidFill>
              <a:effectLst/>
              <a:uLnTx/>
              <a:uFillTx/>
              <a:latin typeface="Avenir Next LT Pro Demi"/>
              <a:ea typeface="+mn-ea"/>
              <a:cs typeface="+mn-cs"/>
            </a:endParaRPr>
          </a:p>
        </p:txBody>
      </p:sp>
      <p:sp>
        <p:nvSpPr>
          <p:cNvPr id="10" name="Forma libre: forma 9">
            <a:extLst>
              <a:ext uri="{FF2B5EF4-FFF2-40B4-BE49-F238E27FC236}">
                <a16:creationId xmlns:a16="http://schemas.microsoft.com/office/drawing/2014/main" id="{DE1ED45B-9D43-4D44-9388-3DAFF6956275}"/>
              </a:ext>
            </a:extLst>
          </p:cNvPr>
          <p:cNvSpPr/>
          <p:nvPr/>
        </p:nvSpPr>
        <p:spPr>
          <a:xfrm>
            <a:off x="5885514" y="-74475"/>
            <a:ext cx="6425344" cy="6990332"/>
          </a:xfrm>
          <a:custGeom>
            <a:avLst/>
            <a:gdLst>
              <a:gd name="connsiteX0" fmla="*/ 0 w 6425344"/>
              <a:gd name="connsiteY0" fmla="*/ 0 h 6990332"/>
              <a:gd name="connsiteX1" fmla="*/ 6425345 w 6425344"/>
              <a:gd name="connsiteY1" fmla="*/ 0 h 6990332"/>
              <a:gd name="connsiteX2" fmla="*/ 6425345 w 6425344"/>
              <a:gd name="connsiteY2" fmla="*/ 6990333 h 6990332"/>
              <a:gd name="connsiteX3" fmla="*/ 0 w 6425344"/>
              <a:gd name="connsiteY3" fmla="*/ 6990333 h 6990332"/>
              <a:gd name="connsiteX4" fmla="*/ 3622566 w 6425344"/>
              <a:gd name="connsiteY4" fmla="*/ 3500705 h 699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344" h="6990332">
                <a:moveTo>
                  <a:pt x="0" y="0"/>
                </a:moveTo>
                <a:lnTo>
                  <a:pt x="6425345" y="0"/>
                </a:lnTo>
                <a:lnTo>
                  <a:pt x="6425345" y="6990333"/>
                </a:lnTo>
                <a:lnTo>
                  <a:pt x="0" y="6990333"/>
                </a:lnTo>
                <a:lnTo>
                  <a:pt x="3622566" y="3500705"/>
                </a:lnTo>
                <a:close/>
              </a:path>
            </a:pathLst>
          </a:custGeom>
          <a:blipFill dpi="0" rotWithShape="1">
            <a:blip r:embed="rId2">
              <a:alphaModFix amt="76000"/>
            </a:blip>
            <a:srcRect/>
            <a:tile tx="0" ty="0" sx="30000" sy="30000" flip="x" algn="tr"/>
          </a:blipFill>
          <a:ln w="553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3" name="CuadroTexto 12">
            <a:extLst>
              <a:ext uri="{FF2B5EF4-FFF2-40B4-BE49-F238E27FC236}">
                <a16:creationId xmlns:a16="http://schemas.microsoft.com/office/drawing/2014/main" id="{B8B7868E-7E86-4367-8F6A-61FDD45F21BE}"/>
              </a:ext>
            </a:extLst>
          </p:cNvPr>
          <p:cNvSpPr txBox="1"/>
          <p:nvPr/>
        </p:nvSpPr>
        <p:spPr>
          <a:xfrm>
            <a:off x="2983137" y="4268481"/>
            <a:ext cx="510099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La gente sigue fortaleza,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no debilidad</a:t>
            </a:r>
            <a:endParaRPr kumimoji="0" lang="es-MX" sz="24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157321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A15D73F-CF07-4B01-BA9F-8A3ABFA452B1}"/>
              </a:ext>
            </a:extLst>
          </p:cNvPr>
          <p:cNvSpPr/>
          <p:nvPr/>
        </p:nvSpPr>
        <p:spPr>
          <a:xfrm>
            <a:off x="0" y="0"/>
            <a:ext cx="409303" cy="442395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uadroTexto 2">
            <a:extLst>
              <a:ext uri="{FF2B5EF4-FFF2-40B4-BE49-F238E27FC236}">
                <a16:creationId xmlns:a16="http://schemas.microsoft.com/office/drawing/2014/main" id="{3E8C0280-BEC8-4C46-8D93-9D20BDD7827F}"/>
              </a:ext>
            </a:extLst>
          </p:cNvPr>
          <p:cNvSpPr txBox="1"/>
          <p:nvPr/>
        </p:nvSpPr>
        <p:spPr>
          <a:xfrm>
            <a:off x="996817" y="403671"/>
            <a:ext cx="1096257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400" b="0" i="0" u="none" strike="noStrike" kern="1200" cap="none" spc="0" normalizeH="0" baseline="0" noProof="0" dirty="0">
                <a:ln>
                  <a:noFill/>
                </a:ln>
                <a:solidFill>
                  <a:srgbClr val="002060"/>
                </a:solidFill>
                <a:effectLst/>
                <a:uLnTx/>
                <a:uFillTx/>
                <a:latin typeface="Avenir Next LT Pro Demi" panose="020B0704020202020204" pitchFamily="34" charset="0"/>
                <a:ea typeface="+mn-ea"/>
                <a:cs typeface="+mn-cs"/>
              </a:rPr>
              <a:t>ARRANCA TU NEGOCIO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400" b="0" i="0" u="none" strike="noStrike" kern="1200" cap="none" spc="0" normalizeH="0" baseline="0" noProof="0" dirty="0">
                <a:ln>
                  <a:noFill/>
                </a:ln>
                <a:solidFill>
                  <a:srgbClr val="000000">
                    <a:lumMod val="95000"/>
                    <a:lumOff val="5000"/>
                  </a:srgbClr>
                </a:solidFill>
                <a:effectLst/>
                <a:uLnTx/>
                <a:uFillTx/>
                <a:latin typeface="Avenir Next LT Pro Light" panose="020B0304020202020204" pitchFamily="34" charset="0"/>
                <a:ea typeface="+mn-ea"/>
                <a:cs typeface="+mn-cs"/>
              </a:rPr>
              <a:t>TU ÚNICO OBJETIVO</a:t>
            </a:r>
          </a:p>
        </p:txBody>
      </p:sp>
      <p:sp>
        <p:nvSpPr>
          <p:cNvPr id="4" name="CuadroTexto 3">
            <a:extLst>
              <a:ext uri="{FF2B5EF4-FFF2-40B4-BE49-F238E27FC236}">
                <a16:creationId xmlns:a16="http://schemas.microsoft.com/office/drawing/2014/main" id="{85F5EE76-DB25-4D7D-BA44-152804CAFF37}"/>
              </a:ext>
            </a:extLst>
          </p:cNvPr>
          <p:cNvSpPr txBox="1"/>
          <p:nvPr/>
        </p:nvSpPr>
        <p:spPr>
          <a:xfrm>
            <a:off x="1549633" y="4133897"/>
            <a:ext cx="381558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srgbClr val="000000"/>
                </a:solidFill>
                <a:effectLst/>
                <a:uLnTx/>
                <a:uFillTx/>
                <a:latin typeface="Avenir Next LT Pro Demi" panose="020B0704020202020204" pitchFamily="34" charset="0"/>
                <a:ea typeface="+mn-ea"/>
                <a:cs typeface="+mn-cs"/>
              </a:rPr>
              <a:t>Conecta</a:t>
            </a:r>
            <a:r>
              <a:rPr kumimoji="0" lang="es-MX" sz="2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 </a:t>
            </a:r>
            <a:r>
              <a:rPr kumimoji="0" lang="es-MX" sz="2800" b="0" i="0" u="sng"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todos</a:t>
            </a:r>
            <a:r>
              <a:rPr kumimoji="0" lang="es-MX" sz="2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 tus servicios y ponte la meta de adquirir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25 </a:t>
            </a:r>
            <a:r>
              <a:rPr kumimoji="0" lang="es-MX" sz="2800" b="0" i="0" u="none" strike="noStrike" kern="1200" cap="none" spc="0" normalizeH="0" baseline="0" noProof="0" dirty="0">
                <a:ln>
                  <a:noFill/>
                </a:ln>
                <a:solidFill>
                  <a:srgbClr val="000000"/>
                </a:solidFill>
                <a:effectLst/>
                <a:uLnTx/>
                <a:uFillTx/>
                <a:latin typeface="Avenir Next LT Pro Demi" panose="020B0704020202020204" pitchFamily="34" charset="0"/>
                <a:ea typeface="+mn-ea"/>
                <a:cs typeface="+mn-cs"/>
              </a:rPr>
              <a:t>clientes.</a:t>
            </a:r>
          </a:p>
        </p:txBody>
      </p:sp>
      <p:sp>
        <p:nvSpPr>
          <p:cNvPr id="6" name="CuadroTexto 5">
            <a:extLst>
              <a:ext uri="{FF2B5EF4-FFF2-40B4-BE49-F238E27FC236}">
                <a16:creationId xmlns:a16="http://schemas.microsoft.com/office/drawing/2014/main" id="{9D31125F-87A9-4F1C-AD93-0CF0B2732B2B}"/>
              </a:ext>
            </a:extLst>
          </p:cNvPr>
          <p:cNvSpPr txBox="1"/>
          <p:nvPr/>
        </p:nvSpPr>
        <p:spPr>
          <a:xfrm>
            <a:off x="6597303" y="4192151"/>
            <a:ext cx="4893083"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srgbClr val="000000"/>
                </a:solidFill>
                <a:effectLst/>
                <a:uLnTx/>
                <a:uFillTx/>
                <a:latin typeface="Avenir Next LT Pro Demi" panose="020B0704020202020204" pitchFamily="34" charset="0"/>
                <a:ea typeface="+mn-ea"/>
                <a:cs typeface="+mn-cs"/>
              </a:rPr>
              <a:t>FILTRA y </a:t>
            </a:r>
            <a:r>
              <a:rPr lang="es-MX" sz="2800" dirty="0">
                <a:solidFill>
                  <a:srgbClr val="000000"/>
                </a:solidFill>
                <a:latin typeface="Avenir Next LT Pro Demi" panose="020B0704020202020204" pitchFamily="34" charset="0"/>
              </a:rPr>
              <a:t>DIRIGE a </a:t>
            </a:r>
            <a:r>
              <a:rPr kumimoji="0" lang="es-MX" sz="2800" b="0" i="0" u="none" strike="noStrike" kern="1200" cap="none" spc="0" normalizeH="0" baseline="0" noProof="0" dirty="0">
                <a:ln>
                  <a:noFill/>
                </a:ln>
                <a:solidFill>
                  <a:srgbClr val="000000"/>
                </a:solidFill>
                <a:effectLst/>
                <a:uLnTx/>
                <a:uFillTx/>
                <a:latin typeface="Avenir Next LT Pro Demi" panose="020B0704020202020204" pitchFamily="34" charset="0"/>
                <a:ea typeface="+mn-ea"/>
                <a:cs typeface="+mn-cs"/>
              </a:rPr>
              <a:t>PRESENTACIONES </a:t>
            </a:r>
            <a:r>
              <a:rPr lang="es-MX" sz="2800" i="1" dirty="0">
                <a:solidFill>
                  <a:srgbClr val="000000"/>
                </a:solidFill>
                <a:latin typeface="Avenir Next LT Pro" panose="020B0504020202020204" pitchFamily="34" charset="0"/>
              </a:rPr>
              <a:t>para comenzar con </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2800" b="1" i="1" dirty="0">
                <a:solidFill>
                  <a:srgbClr val="000000"/>
                </a:solidFill>
                <a:latin typeface="Avenir Next LT Pro" panose="020B0504020202020204" pitchFamily="34" charset="0"/>
              </a:rPr>
              <a:t>2 nuevos empresarios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i="1"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en tus primeros días. </a:t>
            </a:r>
          </a:p>
        </p:txBody>
      </p:sp>
      <p:pic>
        <p:nvPicPr>
          <p:cNvPr id="8" name="Gráfico 7" descr="Insignia con relleno sólido">
            <a:extLst>
              <a:ext uri="{FF2B5EF4-FFF2-40B4-BE49-F238E27FC236}">
                <a16:creationId xmlns:a16="http://schemas.microsoft.com/office/drawing/2014/main" id="{C15DF7AD-27F5-4147-B2F5-797E1F4CB1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65496" y="2211977"/>
            <a:ext cx="1800000" cy="1800000"/>
          </a:xfrm>
          <a:prstGeom prst="rect">
            <a:avLst/>
          </a:prstGeom>
        </p:spPr>
      </p:pic>
      <p:pic>
        <p:nvPicPr>
          <p:cNvPr id="10" name="Gráfico 9" descr="Insignia 1 con relleno sólido">
            <a:extLst>
              <a:ext uri="{FF2B5EF4-FFF2-40B4-BE49-F238E27FC236}">
                <a16:creationId xmlns:a16="http://schemas.microsoft.com/office/drawing/2014/main" id="{1C984704-E811-49EB-9C3C-E510A10242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57427" y="2211977"/>
            <a:ext cx="1800000" cy="1800000"/>
          </a:xfrm>
          <a:prstGeom prst="rect">
            <a:avLst/>
          </a:prstGeom>
        </p:spPr>
      </p:pic>
    </p:spTree>
    <p:extLst>
      <p:ext uri="{BB962C8B-B14F-4D97-AF65-F5344CB8AC3E}">
        <p14:creationId xmlns:p14="http://schemas.microsoft.com/office/powerpoint/2010/main" val="296107860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3C056FD-5CEB-418D-86FF-332C6DB25D75}"/>
              </a:ext>
            </a:extLst>
          </p:cNvPr>
          <p:cNvSpPr/>
          <p:nvPr/>
        </p:nvSpPr>
        <p:spPr>
          <a:xfrm>
            <a:off x="0" y="0"/>
            <a:ext cx="409303" cy="442395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uadroTexto 2">
            <a:extLst>
              <a:ext uri="{FF2B5EF4-FFF2-40B4-BE49-F238E27FC236}">
                <a16:creationId xmlns:a16="http://schemas.microsoft.com/office/drawing/2014/main" id="{743A45BB-CAC3-4316-BF1C-07A20BE4BF2E}"/>
              </a:ext>
            </a:extLst>
          </p:cNvPr>
          <p:cNvSpPr txBox="1"/>
          <p:nvPr/>
        </p:nvSpPr>
        <p:spPr>
          <a:xfrm>
            <a:off x="945059" y="403671"/>
            <a:ext cx="1096257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400" b="0" i="0" u="none" strike="noStrike" kern="1200" cap="none" spc="0" normalizeH="0" baseline="0" noProof="0" dirty="0">
                <a:ln>
                  <a:noFill/>
                </a:ln>
                <a:solidFill>
                  <a:srgbClr val="002060"/>
                </a:solidFill>
                <a:effectLst/>
                <a:uLnTx/>
                <a:uFillTx/>
                <a:latin typeface="Avenir Next LT Pro Demi" panose="020B0704020202020204" pitchFamily="34" charset="0"/>
                <a:ea typeface="+mn-ea"/>
                <a:cs typeface="+mn-cs"/>
              </a:rPr>
              <a:t>DÍ Y PREGUNTA A TODOS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600" b="0" i="0" u="none" strike="noStrike" kern="1200" cap="none" spc="0" normalizeH="0" baseline="0" noProof="0" dirty="0">
                <a:ln>
                  <a:noFill/>
                </a:ln>
                <a:solidFill>
                  <a:srgbClr val="000000">
                    <a:lumMod val="95000"/>
                    <a:lumOff val="5000"/>
                  </a:srgbClr>
                </a:solidFill>
                <a:effectLst/>
                <a:uLnTx/>
                <a:uFillTx/>
                <a:latin typeface="Avenir Next LT Pro Light" panose="020B0304020202020204" pitchFamily="34" charset="0"/>
                <a:ea typeface="+mn-ea"/>
                <a:cs typeface="+mn-cs"/>
              </a:rPr>
              <a:t>CON ENTUSIASMO POSTURA Y CONFIANZA</a:t>
            </a:r>
          </a:p>
        </p:txBody>
      </p:sp>
      <p:sp>
        <p:nvSpPr>
          <p:cNvPr id="4" name="CuadroTexto 3">
            <a:extLst>
              <a:ext uri="{FF2B5EF4-FFF2-40B4-BE49-F238E27FC236}">
                <a16:creationId xmlns:a16="http://schemas.microsoft.com/office/drawing/2014/main" id="{46651547-EC64-4E5A-B7FF-7395F6823675}"/>
              </a:ext>
            </a:extLst>
          </p:cNvPr>
          <p:cNvSpPr txBox="1"/>
          <p:nvPr/>
        </p:nvSpPr>
        <p:spPr>
          <a:xfrm>
            <a:off x="945059" y="1837508"/>
            <a:ext cx="1041545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000000"/>
                </a:solidFill>
                <a:effectLst/>
                <a:uLnTx/>
                <a:uFillTx/>
                <a:latin typeface="Avenir Next LT Pro Demi" panose="020B0704020202020204" pitchFamily="34" charset="0"/>
                <a:ea typeface="+mn-ea"/>
                <a:cs typeface="+mn-cs"/>
              </a:rPr>
              <a:t>Hola, ¿Cómo estás? </a:t>
            </a:r>
            <a:r>
              <a:rPr kumimoji="0" lang="es-MX"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(ESCUCHA)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000000"/>
                </a:solidFill>
                <a:effectLst/>
                <a:uLnTx/>
                <a:uFillTx/>
                <a:latin typeface="Avenir Next LT Pro Demi" panose="020B0704020202020204" pitchFamily="34" charset="0"/>
                <a:ea typeface="+mn-ea"/>
                <a:cs typeface="+mn-cs"/>
              </a:rPr>
              <a:t>Tengo 3 preguntas para 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002060"/>
                </a:solidFill>
                <a:effectLst/>
                <a:uLnTx/>
                <a:uFillTx/>
                <a:latin typeface="Avenir Next LT Pro" panose="020B0504020202020204" pitchFamily="34" charset="0"/>
                <a:ea typeface="+mn-ea"/>
                <a:cs typeface="+mn-cs"/>
              </a:rPr>
              <a:t>¿Usas celular y WI-FI?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045FC4">
                    <a:lumMod val="75000"/>
                  </a:srgbClr>
                </a:solidFill>
                <a:effectLst/>
                <a:uLnTx/>
                <a:uFillTx/>
                <a:latin typeface="Avenir Next LT Pro" panose="020B0504020202020204" pitchFamily="34" charset="0"/>
                <a:ea typeface="+mn-ea"/>
                <a:cs typeface="+mn-cs"/>
              </a:rPr>
              <a:t>¿Tus familiares y amigos usan celular y WI-FI?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¿Crees que sea inteligente que ahora puedas ganar tu todos los meses un porcentaje de estos servicios?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FF0000"/>
                </a:solidFill>
                <a:effectLst/>
                <a:uLnTx/>
                <a:uFillTx/>
                <a:latin typeface="Avenir Next LT Pro" panose="020B0504020202020204" pitchFamily="34" charset="0"/>
                <a:ea typeface="+mn-ea"/>
                <a:cs typeface="+mn-cs"/>
              </a:rPr>
              <a:t>	Manzana roja – “A mí”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00B050"/>
                </a:solidFill>
                <a:effectLst/>
                <a:uLnTx/>
                <a:uFillTx/>
                <a:latin typeface="Avenir Next LT Pro" panose="020B0504020202020204" pitchFamily="34" charset="0"/>
                <a:ea typeface="+mn-ea"/>
                <a:cs typeface="+mn-cs"/>
              </a:rPr>
              <a:t>     	Manzana verde – “¿De qué se trata?”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996600"/>
                </a:solidFill>
                <a:effectLst/>
                <a:uLnTx/>
                <a:uFillTx/>
                <a:latin typeface="Avenir Next LT Pro" panose="020B0504020202020204" pitchFamily="34" charset="0"/>
                <a:ea typeface="+mn-ea"/>
                <a:cs typeface="+mn-cs"/>
              </a:rPr>
              <a:t>     	Manzana Café – “No me interesa”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002060"/>
                </a:solidFill>
                <a:effectLst/>
                <a:uLnTx/>
                <a:uFillTx/>
                <a:latin typeface="Avenir Next LT Pro" panose="020B0504020202020204" pitchFamily="34" charset="0"/>
                <a:ea typeface="+mn-ea"/>
                <a:cs typeface="+mn-cs"/>
              </a:rPr>
              <a:t>     	Manzana Dañada – “No lo intentes TU”</a:t>
            </a:r>
          </a:p>
        </p:txBody>
      </p:sp>
    </p:spTree>
    <p:extLst>
      <p:ext uri="{BB962C8B-B14F-4D97-AF65-F5344CB8AC3E}">
        <p14:creationId xmlns:p14="http://schemas.microsoft.com/office/powerpoint/2010/main" val="172382541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A5CFC06-1A20-456B-ACC6-CF24E9F4B35C}"/>
              </a:ext>
            </a:extLst>
          </p:cNvPr>
          <p:cNvSpPr txBox="1"/>
          <p:nvPr/>
        </p:nvSpPr>
        <p:spPr>
          <a:xfrm>
            <a:off x="931817" y="2074608"/>
            <a:ext cx="10737669" cy="2893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6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La persona que está al frente de la expansión de la compañía MÁS GRANDE DEL MUNDO DE SERVICIOS ESENCIALES mostrará como ganar dinero de estos servicios a un grupo selecto de personas el día de XXXX en XXX a las XXXX.  Te aparto un lugar.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6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6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Si te hacen preguntas: “Ve este video de 2 minutos, esto te resolverá dudas y conéctate en el enlace a las XXX para saber más” </a:t>
            </a:r>
          </a:p>
        </p:txBody>
      </p:sp>
      <p:sp>
        <p:nvSpPr>
          <p:cNvPr id="3" name="CuadroTexto 2">
            <a:extLst>
              <a:ext uri="{FF2B5EF4-FFF2-40B4-BE49-F238E27FC236}">
                <a16:creationId xmlns:a16="http://schemas.microsoft.com/office/drawing/2014/main" id="{B3CA9D4B-9E01-4D17-8C07-D42E97C2305F}"/>
              </a:ext>
            </a:extLst>
          </p:cNvPr>
          <p:cNvSpPr txBox="1"/>
          <p:nvPr/>
        </p:nvSpPr>
        <p:spPr>
          <a:xfrm>
            <a:off x="945059" y="403671"/>
            <a:ext cx="1096257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400" b="0" i="0" u="none" strike="noStrike" kern="1200" cap="none" spc="0" normalizeH="0" baseline="0" noProof="0" dirty="0">
                <a:ln>
                  <a:noFill/>
                </a:ln>
                <a:solidFill>
                  <a:srgbClr val="002060"/>
                </a:solidFill>
                <a:effectLst/>
                <a:uLnTx/>
                <a:uFillTx/>
                <a:latin typeface="Avenir Next LT Pro Demi" panose="020B0704020202020204" pitchFamily="34" charset="0"/>
                <a:ea typeface="+mn-ea"/>
                <a:cs typeface="+mn-cs"/>
              </a:rPr>
              <a:t>¿DE QUÉ SE TRATA?</a:t>
            </a:r>
            <a:endParaRPr kumimoji="0" lang="es-MX" sz="3600" b="0" i="0" u="none" strike="noStrike" kern="1200" cap="none" spc="0" normalizeH="0" baseline="0" noProof="0" dirty="0">
              <a:ln>
                <a:noFill/>
              </a:ln>
              <a:solidFill>
                <a:srgbClr val="000000">
                  <a:lumMod val="95000"/>
                  <a:lumOff val="5000"/>
                </a:srgbClr>
              </a:solidFill>
              <a:effectLst/>
              <a:uLnTx/>
              <a:uFillTx/>
              <a:latin typeface="Avenir Next LT Pro Light" panose="020B0304020202020204" pitchFamily="34" charset="0"/>
              <a:ea typeface="+mn-ea"/>
              <a:cs typeface="+mn-cs"/>
            </a:endParaRPr>
          </a:p>
        </p:txBody>
      </p:sp>
      <p:sp>
        <p:nvSpPr>
          <p:cNvPr id="4" name="Rectángulo 3">
            <a:extLst>
              <a:ext uri="{FF2B5EF4-FFF2-40B4-BE49-F238E27FC236}">
                <a16:creationId xmlns:a16="http://schemas.microsoft.com/office/drawing/2014/main" id="{98950BF9-2DFB-4A57-9ACB-A7A331D18855}"/>
              </a:ext>
            </a:extLst>
          </p:cNvPr>
          <p:cNvSpPr/>
          <p:nvPr/>
        </p:nvSpPr>
        <p:spPr>
          <a:xfrm>
            <a:off x="0" y="0"/>
            <a:ext cx="409303" cy="442395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9388A8EE-0B28-41C5-9D5A-4D392B494ABC}"/>
              </a:ext>
            </a:extLst>
          </p:cNvPr>
          <p:cNvSpPr txBox="1"/>
          <p:nvPr/>
        </p:nvSpPr>
        <p:spPr>
          <a:xfrm>
            <a:off x="3233931" y="5653760"/>
            <a:ext cx="579716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600" b="0" i="0" u="none" strike="noStrike" kern="1200" cap="none" spc="0" normalizeH="0" baseline="0" noProof="0" dirty="0">
                <a:ln>
                  <a:noFill/>
                </a:ln>
                <a:solidFill>
                  <a:srgbClr val="002060"/>
                </a:solidFill>
                <a:effectLst/>
                <a:uLnTx/>
                <a:uFillTx/>
                <a:latin typeface="Avenir Next LT Pro Demi" panose="020B0704020202020204" pitchFamily="34" charset="0"/>
                <a:ea typeface="+mn-ea"/>
                <a:cs typeface="+mn-cs"/>
              </a:rPr>
              <a:t>¡NO expliques el negocio!</a:t>
            </a:r>
          </a:p>
        </p:txBody>
      </p:sp>
    </p:spTree>
    <p:extLst>
      <p:ext uri="{BB962C8B-B14F-4D97-AF65-F5344CB8AC3E}">
        <p14:creationId xmlns:p14="http://schemas.microsoft.com/office/powerpoint/2010/main" val="291248298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rma libre: forma 7">
            <a:extLst>
              <a:ext uri="{FF2B5EF4-FFF2-40B4-BE49-F238E27FC236}">
                <a16:creationId xmlns:a16="http://schemas.microsoft.com/office/drawing/2014/main" id="{B9580173-1943-4982-8CFA-14B0AE6ED08D}"/>
              </a:ext>
            </a:extLst>
          </p:cNvPr>
          <p:cNvSpPr/>
          <p:nvPr/>
        </p:nvSpPr>
        <p:spPr>
          <a:xfrm>
            <a:off x="-85624" y="-88322"/>
            <a:ext cx="3628104" cy="7018027"/>
          </a:xfrm>
          <a:custGeom>
            <a:avLst/>
            <a:gdLst>
              <a:gd name="connsiteX0" fmla="*/ 3628104 w 3628104"/>
              <a:gd name="connsiteY0" fmla="*/ 3506244 h 7018027"/>
              <a:gd name="connsiteX1" fmla="*/ 0 w 3628104"/>
              <a:gd name="connsiteY1" fmla="*/ 0 h 7018027"/>
              <a:gd name="connsiteX2" fmla="*/ 0 w 3628104"/>
              <a:gd name="connsiteY2" fmla="*/ 7018028 h 7018027"/>
            </a:gdLst>
            <a:ahLst/>
            <a:cxnLst>
              <a:cxn ang="0">
                <a:pos x="connsiteX0" y="connsiteY0"/>
              </a:cxn>
              <a:cxn ang="0">
                <a:pos x="connsiteX1" y="connsiteY1"/>
              </a:cxn>
              <a:cxn ang="0">
                <a:pos x="connsiteX2" y="connsiteY2"/>
              </a:cxn>
            </a:cxnLst>
            <a:rect l="l" t="t" r="r" b="b"/>
            <a:pathLst>
              <a:path w="3628104" h="7018027">
                <a:moveTo>
                  <a:pt x="3628104" y="3506244"/>
                </a:moveTo>
                <a:lnTo>
                  <a:pt x="0" y="0"/>
                </a:lnTo>
                <a:lnTo>
                  <a:pt x="0" y="7018028"/>
                </a:lnTo>
                <a:close/>
              </a:path>
            </a:pathLst>
          </a:custGeom>
          <a:solidFill>
            <a:schemeClr val="tx2"/>
          </a:solidFill>
          <a:ln w="553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 name="Forma libre: forma 8">
            <a:extLst>
              <a:ext uri="{FF2B5EF4-FFF2-40B4-BE49-F238E27FC236}">
                <a16:creationId xmlns:a16="http://schemas.microsoft.com/office/drawing/2014/main" id="{3372E6DC-F67F-46CB-BC25-758E8E95A7F2}"/>
              </a:ext>
            </a:extLst>
          </p:cNvPr>
          <p:cNvSpPr/>
          <p:nvPr/>
        </p:nvSpPr>
        <p:spPr>
          <a:xfrm>
            <a:off x="5885514" y="-66166"/>
            <a:ext cx="6425344" cy="6990332"/>
          </a:xfrm>
          <a:custGeom>
            <a:avLst/>
            <a:gdLst>
              <a:gd name="connsiteX0" fmla="*/ 0 w 6425344"/>
              <a:gd name="connsiteY0" fmla="*/ 0 h 6990332"/>
              <a:gd name="connsiteX1" fmla="*/ 6425345 w 6425344"/>
              <a:gd name="connsiteY1" fmla="*/ 0 h 6990332"/>
              <a:gd name="connsiteX2" fmla="*/ 6425345 w 6425344"/>
              <a:gd name="connsiteY2" fmla="*/ 6990333 h 6990332"/>
              <a:gd name="connsiteX3" fmla="*/ 0 w 6425344"/>
              <a:gd name="connsiteY3" fmla="*/ 6990333 h 6990332"/>
              <a:gd name="connsiteX4" fmla="*/ 3622566 w 6425344"/>
              <a:gd name="connsiteY4" fmla="*/ 3500705 h 699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344" h="6990332">
                <a:moveTo>
                  <a:pt x="0" y="0"/>
                </a:moveTo>
                <a:lnTo>
                  <a:pt x="6425345" y="0"/>
                </a:lnTo>
                <a:lnTo>
                  <a:pt x="6425345" y="6990333"/>
                </a:lnTo>
                <a:lnTo>
                  <a:pt x="0" y="6990333"/>
                </a:lnTo>
                <a:lnTo>
                  <a:pt x="3622566" y="3500705"/>
                </a:lnTo>
                <a:close/>
              </a:path>
            </a:pathLst>
          </a:custGeom>
          <a:solidFill>
            <a:schemeClr val="tx2"/>
          </a:solidFill>
          <a:ln w="553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 name="object 19">
            <a:extLst>
              <a:ext uri="{FF2B5EF4-FFF2-40B4-BE49-F238E27FC236}">
                <a16:creationId xmlns:a16="http://schemas.microsoft.com/office/drawing/2014/main" id="{FB4A6FFA-690F-4153-8AA8-5BD193CA1F40}"/>
              </a:ext>
            </a:extLst>
          </p:cNvPr>
          <p:cNvSpPr txBox="1"/>
          <p:nvPr/>
        </p:nvSpPr>
        <p:spPr>
          <a:xfrm>
            <a:off x="3907983" y="3005192"/>
            <a:ext cx="5862731" cy="830997"/>
          </a:xfrm>
          <a:prstGeom prst="rect">
            <a:avLst/>
          </a:prstGeom>
        </p:spPr>
        <p:txBody>
          <a:bodyPr vert="horz" wrap="square" lIns="0" tIns="0" rIns="0" bIns="0" rtlCol="0">
            <a:spAutoFit/>
          </a:bodyPr>
          <a:lstStyle/>
          <a:p>
            <a:pPr marL="0" marR="0" lvl="0" indent="0" algn="l" defTabSz="608429" rtl="0" eaLnBrk="1" fontAlgn="auto" latinLnBrk="0" hangingPunct="1">
              <a:lnSpc>
                <a:spcPct val="100000"/>
              </a:lnSpc>
              <a:spcBef>
                <a:spcPts val="0"/>
              </a:spcBef>
              <a:spcAft>
                <a:spcPts val="0"/>
              </a:spcAft>
              <a:buClrTx/>
              <a:buSzTx/>
              <a:buFontTx/>
              <a:buNone/>
              <a:tabLst/>
              <a:defRPr/>
            </a:pPr>
            <a:r>
              <a:rPr lang="es-MX" sz="5400" dirty="0">
                <a:solidFill>
                  <a:prstClr val="black"/>
                </a:solidFill>
                <a:latin typeface="Avenir Next LT Pro Demi"/>
              </a:rPr>
              <a:t>SEGUIMIENTO</a:t>
            </a:r>
            <a:endParaRPr kumimoji="0" lang="es-MX" sz="5400" b="0" i="0" u="none" strike="noStrike" kern="1200" cap="none" normalizeH="0" baseline="0" noProof="0" dirty="0">
              <a:ln>
                <a:noFill/>
              </a:ln>
              <a:solidFill>
                <a:prstClr val="black"/>
              </a:solidFill>
              <a:effectLst/>
              <a:uLnTx/>
              <a:uFillTx/>
              <a:latin typeface="Avenir Next LT Pro Demi"/>
              <a:ea typeface="+mn-ea"/>
              <a:cs typeface="+mn-cs"/>
            </a:endParaRPr>
          </a:p>
        </p:txBody>
      </p:sp>
      <p:sp>
        <p:nvSpPr>
          <p:cNvPr id="10" name="Forma libre: forma 9">
            <a:extLst>
              <a:ext uri="{FF2B5EF4-FFF2-40B4-BE49-F238E27FC236}">
                <a16:creationId xmlns:a16="http://schemas.microsoft.com/office/drawing/2014/main" id="{DE1ED45B-9D43-4D44-9388-3DAFF6956275}"/>
              </a:ext>
            </a:extLst>
          </p:cNvPr>
          <p:cNvSpPr/>
          <p:nvPr/>
        </p:nvSpPr>
        <p:spPr>
          <a:xfrm>
            <a:off x="5885514" y="-74475"/>
            <a:ext cx="6425344" cy="6990332"/>
          </a:xfrm>
          <a:custGeom>
            <a:avLst/>
            <a:gdLst>
              <a:gd name="connsiteX0" fmla="*/ 0 w 6425344"/>
              <a:gd name="connsiteY0" fmla="*/ 0 h 6990332"/>
              <a:gd name="connsiteX1" fmla="*/ 6425345 w 6425344"/>
              <a:gd name="connsiteY1" fmla="*/ 0 h 6990332"/>
              <a:gd name="connsiteX2" fmla="*/ 6425345 w 6425344"/>
              <a:gd name="connsiteY2" fmla="*/ 6990333 h 6990332"/>
              <a:gd name="connsiteX3" fmla="*/ 0 w 6425344"/>
              <a:gd name="connsiteY3" fmla="*/ 6990333 h 6990332"/>
              <a:gd name="connsiteX4" fmla="*/ 3622566 w 6425344"/>
              <a:gd name="connsiteY4" fmla="*/ 3500705 h 699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344" h="6990332">
                <a:moveTo>
                  <a:pt x="0" y="0"/>
                </a:moveTo>
                <a:lnTo>
                  <a:pt x="6425345" y="0"/>
                </a:lnTo>
                <a:lnTo>
                  <a:pt x="6425345" y="6990333"/>
                </a:lnTo>
                <a:lnTo>
                  <a:pt x="0" y="6990333"/>
                </a:lnTo>
                <a:lnTo>
                  <a:pt x="3622566" y="3500705"/>
                </a:lnTo>
                <a:close/>
              </a:path>
            </a:pathLst>
          </a:custGeom>
          <a:blipFill dpi="0" rotWithShape="1">
            <a:blip r:embed="rId2">
              <a:alphaModFix amt="76000"/>
            </a:blip>
            <a:srcRect/>
            <a:tile tx="146050" ty="-844550" sx="50000" sy="50000" flip="x" algn="tr"/>
          </a:blipFill>
          <a:ln w="553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3" name="CuadroTexto 12">
            <a:extLst>
              <a:ext uri="{FF2B5EF4-FFF2-40B4-BE49-F238E27FC236}">
                <a16:creationId xmlns:a16="http://schemas.microsoft.com/office/drawing/2014/main" id="{B8B7868E-7E86-4367-8F6A-61FDD45F21BE}"/>
              </a:ext>
            </a:extLst>
          </p:cNvPr>
          <p:cNvSpPr txBox="1"/>
          <p:nvPr/>
        </p:nvSpPr>
        <p:spPr>
          <a:xfrm>
            <a:off x="2983137" y="4268481"/>
            <a:ext cx="510099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Centavos en la presentación, MILLONES en el seguimiento</a:t>
            </a:r>
            <a:endParaRPr kumimoji="0" lang="es-MX" sz="24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8047906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uadroTexto 7"/>
          <p:cNvSpPr txBox="1">
            <a:spLocks noChangeArrowheads="1"/>
          </p:cNvSpPr>
          <p:nvPr/>
        </p:nvSpPr>
        <p:spPr bwMode="auto">
          <a:xfrm>
            <a:off x="1005328" y="1192969"/>
            <a:ext cx="57676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a:spcBef>
                <a:spcPct val="0"/>
              </a:spcBef>
              <a:buNone/>
              <a:defRPr/>
            </a:pPr>
            <a:r>
              <a:rPr lang="es-ES_tradnl" altLang="es-MX" sz="3600" dirty="0">
                <a:solidFill>
                  <a:srgbClr val="002060"/>
                </a:solidFill>
                <a:latin typeface="+mj-lt"/>
              </a:rPr>
              <a:t>GUIÓN DE SEGUIMIENTO</a:t>
            </a:r>
          </a:p>
        </p:txBody>
      </p:sp>
      <p:sp>
        <p:nvSpPr>
          <p:cNvPr id="8" name="Rectangle 1"/>
          <p:cNvSpPr txBox="1">
            <a:spLocks noChangeArrowheads="1"/>
          </p:cNvSpPr>
          <p:nvPr/>
        </p:nvSpPr>
        <p:spPr bwMode="auto">
          <a:xfrm>
            <a:off x="1005328" y="2337872"/>
            <a:ext cx="9679632" cy="372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50760" tIns="50760" rIns="81360" bIns="50760" anchor="ctr">
            <a:spAutoFit/>
          </a:bodyPr>
          <a:lstStyle>
            <a:lvl1pPr marL="38100" eaLnBrk="0" hangingPunct="0">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1pPr>
            <a:lvl2pPr marL="742950" indent="-285750" eaLnBrk="0" hangingPunct="0">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2pPr>
            <a:lvl3pPr marL="1143000" indent="-228600" eaLnBrk="0" hangingPunct="0">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3pPr>
            <a:lvl4pPr marL="1600200" indent="-228600" eaLnBrk="0" hangingPunct="0">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4pPr>
            <a:lvl5pPr marL="2057400" indent="-228600" eaLnBrk="0" hangingPunct="0">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5pPr>
            <a:lvl6pPr marL="2514600" indent="-228600" eaLnBrk="0" fontAlgn="base" hangingPunct="0">
              <a:spcBef>
                <a:spcPct val="0"/>
              </a:spcBef>
              <a:spcAft>
                <a:spcPct val="0"/>
              </a:spcAft>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6pPr>
            <a:lvl7pPr marL="2971800" indent="-228600" eaLnBrk="0" fontAlgn="base" hangingPunct="0">
              <a:spcBef>
                <a:spcPct val="0"/>
              </a:spcBef>
              <a:spcAft>
                <a:spcPct val="0"/>
              </a:spcAft>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7pPr>
            <a:lvl8pPr marL="3429000" indent="-228600" eaLnBrk="0" fontAlgn="base" hangingPunct="0">
              <a:spcBef>
                <a:spcPct val="0"/>
              </a:spcBef>
              <a:spcAft>
                <a:spcPct val="0"/>
              </a:spcAft>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8pPr>
            <a:lvl9pPr marL="3886200" indent="-228600" eaLnBrk="0" fontAlgn="base" hangingPunct="0">
              <a:spcBef>
                <a:spcPct val="0"/>
              </a:spcBef>
              <a:spcAft>
                <a:spcPct val="0"/>
              </a:spcAft>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9pPr>
          </a:lstStyle>
          <a:p>
            <a:pPr eaLnBrk="1" hangingPunct="1">
              <a:lnSpc>
                <a:spcPct val="150000"/>
              </a:lnSpc>
              <a:spcBef>
                <a:spcPts val="1200"/>
              </a:spcBef>
              <a:buClr>
                <a:srgbClr val="FF0000"/>
              </a:buClr>
              <a:buSzPct val="100000"/>
            </a:pPr>
            <a:r>
              <a:rPr lang="en-GB" sz="2800" dirty="0">
                <a:solidFill>
                  <a:srgbClr val="002060"/>
                </a:solidFill>
                <a:latin typeface="+mn-lt"/>
              </a:rPr>
              <a:t>“</a:t>
            </a:r>
            <a:r>
              <a:rPr lang="es-MX" sz="2800" dirty="0">
                <a:solidFill>
                  <a:srgbClr val="002060"/>
                </a:solidFill>
                <a:latin typeface="+mn-lt"/>
              </a:rPr>
              <a:t>Espero que te encuentres bien…</a:t>
            </a:r>
          </a:p>
          <a:p>
            <a:pPr eaLnBrk="1" hangingPunct="1">
              <a:lnSpc>
                <a:spcPct val="150000"/>
              </a:lnSpc>
              <a:spcBef>
                <a:spcPts val="1200"/>
              </a:spcBef>
              <a:buClr>
                <a:srgbClr val="FF0000"/>
              </a:buClr>
              <a:buSzPct val="100000"/>
            </a:pPr>
            <a:r>
              <a:rPr lang="es-MX" sz="2800" dirty="0">
                <a:latin typeface="+mn-lt"/>
              </a:rPr>
              <a:t>Flash acaba de lanzar un bono de más de $XXX,XXX para comenzar el negocio (</a:t>
            </a:r>
            <a:r>
              <a:rPr lang="es-MX" sz="2800" dirty="0">
                <a:latin typeface="+mj-lt"/>
              </a:rPr>
              <a:t>NUEVAS NOTICIAS</a:t>
            </a:r>
            <a:r>
              <a:rPr lang="es-MX" sz="2800" dirty="0">
                <a:latin typeface="+mn-lt"/>
              </a:rPr>
              <a:t>)”</a:t>
            </a:r>
          </a:p>
          <a:p>
            <a:pPr eaLnBrk="1" hangingPunct="1">
              <a:lnSpc>
                <a:spcPct val="150000"/>
              </a:lnSpc>
              <a:spcBef>
                <a:spcPts val="1200"/>
              </a:spcBef>
              <a:buClr>
                <a:srgbClr val="FF0000"/>
              </a:buClr>
              <a:buSzPct val="100000"/>
            </a:pPr>
            <a:r>
              <a:rPr lang="es-MX" sz="2800" dirty="0">
                <a:solidFill>
                  <a:srgbClr val="002060"/>
                </a:solidFill>
                <a:latin typeface="+mn-lt"/>
              </a:rPr>
              <a:t>¿Quieres aprovecharlo?</a:t>
            </a:r>
          </a:p>
          <a:p>
            <a:pPr eaLnBrk="1" hangingPunct="1">
              <a:lnSpc>
                <a:spcPct val="150000"/>
              </a:lnSpc>
              <a:spcBef>
                <a:spcPts val="1200"/>
              </a:spcBef>
              <a:buClr>
                <a:srgbClr val="FF0000"/>
              </a:buClr>
              <a:buSzPct val="100000"/>
            </a:pPr>
            <a:r>
              <a:rPr lang="es-MX" sz="2800" dirty="0">
                <a:solidFill>
                  <a:srgbClr val="0070C0"/>
                </a:solidFill>
                <a:latin typeface="+mn-lt"/>
              </a:rPr>
              <a:t>¿Qué te parece si nos vemos hoy mismo?</a:t>
            </a:r>
            <a:r>
              <a:rPr lang="en-GB" sz="2800" dirty="0">
                <a:solidFill>
                  <a:srgbClr val="0070C0"/>
                </a:solidFill>
                <a:latin typeface="+mn-lt"/>
              </a:rPr>
              <a:t>”</a:t>
            </a:r>
          </a:p>
        </p:txBody>
      </p:sp>
      <p:sp>
        <p:nvSpPr>
          <p:cNvPr id="2" name="Rectángulo 1">
            <a:extLst>
              <a:ext uri="{FF2B5EF4-FFF2-40B4-BE49-F238E27FC236}">
                <a16:creationId xmlns:a16="http://schemas.microsoft.com/office/drawing/2014/main" id="{0EF515A8-0931-4C0B-BED9-19111CAB9A28}"/>
              </a:ext>
            </a:extLst>
          </p:cNvPr>
          <p:cNvSpPr/>
          <p:nvPr/>
        </p:nvSpPr>
        <p:spPr>
          <a:xfrm>
            <a:off x="0" y="0"/>
            <a:ext cx="7017488" cy="31897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11918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hape 1476">
            <a:extLst>
              <a:ext uri="{FF2B5EF4-FFF2-40B4-BE49-F238E27FC236}">
                <a16:creationId xmlns:a16="http://schemas.microsoft.com/office/drawing/2014/main" id="{F11BF802-CF10-4723-B585-901B07721E35}"/>
              </a:ext>
            </a:extLst>
          </p:cNvPr>
          <p:cNvSpPr/>
          <p:nvPr/>
        </p:nvSpPr>
        <p:spPr>
          <a:xfrm>
            <a:off x="803008" y="1348325"/>
            <a:ext cx="5928241" cy="707886"/>
          </a:xfrm>
          <a:prstGeom prst="rect">
            <a:avLst/>
          </a:prstGeom>
          <a:ln w="12700">
            <a:miter lim="400000"/>
          </a:ln>
          <a:extLst>
            <a:ext uri="{C572A759-6A51-4108-AA02-DFA0A04FC94B}">
              <ma14:wrappingTextBoxFlag xmlns="" xmlns:ma14="http://schemas.microsoft.com/office/mac/drawingml/2011/main" val="1"/>
            </a:ext>
          </a:extLst>
        </p:spPr>
        <p:txBody>
          <a:bodyPr wrap="square" lIns="34289" rIns="34289">
            <a:spAutoFit/>
          </a:bodyPr>
          <a:lstStyle>
            <a:lvl1pPr algn="ctr">
              <a:defRPr sz="4400" b="1" i="1">
                <a:solidFill>
                  <a:srgbClr val="FFFFFF"/>
                </a:solidFill>
                <a:latin typeface="Arial"/>
                <a:ea typeface="Arial"/>
                <a:cs typeface="Arial"/>
                <a:sym typeface="Arial"/>
              </a:defRPr>
            </a:lvl1pPr>
          </a:lstStyle>
          <a:p>
            <a:pPr defTabSz="685800">
              <a:defRPr/>
            </a:pPr>
            <a:r>
              <a:rPr lang="es-MX" sz="4000" b="0" i="0" dirty="0">
                <a:solidFill>
                  <a:srgbClr val="002060"/>
                </a:solidFill>
                <a:latin typeface="+mj-lt"/>
              </a:rPr>
              <a:t>CONSEJOS INCREIBLES</a:t>
            </a:r>
          </a:p>
        </p:txBody>
      </p:sp>
      <p:sp>
        <p:nvSpPr>
          <p:cNvPr id="4" name="object 3">
            <a:extLst>
              <a:ext uri="{FF2B5EF4-FFF2-40B4-BE49-F238E27FC236}">
                <a16:creationId xmlns:a16="http://schemas.microsoft.com/office/drawing/2014/main" id="{9E40DEA6-407F-4B3C-BB1A-84B08F5001BC}"/>
              </a:ext>
            </a:extLst>
          </p:cNvPr>
          <p:cNvSpPr txBox="1"/>
          <p:nvPr/>
        </p:nvSpPr>
        <p:spPr>
          <a:xfrm>
            <a:off x="851274" y="2726201"/>
            <a:ext cx="5831708" cy="2871492"/>
          </a:xfrm>
          <a:prstGeom prst="rect">
            <a:avLst/>
          </a:prstGeom>
        </p:spPr>
        <p:txBody>
          <a:bodyPr vert="horz" wrap="square" lIns="0" tIns="0" rIns="0" bIns="0" rtlCol="0">
            <a:spAutoFit/>
          </a:bodyPr>
          <a:lstStyle/>
          <a:p>
            <a:pPr marL="12685" defTabSz="456640">
              <a:lnSpc>
                <a:spcPct val="150000"/>
              </a:lnSpc>
            </a:pPr>
            <a:r>
              <a:rPr lang="es-ES_tradnl" sz="3200" dirty="0"/>
              <a:t>Simplifica </a:t>
            </a:r>
          </a:p>
          <a:p>
            <a:pPr marL="12685" defTabSz="456640">
              <a:lnSpc>
                <a:spcPct val="150000"/>
              </a:lnSpc>
            </a:pPr>
            <a:r>
              <a:rPr lang="es-ES_tradnl" sz="3200" dirty="0"/>
              <a:t>Conéctate al sistema de apoyo</a:t>
            </a:r>
          </a:p>
          <a:p>
            <a:pPr marL="12685" defTabSz="456640">
              <a:lnSpc>
                <a:spcPct val="150000"/>
              </a:lnSpc>
            </a:pPr>
            <a:r>
              <a:rPr lang="es-ES_tradnl" sz="3200" dirty="0"/>
              <a:t>Protege tu mente </a:t>
            </a:r>
          </a:p>
          <a:p>
            <a:pPr marL="12685" defTabSz="456640">
              <a:lnSpc>
                <a:spcPct val="150000"/>
              </a:lnSpc>
            </a:pPr>
            <a:r>
              <a:rPr lang="es-ES_tradnl" sz="3200" dirty="0"/>
              <a:t>Actúa</a:t>
            </a:r>
          </a:p>
        </p:txBody>
      </p:sp>
      <p:sp>
        <p:nvSpPr>
          <p:cNvPr id="2" name="Paralelogramo 1">
            <a:extLst>
              <a:ext uri="{FF2B5EF4-FFF2-40B4-BE49-F238E27FC236}">
                <a16:creationId xmlns:a16="http://schemas.microsoft.com/office/drawing/2014/main" id="{DB1E413D-677D-4212-9BEA-474CEA2843CA}"/>
              </a:ext>
            </a:extLst>
          </p:cNvPr>
          <p:cNvSpPr/>
          <p:nvPr/>
        </p:nvSpPr>
        <p:spPr>
          <a:xfrm>
            <a:off x="6492950" y="0"/>
            <a:ext cx="5712340" cy="6858000"/>
          </a:xfrm>
          <a:custGeom>
            <a:avLst/>
            <a:gdLst>
              <a:gd name="connsiteX0" fmla="*/ 0 w 5178056"/>
              <a:gd name="connsiteY0" fmla="*/ 6858000 h 6858000"/>
              <a:gd name="connsiteX1" fmla="*/ 1294514 w 5178056"/>
              <a:gd name="connsiteY1" fmla="*/ 0 h 6858000"/>
              <a:gd name="connsiteX2" fmla="*/ 5178056 w 5178056"/>
              <a:gd name="connsiteY2" fmla="*/ 0 h 6858000"/>
              <a:gd name="connsiteX3" fmla="*/ 3883542 w 5178056"/>
              <a:gd name="connsiteY3" fmla="*/ 6858000 h 6858000"/>
              <a:gd name="connsiteX4" fmla="*/ 0 w 5178056"/>
              <a:gd name="connsiteY4" fmla="*/ 6858000 h 6858000"/>
              <a:gd name="connsiteX0" fmla="*/ 0 w 5191346"/>
              <a:gd name="connsiteY0" fmla="*/ 6858000 h 6858000"/>
              <a:gd name="connsiteX1" fmla="*/ 1294514 w 5191346"/>
              <a:gd name="connsiteY1" fmla="*/ 0 h 6858000"/>
              <a:gd name="connsiteX2" fmla="*/ 5178056 w 5191346"/>
              <a:gd name="connsiteY2" fmla="*/ 0 h 6858000"/>
              <a:gd name="connsiteX3" fmla="*/ 5191346 w 5191346"/>
              <a:gd name="connsiteY3" fmla="*/ 6858000 h 6858000"/>
              <a:gd name="connsiteX4" fmla="*/ 0 w 51913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346" h="6858000">
                <a:moveTo>
                  <a:pt x="0" y="6858000"/>
                </a:moveTo>
                <a:lnTo>
                  <a:pt x="1294514" y="0"/>
                </a:lnTo>
                <a:lnTo>
                  <a:pt x="5178056" y="0"/>
                </a:lnTo>
                <a:lnTo>
                  <a:pt x="5191346" y="6858000"/>
                </a:lnTo>
                <a:lnTo>
                  <a:pt x="0" y="6858000"/>
                </a:lnTo>
                <a:close/>
              </a:path>
            </a:pathLst>
          </a:custGeom>
          <a:blipFill dpi="0" rotWithShape="1">
            <a:blip r:embed="rId3">
              <a:duotone>
                <a:prstClr val="black"/>
                <a:schemeClr val="accent3">
                  <a:tint val="45000"/>
                  <a:satMod val="400000"/>
                </a:schemeClr>
              </a:duotone>
            </a:blip>
            <a:srcRect/>
            <a:tile tx="1924050" ty="0" sx="54000" sy="54000" flip="x"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4220298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067D438A-8D70-4260-8951-9947473126E1}"/>
              </a:ext>
            </a:extLst>
          </p:cNvPr>
          <p:cNvSpPr/>
          <p:nvPr/>
        </p:nvSpPr>
        <p:spPr>
          <a:xfrm>
            <a:off x="-1" y="1"/>
            <a:ext cx="12192001" cy="17783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CuadroTexto 7">
            <a:extLst>
              <a:ext uri="{FF2B5EF4-FFF2-40B4-BE49-F238E27FC236}">
                <a16:creationId xmlns:a16="http://schemas.microsoft.com/office/drawing/2014/main" id="{8FD96D4B-0F65-4BDA-BAD8-511767A9B7C0}"/>
              </a:ext>
            </a:extLst>
          </p:cNvPr>
          <p:cNvSpPr txBox="1">
            <a:spLocks noChangeArrowheads="1"/>
          </p:cNvSpPr>
          <p:nvPr/>
        </p:nvSpPr>
        <p:spPr bwMode="auto">
          <a:xfrm>
            <a:off x="292375" y="1061050"/>
            <a:ext cx="24909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s-ES_tradnl" altLang="es-MX" sz="4000" dirty="0">
                <a:solidFill>
                  <a:schemeClr val="bg1"/>
                </a:solidFill>
                <a:latin typeface="+mn-lt"/>
              </a:rPr>
              <a:t>ES UNICA </a:t>
            </a:r>
          </a:p>
        </p:txBody>
      </p:sp>
      <p:pic>
        <p:nvPicPr>
          <p:cNvPr id="6" name="Imagen 5" descr="Un dibujo de un perro&#10;&#10;Descripción generada automáticamente con confianza media">
            <a:extLst>
              <a:ext uri="{FF2B5EF4-FFF2-40B4-BE49-F238E27FC236}">
                <a16:creationId xmlns:a16="http://schemas.microsoft.com/office/drawing/2014/main" id="{A27E45B5-CF5A-4F94-9811-5A2C70E119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118" y="259430"/>
            <a:ext cx="1807468" cy="822962"/>
          </a:xfrm>
          <a:prstGeom prst="rect">
            <a:avLst/>
          </a:prstGeom>
        </p:spPr>
      </p:pic>
      <p:grpSp>
        <p:nvGrpSpPr>
          <p:cNvPr id="41" name="Grupo 3">
            <a:extLst>
              <a:ext uri="{FF2B5EF4-FFF2-40B4-BE49-F238E27FC236}">
                <a16:creationId xmlns:a16="http://schemas.microsoft.com/office/drawing/2014/main" id="{19CBE0BC-CB2A-50EE-39E3-253F0FFA720A}"/>
              </a:ext>
            </a:extLst>
          </p:cNvPr>
          <p:cNvGrpSpPr/>
          <p:nvPr/>
        </p:nvGrpSpPr>
        <p:grpSpPr>
          <a:xfrm>
            <a:off x="5195636" y="4529009"/>
            <a:ext cx="2213390" cy="1812022"/>
            <a:chOff x="8991746" y="3431743"/>
            <a:chExt cx="2213390" cy="1812022"/>
          </a:xfrm>
        </p:grpSpPr>
        <p:sp>
          <p:nvSpPr>
            <p:cNvPr id="42" name="CuadroTexto 4">
              <a:extLst>
                <a:ext uri="{FF2B5EF4-FFF2-40B4-BE49-F238E27FC236}">
                  <a16:creationId xmlns:a16="http://schemas.microsoft.com/office/drawing/2014/main" id="{9880A0FE-67DA-4889-ED06-8BCCF8784723}"/>
                </a:ext>
              </a:extLst>
            </p:cNvPr>
            <p:cNvSpPr txBox="1"/>
            <p:nvPr/>
          </p:nvSpPr>
          <p:spPr>
            <a:xfrm>
              <a:off x="8991746" y="4535879"/>
              <a:ext cx="2213390" cy="707886"/>
            </a:xfrm>
            <a:prstGeom prst="rect">
              <a:avLst/>
            </a:prstGeom>
            <a:noFill/>
          </p:spPr>
          <p:txBody>
            <a:bodyPr wrap="square" rtlCol="0">
              <a:spAutoFit/>
            </a:bodyPr>
            <a:lstStyle/>
            <a:p>
              <a:pPr algn="ctr" defTabSz="855621">
                <a:defRPr/>
              </a:pPr>
              <a:r>
                <a:rPr lang="es-MX" sz="2000" dirty="0">
                  <a:solidFill>
                    <a:srgbClr val="000000"/>
                  </a:solidFill>
                  <a:latin typeface="Avenir Next LT Pro" panose="020B0504020202020204" pitchFamily="34" charset="0"/>
                </a:rPr>
                <a:t>Sistema probado de éxito</a:t>
              </a:r>
            </a:p>
          </p:txBody>
        </p:sp>
        <p:pic>
          <p:nvPicPr>
            <p:cNvPr id="43" name="Gráfico 5" descr="Reseña de cliente con relleno sólido">
              <a:extLst>
                <a:ext uri="{FF2B5EF4-FFF2-40B4-BE49-F238E27FC236}">
                  <a16:creationId xmlns:a16="http://schemas.microsoft.com/office/drawing/2014/main" id="{E90B715F-0801-1324-913F-1DE22F48F8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93154" y="3431743"/>
              <a:ext cx="1010573" cy="1010574"/>
            </a:xfrm>
            <a:prstGeom prst="rect">
              <a:avLst/>
            </a:prstGeom>
          </p:spPr>
        </p:pic>
      </p:grpSp>
      <p:grpSp>
        <p:nvGrpSpPr>
          <p:cNvPr id="47" name="Grupo 9">
            <a:extLst>
              <a:ext uri="{FF2B5EF4-FFF2-40B4-BE49-F238E27FC236}">
                <a16:creationId xmlns:a16="http://schemas.microsoft.com/office/drawing/2014/main" id="{AC98D7AA-C722-591B-10E8-F6302A608ACC}"/>
              </a:ext>
            </a:extLst>
          </p:cNvPr>
          <p:cNvGrpSpPr/>
          <p:nvPr/>
        </p:nvGrpSpPr>
        <p:grpSpPr>
          <a:xfrm>
            <a:off x="2062472" y="4452522"/>
            <a:ext cx="2250718" cy="2118491"/>
            <a:chOff x="1160688" y="3410000"/>
            <a:chExt cx="2250718" cy="2118491"/>
          </a:xfrm>
        </p:grpSpPr>
        <p:sp>
          <p:nvSpPr>
            <p:cNvPr id="48" name="CuadroTexto 10">
              <a:extLst>
                <a:ext uri="{FF2B5EF4-FFF2-40B4-BE49-F238E27FC236}">
                  <a16:creationId xmlns:a16="http://schemas.microsoft.com/office/drawing/2014/main" id="{2DD47EFC-77D7-CB6B-C2A4-B2AEC77CFF9D}"/>
                </a:ext>
              </a:extLst>
            </p:cNvPr>
            <p:cNvSpPr txBox="1"/>
            <p:nvPr/>
          </p:nvSpPr>
          <p:spPr>
            <a:xfrm>
              <a:off x="1160688" y="4512828"/>
              <a:ext cx="2250718" cy="1015663"/>
            </a:xfrm>
            <a:prstGeom prst="rect">
              <a:avLst/>
            </a:prstGeom>
            <a:noFill/>
          </p:spPr>
          <p:txBody>
            <a:bodyPr wrap="square" rtlCol="0">
              <a:spAutoFit/>
            </a:bodyPr>
            <a:lstStyle/>
            <a:p>
              <a:pPr algn="ctr" defTabSz="855621">
                <a:defRPr/>
              </a:pPr>
              <a:r>
                <a:rPr lang="es-MX" sz="2000" dirty="0">
                  <a:solidFill>
                    <a:srgbClr val="000000"/>
                  </a:solidFill>
                  <a:latin typeface="Avenir Next LT Pro" panose="020B0504020202020204" pitchFamily="34" charset="0"/>
                </a:rPr>
                <a:t>Formación empresarial y alto liderazgo</a:t>
              </a:r>
            </a:p>
          </p:txBody>
        </p:sp>
        <p:pic>
          <p:nvPicPr>
            <p:cNvPr id="49" name="Gráfico 11" descr="Aula de clases con relleno sólido">
              <a:extLst>
                <a:ext uri="{FF2B5EF4-FFF2-40B4-BE49-F238E27FC236}">
                  <a16:creationId xmlns:a16="http://schemas.microsoft.com/office/drawing/2014/main" id="{B86FBB34-38D8-F57A-A331-8FD463243C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80761" y="3410000"/>
              <a:ext cx="1010573" cy="1010574"/>
            </a:xfrm>
            <a:prstGeom prst="rect">
              <a:avLst/>
            </a:prstGeom>
          </p:spPr>
        </p:pic>
      </p:grpSp>
      <p:grpSp>
        <p:nvGrpSpPr>
          <p:cNvPr id="50" name="Grupo 2">
            <a:extLst>
              <a:ext uri="{FF2B5EF4-FFF2-40B4-BE49-F238E27FC236}">
                <a16:creationId xmlns:a16="http://schemas.microsoft.com/office/drawing/2014/main" id="{299C47DD-4E78-8184-89E6-B038169E8D9D}"/>
              </a:ext>
            </a:extLst>
          </p:cNvPr>
          <p:cNvGrpSpPr/>
          <p:nvPr/>
        </p:nvGrpSpPr>
        <p:grpSpPr>
          <a:xfrm>
            <a:off x="7381560" y="2791090"/>
            <a:ext cx="3872458" cy="2084508"/>
            <a:chOff x="8200071" y="3279647"/>
            <a:chExt cx="3872458" cy="2084508"/>
          </a:xfrm>
        </p:grpSpPr>
        <p:pic>
          <p:nvPicPr>
            <p:cNvPr id="51" name="Gráfico 45" descr="Apretón de manos con relleno sólido">
              <a:extLst>
                <a:ext uri="{FF2B5EF4-FFF2-40B4-BE49-F238E27FC236}">
                  <a16:creationId xmlns:a16="http://schemas.microsoft.com/office/drawing/2014/main" id="{ECC418BF-F209-EC9D-A284-899304181F9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08196" y="3279647"/>
              <a:ext cx="1056207" cy="1056207"/>
            </a:xfrm>
            <a:prstGeom prst="rect">
              <a:avLst/>
            </a:prstGeom>
          </p:spPr>
        </p:pic>
        <p:sp>
          <p:nvSpPr>
            <p:cNvPr id="52" name="CuadroTexto 13">
              <a:extLst>
                <a:ext uri="{FF2B5EF4-FFF2-40B4-BE49-F238E27FC236}">
                  <a16:creationId xmlns:a16="http://schemas.microsoft.com/office/drawing/2014/main" id="{769CE02F-0163-3F01-520B-9E97C71729FF}"/>
                </a:ext>
              </a:extLst>
            </p:cNvPr>
            <p:cNvSpPr txBox="1"/>
            <p:nvPr/>
          </p:nvSpPr>
          <p:spPr>
            <a:xfrm>
              <a:off x="8200071" y="4163826"/>
              <a:ext cx="3872458" cy="1200329"/>
            </a:xfrm>
            <a:prstGeom prst="rect">
              <a:avLst/>
            </a:prstGeom>
            <a:noFill/>
          </p:spPr>
          <p:txBody>
            <a:bodyPr wrap="square" rtlCol="0">
              <a:spAutoFit/>
            </a:bodyPr>
            <a:lstStyle/>
            <a:p>
              <a:pPr algn="ctr"/>
              <a:r>
                <a:rPr lang="es-MX" sz="2400" dirty="0">
                  <a:solidFill>
                    <a:srgbClr val="002060"/>
                  </a:solidFill>
                </a:rPr>
                <a:t>Negocio Internacional</a:t>
              </a:r>
            </a:p>
            <a:p>
              <a:pPr algn="ctr"/>
              <a:r>
                <a:rPr lang="es-MX" sz="2400" dirty="0">
                  <a:solidFill>
                    <a:srgbClr val="002060"/>
                  </a:solidFill>
                </a:rPr>
                <a:t>Trasferible, vendible y </a:t>
              </a:r>
              <a:r>
                <a:rPr lang="es-MX" sz="2400" dirty="0">
                  <a:solidFill>
                    <a:srgbClr val="002060"/>
                  </a:solidFill>
                  <a:latin typeface="+mj-lt"/>
                </a:rPr>
                <a:t>heredable</a:t>
              </a:r>
            </a:p>
          </p:txBody>
        </p:sp>
      </p:grpSp>
      <p:grpSp>
        <p:nvGrpSpPr>
          <p:cNvPr id="21" name="Group 20">
            <a:extLst>
              <a:ext uri="{FF2B5EF4-FFF2-40B4-BE49-F238E27FC236}">
                <a16:creationId xmlns:a16="http://schemas.microsoft.com/office/drawing/2014/main" id="{AB712506-FAE0-B7D1-726F-69D126B6D869}"/>
              </a:ext>
            </a:extLst>
          </p:cNvPr>
          <p:cNvGrpSpPr/>
          <p:nvPr/>
        </p:nvGrpSpPr>
        <p:grpSpPr>
          <a:xfrm>
            <a:off x="731987" y="2400369"/>
            <a:ext cx="1922670" cy="1998406"/>
            <a:chOff x="1339343" y="2211598"/>
            <a:chExt cx="1922670" cy="1998406"/>
          </a:xfrm>
        </p:grpSpPr>
        <p:sp>
          <p:nvSpPr>
            <p:cNvPr id="39" name="CuadroTexto 47">
              <a:extLst>
                <a:ext uri="{FF2B5EF4-FFF2-40B4-BE49-F238E27FC236}">
                  <a16:creationId xmlns:a16="http://schemas.microsoft.com/office/drawing/2014/main" id="{23D7143D-7CC0-1365-73B3-EDFAC5A16B65}"/>
                </a:ext>
              </a:extLst>
            </p:cNvPr>
            <p:cNvSpPr txBox="1"/>
            <p:nvPr/>
          </p:nvSpPr>
          <p:spPr>
            <a:xfrm>
              <a:off x="1339343" y="3502118"/>
              <a:ext cx="1922670" cy="707886"/>
            </a:xfrm>
            <a:prstGeom prst="rect">
              <a:avLst/>
            </a:prstGeom>
            <a:noFill/>
          </p:spPr>
          <p:txBody>
            <a:bodyPr wrap="square" rtlCol="0">
              <a:spAutoFit/>
            </a:bodyPr>
            <a:lstStyle/>
            <a:p>
              <a:pPr algn="ctr" defTabSz="427810">
                <a:defRPr/>
              </a:pPr>
              <a:r>
                <a:rPr lang="es-MX" sz="2000" dirty="0">
                  <a:solidFill>
                    <a:srgbClr val="000000"/>
                  </a:solidFill>
                  <a:latin typeface="Avenir Next LT Pro" panose="020B0504020202020204" pitchFamily="34" charset="0"/>
                </a:rPr>
                <a:t>Servicios Esenciales</a:t>
              </a:r>
            </a:p>
          </p:txBody>
        </p:sp>
        <p:grpSp>
          <p:nvGrpSpPr>
            <p:cNvPr id="19" name="Group 18">
              <a:extLst>
                <a:ext uri="{FF2B5EF4-FFF2-40B4-BE49-F238E27FC236}">
                  <a16:creationId xmlns:a16="http://schemas.microsoft.com/office/drawing/2014/main" id="{011818BD-6776-39C5-1C89-C827F4382E81}"/>
                </a:ext>
              </a:extLst>
            </p:cNvPr>
            <p:cNvGrpSpPr/>
            <p:nvPr/>
          </p:nvGrpSpPr>
          <p:grpSpPr>
            <a:xfrm>
              <a:off x="1545338" y="2211598"/>
              <a:ext cx="1341627" cy="1236773"/>
              <a:chOff x="383915" y="1942117"/>
              <a:chExt cx="1341627" cy="1236773"/>
            </a:xfrm>
          </p:grpSpPr>
          <p:pic>
            <p:nvPicPr>
              <p:cNvPr id="2" name="Gráfico 7" descr="Marca de escudo con relleno sólido">
                <a:extLst>
                  <a:ext uri="{FF2B5EF4-FFF2-40B4-BE49-F238E27FC236}">
                    <a16:creationId xmlns:a16="http://schemas.microsoft.com/office/drawing/2014/main" id="{61C94BCC-28C7-E872-D6AB-3DAD1428080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39255" y="2556651"/>
                <a:ext cx="586287" cy="586287"/>
              </a:xfrm>
              <a:prstGeom prst="rect">
                <a:avLst/>
              </a:prstGeom>
            </p:spPr>
          </p:pic>
          <p:pic>
            <p:nvPicPr>
              <p:cNvPr id="4" name="Gráfico 9" descr="Televisión con relleno sólido">
                <a:extLst>
                  <a:ext uri="{FF2B5EF4-FFF2-40B4-BE49-F238E27FC236}">
                    <a16:creationId xmlns:a16="http://schemas.microsoft.com/office/drawing/2014/main" id="{1FECB76D-23BC-591A-B073-71C1844E928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7291" y="2592603"/>
                <a:ext cx="586287" cy="586287"/>
              </a:xfrm>
              <a:prstGeom prst="rect">
                <a:avLst/>
              </a:prstGeom>
            </p:spPr>
          </p:pic>
          <p:pic>
            <p:nvPicPr>
              <p:cNvPr id="9" name="Gráfico 11" descr="Enrutador inalámbrico con relleno sólido">
                <a:extLst>
                  <a:ext uri="{FF2B5EF4-FFF2-40B4-BE49-F238E27FC236}">
                    <a16:creationId xmlns:a16="http://schemas.microsoft.com/office/drawing/2014/main" id="{19C2D26E-589E-FCAF-75E6-9E9EC5121EB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49488" y="1942117"/>
                <a:ext cx="675986" cy="675986"/>
              </a:xfrm>
              <a:prstGeom prst="rect">
                <a:avLst/>
              </a:prstGeom>
            </p:spPr>
          </p:pic>
          <p:pic>
            <p:nvPicPr>
              <p:cNvPr id="11" name="Gráfico 13" descr="Smartphone con relleno sólido">
                <a:extLst>
                  <a:ext uri="{FF2B5EF4-FFF2-40B4-BE49-F238E27FC236}">
                    <a16:creationId xmlns:a16="http://schemas.microsoft.com/office/drawing/2014/main" id="{7DF495C2-1055-1405-CBBE-1C994C67EEC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83915" y="2017026"/>
                <a:ext cx="586287" cy="586287"/>
              </a:xfrm>
              <a:prstGeom prst="rect">
                <a:avLst/>
              </a:prstGeom>
            </p:spPr>
          </p:pic>
        </p:grpSp>
      </p:grpSp>
      <p:grpSp>
        <p:nvGrpSpPr>
          <p:cNvPr id="22" name="Group 21">
            <a:extLst>
              <a:ext uri="{FF2B5EF4-FFF2-40B4-BE49-F238E27FC236}">
                <a16:creationId xmlns:a16="http://schemas.microsoft.com/office/drawing/2014/main" id="{DAE5A986-D3FE-7BE4-1B7D-0C53BCEDE1E0}"/>
              </a:ext>
            </a:extLst>
          </p:cNvPr>
          <p:cNvGrpSpPr/>
          <p:nvPr/>
        </p:nvGrpSpPr>
        <p:grpSpPr>
          <a:xfrm>
            <a:off x="3868006" y="2280730"/>
            <a:ext cx="1922670" cy="2126536"/>
            <a:chOff x="4062783" y="2426298"/>
            <a:chExt cx="1922670" cy="2126536"/>
          </a:xfrm>
        </p:grpSpPr>
        <p:pic>
          <p:nvPicPr>
            <p:cNvPr id="40" name="Gráfico 48" descr="Internet con relleno sólido">
              <a:extLst>
                <a:ext uri="{FF2B5EF4-FFF2-40B4-BE49-F238E27FC236}">
                  <a16:creationId xmlns:a16="http://schemas.microsoft.com/office/drawing/2014/main" id="{F68E8B96-F3F6-5F98-3FBD-F7BD797891C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407490" y="2426298"/>
              <a:ext cx="1233256" cy="1233256"/>
            </a:xfrm>
            <a:prstGeom prst="rect">
              <a:avLst/>
            </a:prstGeom>
          </p:spPr>
        </p:pic>
        <p:sp>
          <p:nvSpPr>
            <p:cNvPr id="18" name="CuadroTexto 47">
              <a:extLst>
                <a:ext uri="{FF2B5EF4-FFF2-40B4-BE49-F238E27FC236}">
                  <a16:creationId xmlns:a16="http://schemas.microsoft.com/office/drawing/2014/main" id="{7E14E1A5-477F-AB0A-35A6-14562073F563}"/>
                </a:ext>
              </a:extLst>
            </p:cNvPr>
            <p:cNvSpPr txBox="1"/>
            <p:nvPr/>
          </p:nvSpPr>
          <p:spPr>
            <a:xfrm>
              <a:off x="4062783" y="3537171"/>
              <a:ext cx="1922670" cy="1015663"/>
            </a:xfrm>
            <a:prstGeom prst="rect">
              <a:avLst/>
            </a:prstGeom>
            <a:noFill/>
          </p:spPr>
          <p:txBody>
            <a:bodyPr wrap="square" rtlCol="0">
              <a:spAutoFit/>
            </a:bodyPr>
            <a:lstStyle/>
            <a:p>
              <a:pPr algn="ctr" defTabSz="427810">
                <a:defRPr/>
              </a:pPr>
              <a:r>
                <a:rPr lang="es-MX" sz="2000" dirty="0">
                  <a:solidFill>
                    <a:srgbClr val="000000"/>
                  </a:solidFill>
                  <a:latin typeface="Avenir Next LT Pro" panose="020B0504020202020204" pitchFamily="34" charset="0"/>
                </a:rPr>
                <a:t>Solidez y trayectoria de 30 años </a:t>
              </a:r>
            </a:p>
          </p:txBody>
        </p:sp>
      </p:grpSp>
    </p:spTree>
    <p:extLst>
      <p:ext uri="{BB962C8B-B14F-4D97-AF65-F5344CB8AC3E}">
        <p14:creationId xmlns:p14="http://schemas.microsoft.com/office/powerpoint/2010/main" val="198300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Imagen que contiene Logotipo&#10;&#10;Descripción generada automáticamente">
            <a:extLst>
              <a:ext uri="{FF2B5EF4-FFF2-40B4-BE49-F238E27FC236}">
                <a16:creationId xmlns:a16="http://schemas.microsoft.com/office/drawing/2014/main" id="{8AAE6FDF-5762-B2AD-4EDA-35ACE04D0685}"/>
              </a:ext>
            </a:extLst>
          </p:cNvPr>
          <p:cNvPicPr>
            <a:picLocks noChangeAspect="1"/>
          </p:cNvPicPr>
          <p:nvPr/>
        </p:nvPicPr>
        <p:blipFill>
          <a:blip r:embed="rId2"/>
          <a:stretch>
            <a:fillRect/>
          </a:stretch>
        </p:blipFill>
        <p:spPr>
          <a:xfrm>
            <a:off x="202851" y="3597567"/>
            <a:ext cx="4161615" cy="3069191"/>
          </a:xfrm>
          <a:prstGeom prst="rect">
            <a:avLst/>
          </a:prstGeom>
        </p:spPr>
      </p:pic>
      <p:sp>
        <p:nvSpPr>
          <p:cNvPr id="4" name="CuadroTexto 3">
            <a:extLst>
              <a:ext uri="{FF2B5EF4-FFF2-40B4-BE49-F238E27FC236}">
                <a16:creationId xmlns:a16="http://schemas.microsoft.com/office/drawing/2014/main" id="{86CE89AD-0BFC-65E0-DA3E-60FF83A4A363}"/>
              </a:ext>
            </a:extLst>
          </p:cNvPr>
          <p:cNvSpPr txBox="1"/>
          <p:nvPr/>
        </p:nvSpPr>
        <p:spPr>
          <a:xfrm>
            <a:off x="469171" y="411666"/>
            <a:ext cx="9248407" cy="646331"/>
          </a:xfrm>
          <a:prstGeom prst="rect">
            <a:avLst/>
          </a:prstGeom>
          <a:noFill/>
        </p:spPr>
        <p:txBody>
          <a:bodyPr wrap="square" rtlCol="0">
            <a:spAutoFit/>
          </a:bodyPr>
          <a:lstStyle/>
          <a:p>
            <a:pPr marL="0" marR="0" lvl="0" indent="0" algn="l" defTabSz="953811" rtl="0" eaLnBrk="1" fontAlgn="auto" latinLnBrk="0" hangingPunct="1">
              <a:lnSpc>
                <a:spcPct val="100000"/>
              </a:lnSpc>
              <a:spcBef>
                <a:spcPts val="0"/>
              </a:spcBef>
              <a:spcAft>
                <a:spcPts val="0"/>
              </a:spcAft>
              <a:buClrTx/>
              <a:buSzTx/>
              <a:buFontTx/>
              <a:buNone/>
              <a:tabLst/>
              <a:defRPr/>
            </a:pPr>
            <a:r>
              <a:rPr kumimoji="0" lang="es-MX" sz="3600" b="0" i="0" u="none" strike="noStrike" kern="1200" cap="none" spc="300" normalizeH="0" baseline="0" noProof="0" dirty="0">
                <a:ln>
                  <a:noFill/>
                </a:ln>
                <a:solidFill>
                  <a:srgbClr val="0C0C0C">
                    <a:lumMod val="95000"/>
                    <a:lumOff val="5000"/>
                  </a:srgbClr>
                </a:solidFill>
                <a:effectLst/>
                <a:uLnTx/>
                <a:uFillTx/>
                <a:latin typeface="Avenir Next LT Pro Light" panose="020B0304020202020204" pitchFamily="34" charset="0"/>
                <a:ea typeface="+mn-ea"/>
                <a:cs typeface="+mn-cs"/>
              </a:rPr>
              <a:t>PRÓXIMOS </a:t>
            </a:r>
            <a:r>
              <a:rPr kumimoji="0" lang="es-MX" sz="3600" b="0" i="0" u="none" strike="noStrike" kern="1200" cap="none" spc="300" normalizeH="0" baseline="0" noProof="0" dirty="0">
                <a:ln>
                  <a:noFill/>
                </a:ln>
                <a:solidFill>
                  <a:srgbClr val="9F26B5"/>
                </a:solidFill>
                <a:effectLst/>
                <a:uLnTx/>
                <a:uFillTx/>
                <a:latin typeface="Avenir Next LT Pro Demi" panose="020B0704020202020204" pitchFamily="34" charset="0"/>
                <a:ea typeface="+mn-ea"/>
                <a:cs typeface="+mn-cs"/>
              </a:rPr>
              <a:t>EVENTOS NACIONALES</a:t>
            </a:r>
          </a:p>
        </p:txBody>
      </p:sp>
      <p:pic>
        <p:nvPicPr>
          <p:cNvPr id="5" name="Imagen 4" descr="Diagrama&#10;&#10;Descripción generada automáticamente con confianza media">
            <a:extLst>
              <a:ext uri="{FF2B5EF4-FFF2-40B4-BE49-F238E27FC236}">
                <a16:creationId xmlns:a16="http://schemas.microsoft.com/office/drawing/2014/main" id="{AD279951-3AD0-8539-4888-AD47D7476DF0}"/>
              </a:ext>
            </a:extLst>
          </p:cNvPr>
          <p:cNvPicPr>
            <a:picLocks noChangeAspect="1"/>
          </p:cNvPicPr>
          <p:nvPr/>
        </p:nvPicPr>
        <p:blipFill rotWithShape="1">
          <a:blip r:embed="rId3"/>
          <a:srcRect t="3649" b="5129"/>
          <a:stretch/>
        </p:blipFill>
        <p:spPr>
          <a:xfrm>
            <a:off x="4615675" y="1134520"/>
            <a:ext cx="4025907" cy="2778882"/>
          </a:xfrm>
          <a:prstGeom prst="rect">
            <a:avLst/>
          </a:prstGeom>
        </p:spPr>
      </p:pic>
      <p:pic>
        <p:nvPicPr>
          <p:cNvPr id="6" name="Imagen 5" descr="Imagen que contiene foto, firmar, restaurante, alimentos&#10;&#10;Descripción generada automáticamente">
            <a:extLst>
              <a:ext uri="{FF2B5EF4-FFF2-40B4-BE49-F238E27FC236}">
                <a16:creationId xmlns:a16="http://schemas.microsoft.com/office/drawing/2014/main" id="{E2847EE5-5E12-30AA-8435-A309B005CA64}"/>
              </a:ext>
            </a:extLst>
          </p:cNvPr>
          <p:cNvPicPr>
            <a:picLocks noChangeAspect="1"/>
          </p:cNvPicPr>
          <p:nvPr/>
        </p:nvPicPr>
        <p:blipFill>
          <a:blip r:embed="rId4"/>
          <a:stretch>
            <a:fillRect/>
          </a:stretch>
        </p:blipFill>
        <p:spPr>
          <a:xfrm>
            <a:off x="7261741" y="4007591"/>
            <a:ext cx="4727408" cy="2659167"/>
          </a:xfrm>
          <a:prstGeom prst="rect">
            <a:avLst/>
          </a:prstGeom>
        </p:spPr>
      </p:pic>
    </p:spTree>
    <p:extLst>
      <p:ext uri="{BB962C8B-B14F-4D97-AF65-F5344CB8AC3E}">
        <p14:creationId xmlns:p14="http://schemas.microsoft.com/office/powerpoint/2010/main" val="3593728368"/>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Conector recto 17">
            <a:extLst>
              <a:ext uri="{FF2B5EF4-FFF2-40B4-BE49-F238E27FC236}">
                <a16:creationId xmlns:a16="http://schemas.microsoft.com/office/drawing/2014/main" id="{F16F9FD6-095A-B543-BA9E-5118EAA7854E}"/>
              </a:ext>
            </a:extLst>
          </p:cNvPr>
          <p:cNvCxnSpPr/>
          <p:nvPr/>
        </p:nvCxnSpPr>
        <p:spPr>
          <a:xfrm>
            <a:off x="991801" y="1736386"/>
            <a:ext cx="102084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uadroTexto 27">
            <a:extLst>
              <a:ext uri="{FF2B5EF4-FFF2-40B4-BE49-F238E27FC236}">
                <a16:creationId xmlns:a16="http://schemas.microsoft.com/office/drawing/2014/main" id="{3AEFB955-BDEC-46BD-BFF6-9F97762F3814}"/>
              </a:ext>
            </a:extLst>
          </p:cNvPr>
          <p:cNvSpPr txBox="1"/>
          <p:nvPr/>
        </p:nvSpPr>
        <p:spPr>
          <a:xfrm>
            <a:off x="1680142" y="3167233"/>
            <a:ext cx="8831716" cy="2062103"/>
          </a:xfrm>
          <a:prstGeom prst="rect">
            <a:avLst/>
          </a:prstGeom>
          <a:noFill/>
        </p:spPr>
        <p:txBody>
          <a:bodyPr wrap="square" rtlCol="0">
            <a:spAutoFit/>
          </a:bodyPr>
          <a:lstStyle/>
          <a:p>
            <a:pPr marL="0" marR="0" lvl="0" indent="0" algn="ctr" defTabSz="892517" rtl="0" eaLnBrk="1" fontAlgn="auto" latinLnBrk="0" hangingPunct="1">
              <a:lnSpc>
                <a:spcPct val="100000"/>
              </a:lnSpc>
              <a:spcBef>
                <a:spcPts val="0"/>
              </a:spcBef>
              <a:spcAft>
                <a:spcPts val="0"/>
              </a:spcAft>
              <a:buClrTx/>
              <a:buSzTx/>
              <a:buFontTx/>
              <a:buNone/>
              <a:tabLst/>
              <a:defRPr/>
            </a:pPr>
            <a:r>
              <a:rPr lang="es-CO" sz="3200" dirty="0"/>
              <a:t>Si no construyes una fuente de ingresos constante y estable que no dependa de tu tiempo y esfuerzo siempre estarás en riesgo de perder tu ingreso y calidad de vida. </a:t>
            </a:r>
          </a:p>
        </p:txBody>
      </p:sp>
      <p:sp>
        <p:nvSpPr>
          <p:cNvPr id="24" name="CuadroTexto 35">
            <a:extLst>
              <a:ext uri="{FF2B5EF4-FFF2-40B4-BE49-F238E27FC236}">
                <a16:creationId xmlns:a16="http://schemas.microsoft.com/office/drawing/2014/main" id="{EAB74F17-03EA-48FA-BCF1-075A8A03BCB6}"/>
              </a:ext>
            </a:extLst>
          </p:cNvPr>
          <p:cNvSpPr txBox="1"/>
          <p:nvPr/>
        </p:nvSpPr>
        <p:spPr>
          <a:xfrm>
            <a:off x="2777756" y="1528480"/>
            <a:ext cx="6636488" cy="923330"/>
          </a:xfrm>
          <a:prstGeom prst="rect">
            <a:avLst/>
          </a:prstGeom>
          <a:noFill/>
        </p:spPr>
        <p:txBody>
          <a:bodyPr wrap="square" rtlCol="0">
            <a:spAutoFit/>
          </a:bodyPr>
          <a:lstStyle/>
          <a:p>
            <a:pPr marL="0" marR="0" lvl="0" indent="0" algn="ctr" defTabSz="892517" rtl="0" eaLnBrk="1" fontAlgn="auto" latinLnBrk="0" hangingPunct="1">
              <a:lnSpc>
                <a:spcPct val="100000"/>
              </a:lnSpc>
              <a:spcBef>
                <a:spcPts val="0"/>
              </a:spcBef>
              <a:spcAft>
                <a:spcPts val="0"/>
              </a:spcAft>
              <a:buClrTx/>
              <a:buSzTx/>
              <a:buFontTx/>
              <a:buNone/>
              <a:tabLst/>
              <a:defRPr/>
            </a:pPr>
            <a:r>
              <a:rPr lang="es-CO" sz="5400" spc="600" dirty="0">
                <a:solidFill>
                  <a:srgbClr val="002060"/>
                </a:solidFill>
                <a:latin typeface="+mj-lt"/>
              </a:rPr>
              <a:t>ADVERTENCIA</a:t>
            </a:r>
          </a:p>
        </p:txBody>
      </p:sp>
    </p:spTree>
    <p:extLst>
      <p:ext uri="{BB962C8B-B14F-4D97-AF65-F5344CB8AC3E}">
        <p14:creationId xmlns:p14="http://schemas.microsoft.com/office/powerpoint/2010/main" val="1261336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Conector recto 17">
            <a:extLst>
              <a:ext uri="{FF2B5EF4-FFF2-40B4-BE49-F238E27FC236}">
                <a16:creationId xmlns:a16="http://schemas.microsoft.com/office/drawing/2014/main" id="{F16F9FD6-095A-B543-BA9E-5118EAA7854E}"/>
              </a:ext>
            </a:extLst>
          </p:cNvPr>
          <p:cNvCxnSpPr/>
          <p:nvPr/>
        </p:nvCxnSpPr>
        <p:spPr>
          <a:xfrm>
            <a:off x="991801" y="1736386"/>
            <a:ext cx="102084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uadroTexto 27">
            <a:extLst>
              <a:ext uri="{FF2B5EF4-FFF2-40B4-BE49-F238E27FC236}">
                <a16:creationId xmlns:a16="http://schemas.microsoft.com/office/drawing/2014/main" id="{3AEFB955-BDEC-46BD-BFF6-9F97762F3814}"/>
              </a:ext>
            </a:extLst>
          </p:cNvPr>
          <p:cNvSpPr txBox="1"/>
          <p:nvPr/>
        </p:nvSpPr>
        <p:spPr>
          <a:xfrm>
            <a:off x="3498111" y="2788586"/>
            <a:ext cx="8229599" cy="2062103"/>
          </a:xfrm>
          <a:prstGeom prst="rect">
            <a:avLst/>
          </a:prstGeom>
          <a:noFill/>
        </p:spPr>
        <p:txBody>
          <a:bodyPr wrap="square" rtlCol="0">
            <a:spAutoFit/>
          </a:bodyPr>
          <a:lstStyle/>
          <a:p>
            <a:pPr marL="0" marR="0" lvl="0" indent="0" algn="ctr" defTabSz="892517" rtl="0" eaLnBrk="1" fontAlgn="auto" latinLnBrk="0" hangingPunct="1">
              <a:lnSpc>
                <a:spcPct val="100000"/>
              </a:lnSpc>
              <a:spcBef>
                <a:spcPts val="0"/>
              </a:spcBef>
              <a:spcAft>
                <a:spcPts val="0"/>
              </a:spcAft>
              <a:buClrTx/>
              <a:buSzTx/>
              <a:buFontTx/>
              <a:buNone/>
              <a:tabLst/>
              <a:defRPr/>
            </a:pPr>
            <a:r>
              <a:rPr lang="es-CO" sz="3200" dirty="0"/>
              <a:t>Si construyes una fuente de ingresos RESIDUAL, podrás vivir sin jefes, sin el estrés de un negocio tradicional, sin la constante presión de las ventas. </a:t>
            </a:r>
          </a:p>
        </p:txBody>
      </p:sp>
      <p:sp>
        <p:nvSpPr>
          <p:cNvPr id="24" name="CuadroTexto 35">
            <a:extLst>
              <a:ext uri="{FF2B5EF4-FFF2-40B4-BE49-F238E27FC236}">
                <a16:creationId xmlns:a16="http://schemas.microsoft.com/office/drawing/2014/main" id="{EAB74F17-03EA-48FA-BCF1-075A8A03BCB6}"/>
              </a:ext>
            </a:extLst>
          </p:cNvPr>
          <p:cNvSpPr txBox="1"/>
          <p:nvPr/>
        </p:nvSpPr>
        <p:spPr>
          <a:xfrm>
            <a:off x="4274287" y="1296803"/>
            <a:ext cx="6677246" cy="1015663"/>
          </a:xfrm>
          <a:prstGeom prst="rect">
            <a:avLst/>
          </a:prstGeom>
          <a:noFill/>
        </p:spPr>
        <p:txBody>
          <a:bodyPr wrap="square" rtlCol="0">
            <a:spAutoFit/>
          </a:bodyPr>
          <a:lstStyle/>
          <a:p>
            <a:pPr marL="0" marR="0" lvl="0" indent="0" algn="ctr" defTabSz="892517" rtl="0" eaLnBrk="1" fontAlgn="auto" latinLnBrk="0" hangingPunct="1">
              <a:lnSpc>
                <a:spcPct val="100000"/>
              </a:lnSpc>
              <a:spcBef>
                <a:spcPts val="0"/>
              </a:spcBef>
              <a:spcAft>
                <a:spcPts val="0"/>
              </a:spcAft>
              <a:buClrTx/>
              <a:buSzTx/>
              <a:buFontTx/>
              <a:buNone/>
              <a:tabLst/>
              <a:defRPr/>
            </a:pPr>
            <a:r>
              <a:rPr lang="es-CO" sz="6000" spc="600" dirty="0">
                <a:solidFill>
                  <a:srgbClr val="002060"/>
                </a:solidFill>
                <a:latin typeface="+mj-lt"/>
              </a:rPr>
              <a:t>RECOMPENSA</a:t>
            </a:r>
          </a:p>
        </p:txBody>
      </p:sp>
      <p:sp>
        <p:nvSpPr>
          <p:cNvPr id="2" name="CuadroTexto 1">
            <a:extLst>
              <a:ext uri="{FF2B5EF4-FFF2-40B4-BE49-F238E27FC236}">
                <a16:creationId xmlns:a16="http://schemas.microsoft.com/office/drawing/2014/main" id="{B200F7B3-9CB5-4429-8DB5-F2A6FABE675F}"/>
              </a:ext>
            </a:extLst>
          </p:cNvPr>
          <p:cNvSpPr txBox="1"/>
          <p:nvPr/>
        </p:nvSpPr>
        <p:spPr>
          <a:xfrm>
            <a:off x="5379187" y="5333367"/>
            <a:ext cx="4467446" cy="769441"/>
          </a:xfrm>
          <a:prstGeom prst="rect">
            <a:avLst/>
          </a:prstGeom>
          <a:noFill/>
        </p:spPr>
        <p:txBody>
          <a:bodyPr wrap="square" rtlCol="0">
            <a:spAutoFit/>
          </a:bodyPr>
          <a:lstStyle/>
          <a:p>
            <a:pPr algn="ctr"/>
            <a:r>
              <a:rPr lang="es-MX" sz="4400" dirty="0">
                <a:solidFill>
                  <a:srgbClr val="0070C0"/>
                </a:solidFill>
                <a:latin typeface="+mj-lt"/>
              </a:rPr>
              <a:t>Tendrás libertad</a:t>
            </a:r>
          </a:p>
        </p:txBody>
      </p:sp>
      <p:sp>
        <p:nvSpPr>
          <p:cNvPr id="3" name="Rectángulo 2">
            <a:extLst>
              <a:ext uri="{FF2B5EF4-FFF2-40B4-BE49-F238E27FC236}">
                <a16:creationId xmlns:a16="http://schemas.microsoft.com/office/drawing/2014/main" id="{038F355E-57D9-4EF8-B91C-FA461D68496A}"/>
              </a:ext>
            </a:extLst>
          </p:cNvPr>
          <p:cNvSpPr/>
          <p:nvPr/>
        </p:nvSpPr>
        <p:spPr>
          <a:xfrm>
            <a:off x="0" y="0"/>
            <a:ext cx="3249430" cy="6858000"/>
          </a:xfrm>
          <a:prstGeom prst="rect">
            <a:avLst/>
          </a:prstGeom>
          <a:blipFill dpi="0" rotWithShape="1">
            <a:blip r:embed="rId3"/>
            <a:srcRect/>
            <a:tile tx="1993900" ty="0" sx="54000" sy="54000" flip="x" algn="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840006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Imagen 18" descr="Imagen que contiene gráficos vectoriales&#10;&#10;Descripción generada automáticamente">
            <a:extLst>
              <a:ext uri="{FF2B5EF4-FFF2-40B4-BE49-F238E27FC236}">
                <a16:creationId xmlns:a16="http://schemas.microsoft.com/office/drawing/2014/main" id="{BACD48E8-2917-1D48-AEF1-360083EFA667}"/>
              </a:ext>
            </a:extLst>
          </p:cNvPr>
          <p:cNvPicPr>
            <a:picLocks noChangeAspect="1"/>
          </p:cNvPicPr>
          <p:nvPr/>
        </p:nvPicPr>
        <p:blipFill rotWithShape="1">
          <a:blip r:embed="rId3"/>
          <a:srcRect l="829" t="3317" r="14165" b="19190"/>
          <a:stretch/>
        </p:blipFill>
        <p:spPr>
          <a:xfrm>
            <a:off x="1132911" y="1965494"/>
            <a:ext cx="3854945" cy="1937413"/>
          </a:xfrm>
          <a:prstGeom prst="rect">
            <a:avLst/>
          </a:prstGeom>
        </p:spPr>
      </p:pic>
      <p:pic>
        <p:nvPicPr>
          <p:cNvPr id="21" name="Imagen 20">
            <a:extLst>
              <a:ext uri="{FF2B5EF4-FFF2-40B4-BE49-F238E27FC236}">
                <a16:creationId xmlns:a16="http://schemas.microsoft.com/office/drawing/2014/main" id="{726CD159-D19B-D148-9F5F-55B5A2182FD3}"/>
              </a:ext>
            </a:extLst>
          </p:cNvPr>
          <p:cNvPicPr>
            <a:picLocks noChangeAspect="1"/>
          </p:cNvPicPr>
          <p:nvPr/>
        </p:nvPicPr>
        <p:blipFill>
          <a:blip r:embed="rId4"/>
          <a:stretch>
            <a:fillRect/>
          </a:stretch>
        </p:blipFill>
        <p:spPr>
          <a:xfrm>
            <a:off x="1132911" y="4062068"/>
            <a:ext cx="3854945" cy="780626"/>
          </a:xfrm>
          <a:prstGeom prst="rect">
            <a:avLst/>
          </a:prstGeom>
        </p:spPr>
      </p:pic>
      <p:pic>
        <p:nvPicPr>
          <p:cNvPr id="3" name="Picture 2" descr="Logo&#10;&#10;Description automatically generated">
            <a:extLst>
              <a:ext uri="{FF2B5EF4-FFF2-40B4-BE49-F238E27FC236}">
                <a16:creationId xmlns:a16="http://schemas.microsoft.com/office/drawing/2014/main" id="{445F76A9-6B18-43D6-B67D-D0700687E6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403498"/>
            <a:ext cx="4499705" cy="4488456"/>
          </a:xfrm>
          <a:prstGeom prst="rect">
            <a:avLst/>
          </a:prstGeom>
        </p:spPr>
      </p:pic>
    </p:spTree>
    <p:extLst>
      <p:ext uri="{BB962C8B-B14F-4D97-AF65-F5344CB8AC3E}">
        <p14:creationId xmlns:p14="http://schemas.microsoft.com/office/powerpoint/2010/main" val="622829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D44309A-289B-4657-A181-9A17030C79C2}"/>
              </a:ext>
            </a:extLst>
          </p:cNvPr>
          <p:cNvSpPr txBox="1"/>
          <p:nvPr/>
        </p:nvSpPr>
        <p:spPr>
          <a:xfrm>
            <a:off x="7242464" y="748145"/>
            <a:ext cx="4248516" cy="1569660"/>
          </a:xfrm>
          <a:prstGeom prst="rect">
            <a:avLst/>
          </a:prstGeom>
          <a:noFill/>
        </p:spPr>
        <p:txBody>
          <a:bodyPr wrap="square" rtlCol="0">
            <a:spAutoFit/>
          </a:bodyPr>
          <a:lstStyle/>
          <a:p>
            <a:pPr algn="r"/>
            <a:r>
              <a:rPr lang="es-MX" sz="3200" dirty="0">
                <a:solidFill>
                  <a:schemeClr val="tx2"/>
                </a:solidFill>
                <a:latin typeface="+mj-lt"/>
              </a:rPr>
              <a:t>CONCEPTOS QUE GENERAN RIQUEZA Y LIBERTAD</a:t>
            </a:r>
          </a:p>
        </p:txBody>
      </p:sp>
      <p:sp>
        <p:nvSpPr>
          <p:cNvPr id="5" name="Rectángulo 4">
            <a:extLst>
              <a:ext uri="{FF2B5EF4-FFF2-40B4-BE49-F238E27FC236}">
                <a16:creationId xmlns:a16="http://schemas.microsoft.com/office/drawing/2014/main" id="{7CAFE6FE-3DA4-4447-B90A-A6D442834D6E}"/>
              </a:ext>
            </a:extLst>
          </p:cNvPr>
          <p:cNvSpPr/>
          <p:nvPr/>
        </p:nvSpPr>
        <p:spPr>
          <a:xfrm rot="2700000">
            <a:off x="1399886" y="1267692"/>
            <a:ext cx="2940627" cy="2940627"/>
          </a:xfrm>
          <a:prstGeom prst="rect">
            <a:avLst/>
          </a:prstGeom>
          <a:blipFill dpi="0" rotWithShape="0">
            <a:blip r:embed="rId2"/>
            <a:srcRect/>
            <a:tile tx="0" ty="0" sx="17000" sy="17000" flip="none" algn="ctr"/>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Rectángulo 5">
            <a:extLst>
              <a:ext uri="{FF2B5EF4-FFF2-40B4-BE49-F238E27FC236}">
                <a16:creationId xmlns:a16="http://schemas.microsoft.com/office/drawing/2014/main" id="{93C68355-5469-463D-89A9-FC8A4C086919}"/>
              </a:ext>
            </a:extLst>
          </p:cNvPr>
          <p:cNvSpPr/>
          <p:nvPr/>
        </p:nvSpPr>
        <p:spPr>
          <a:xfrm rot="2700000">
            <a:off x="4922404" y="2926830"/>
            <a:ext cx="2940627" cy="2940627"/>
          </a:xfrm>
          <a:prstGeom prst="rect">
            <a:avLst/>
          </a:prstGeom>
          <a:blipFill dpi="0" rotWithShape="0">
            <a:blip r:embed="rId3"/>
            <a:srcRect/>
            <a:tile tx="0" ty="0" sx="24000" sy="24000" flip="none" algn="ctr"/>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CuadroTexto 6">
            <a:extLst>
              <a:ext uri="{FF2B5EF4-FFF2-40B4-BE49-F238E27FC236}">
                <a16:creationId xmlns:a16="http://schemas.microsoft.com/office/drawing/2014/main" id="{6497876A-C13B-47FC-9D0A-90F764B26160}"/>
              </a:ext>
            </a:extLst>
          </p:cNvPr>
          <p:cNvSpPr txBox="1"/>
          <p:nvPr/>
        </p:nvSpPr>
        <p:spPr>
          <a:xfrm>
            <a:off x="510202" y="3863236"/>
            <a:ext cx="1568506" cy="954107"/>
          </a:xfrm>
          <a:prstGeom prst="rect">
            <a:avLst/>
          </a:prstGeom>
          <a:noFill/>
        </p:spPr>
        <p:txBody>
          <a:bodyPr wrap="none" rtlCol="0">
            <a:spAutoFit/>
          </a:bodyPr>
          <a:lstStyle/>
          <a:p>
            <a:r>
              <a:rPr lang="es-MX" sz="2800" dirty="0"/>
              <a:t>Ingreso</a:t>
            </a:r>
          </a:p>
          <a:p>
            <a:r>
              <a:rPr lang="es-MX" sz="2800" dirty="0"/>
              <a:t>Residual</a:t>
            </a:r>
          </a:p>
        </p:txBody>
      </p:sp>
      <p:sp>
        <p:nvSpPr>
          <p:cNvPr id="8" name="CuadroTexto 7">
            <a:extLst>
              <a:ext uri="{FF2B5EF4-FFF2-40B4-BE49-F238E27FC236}">
                <a16:creationId xmlns:a16="http://schemas.microsoft.com/office/drawing/2014/main" id="{F75EE2E9-5BE4-4A37-8FB0-C6D8B0D934F6}"/>
              </a:ext>
            </a:extLst>
          </p:cNvPr>
          <p:cNvSpPr txBox="1"/>
          <p:nvPr/>
        </p:nvSpPr>
        <p:spPr>
          <a:xfrm>
            <a:off x="7663134" y="5586635"/>
            <a:ext cx="3231975" cy="523220"/>
          </a:xfrm>
          <a:prstGeom prst="rect">
            <a:avLst/>
          </a:prstGeom>
          <a:noFill/>
        </p:spPr>
        <p:txBody>
          <a:bodyPr wrap="none" rtlCol="0">
            <a:spAutoFit/>
          </a:bodyPr>
          <a:lstStyle/>
          <a:p>
            <a:r>
              <a:rPr lang="es-MX" sz="2800" dirty="0"/>
              <a:t>Negocio escalable</a:t>
            </a:r>
          </a:p>
        </p:txBody>
      </p:sp>
      <p:cxnSp>
        <p:nvCxnSpPr>
          <p:cNvPr id="12" name="Conector recto 11">
            <a:extLst>
              <a:ext uri="{FF2B5EF4-FFF2-40B4-BE49-F238E27FC236}">
                <a16:creationId xmlns:a16="http://schemas.microsoft.com/office/drawing/2014/main" id="{0F4DADA4-1AEC-46F9-AD0E-D1E2F3865E83}"/>
              </a:ext>
            </a:extLst>
          </p:cNvPr>
          <p:cNvCxnSpPr/>
          <p:nvPr/>
        </p:nvCxnSpPr>
        <p:spPr>
          <a:xfrm flipV="1">
            <a:off x="644236" y="550718"/>
            <a:ext cx="2067791" cy="202622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E8262283-B2C0-40A6-8DA7-AFDF1D1D447B}"/>
              </a:ext>
            </a:extLst>
          </p:cNvPr>
          <p:cNvCxnSpPr/>
          <p:nvPr/>
        </p:nvCxnSpPr>
        <p:spPr>
          <a:xfrm flipV="1">
            <a:off x="4186958" y="2202873"/>
            <a:ext cx="2067791" cy="202622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 name="Conector recto 2">
            <a:extLst>
              <a:ext uri="{FF2B5EF4-FFF2-40B4-BE49-F238E27FC236}">
                <a16:creationId xmlns:a16="http://schemas.microsoft.com/office/drawing/2014/main" id="{B492C0EE-7A2C-4654-84A3-86FE1D4E1225}"/>
              </a:ext>
            </a:extLst>
          </p:cNvPr>
          <p:cNvCxnSpPr/>
          <p:nvPr/>
        </p:nvCxnSpPr>
        <p:spPr>
          <a:xfrm>
            <a:off x="11305309" y="2576945"/>
            <a:ext cx="0" cy="363681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303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94A114B-B349-4849-93D1-C98EBD86386F}"/>
              </a:ext>
            </a:extLst>
          </p:cNvPr>
          <p:cNvSpPr txBox="1"/>
          <p:nvPr/>
        </p:nvSpPr>
        <p:spPr>
          <a:xfrm>
            <a:off x="1999067" y="800395"/>
            <a:ext cx="10962570" cy="646331"/>
          </a:xfrm>
          <a:prstGeom prst="rect">
            <a:avLst/>
          </a:prstGeom>
          <a:noFill/>
        </p:spPr>
        <p:txBody>
          <a:bodyPr wrap="square" rtlCol="0">
            <a:spAutoFit/>
          </a:bodyPr>
          <a:lstStyle/>
          <a:p>
            <a:r>
              <a:rPr lang="es-MX" sz="3600" dirty="0">
                <a:solidFill>
                  <a:srgbClr val="002060"/>
                </a:solidFill>
              </a:rPr>
              <a:t>ES UN JUEGO DE MANZANAS</a:t>
            </a:r>
          </a:p>
        </p:txBody>
      </p:sp>
      <p:pic>
        <p:nvPicPr>
          <p:cNvPr id="8" name="Imagen 7" descr="Manzana de color verde&#10;&#10;Descripción generada automáticamente">
            <a:extLst>
              <a:ext uri="{FF2B5EF4-FFF2-40B4-BE49-F238E27FC236}">
                <a16:creationId xmlns:a16="http://schemas.microsoft.com/office/drawing/2014/main" id="{F8308716-FB44-4DB8-AD39-2482E1ADFA4B}"/>
              </a:ext>
            </a:extLst>
          </p:cNvPr>
          <p:cNvPicPr>
            <a:picLocks noChangeAspect="1"/>
          </p:cNvPicPr>
          <p:nvPr/>
        </p:nvPicPr>
        <p:blipFill rotWithShape="1">
          <a:blip r:embed="rId2"/>
          <a:srcRect l="12575" r="12575"/>
          <a:stretch/>
        </p:blipFill>
        <p:spPr>
          <a:xfrm>
            <a:off x="8896458" y="0"/>
            <a:ext cx="3295542" cy="6858000"/>
          </a:xfrm>
          <a:prstGeom prst="rect">
            <a:avLst/>
          </a:prstGeom>
        </p:spPr>
      </p:pic>
      <p:sp>
        <p:nvSpPr>
          <p:cNvPr id="10" name="CuadroTexto 9">
            <a:extLst>
              <a:ext uri="{FF2B5EF4-FFF2-40B4-BE49-F238E27FC236}">
                <a16:creationId xmlns:a16="http://schemas.microsoft.com/office/drawing/2014/main" id="{DB284B15-4A9D-403F-ABE6-361897B0B760}"/>
              </a:ext>
            </a:extLst>
          </p:cNvPr>
          <p:cNvSpPr txBox="1"/>
          <p:nvPr/>
        </p:nvSpPr>
        <p:spPr>
          <a:xfrm>
            <a:off x="2548643" y="5946716"/>
            <a:ext cx="4605300" cy="646331"/>
          </a:xfrm>
          <a:prstGeom prst="rect">
            <a:avLst/>
          </a:prstGeom>
          <a:noFill/>
        </p:spPr>
        <p:txBody>
          <a:bodyPr wrap="none" rtlCol="0">
            <a:spAutoFit/>
          </a:bodyPr>
          <a:lstStyle/>
          <a:p>
            <a:r>
              <a:rPr lang="es-MX" sz="3600" dirty="0">
                <a:solidFill>
                  <a:srgbClr val="0070C0"/>
                </a:solidFill>
                <a:latin typeface="Avenir Next LT Pro Light" panose="020B0304020202020204" pitchFamily="34" charset="0"/>
              </a:rPr>
              <a:t>¡Filtra, </a:t>
            </a:r>
            <a:r>
              <a:rPr lang="es-MX" sz="3600" dirty="0">
                <a:solidFill>
                  <a:srgbClr val="0070C0"/>
                </a:solidFill>
                <a:latin typeface="Avenir Next LT Pro Demi" panose="020B0704020202020204" pitchFamily="34" charset="0"/>
              </a:rPr>
              <a:t>no convenzas</a:t>
            </a:r>
            <a:r>
              <a:rPr lang="es-MX" sz="3600" dirty="0">
                <a:solidFill>
                  <a:srgbClr val="0070C0"/>
                </a:solidFill>
                <a:latin typeface="Avenir Next LT Pro Light" panose="020B0304020202020204" pitchFamily="34" charset="0"/>
              </a:rPr>
              <a:t>!</a:t>
            </a:r>
          </a:p>
        </p:txBody>
      </p:sp>
      <p:sp>
        <p:nvSpPr>
          <p:cNvPr id="11" name="CuadroTexto 10">
            <a:extLst>
              <a:ext uri="{FF2B5EF4-FFF2-40B4-BE49-F238E27FC236}">
                <a16:creationId xmlns:a16="http://schemas.microsoft.com/office/drawing/2014/main" id="{FD1794BE-D199-4D0A-BC5F-6893DD786232}"/>
              </a:ext>
            </a:extLst>
          </p:cNvPr>
          <p:cNvSpPr txBox="1"/>
          <p:nvPr/>
        </p:nvSpPr>
        <p:spPr>
          <a:xfrm>
            <a:off x="553173" y="1803895"/>
            <a:ext cx="5579340" cy="3785652"/>
          </a:xfrm>
          <a:prstGeom prst="rect">
            <a:avLst/>
          </a:prstGeom>
          <a:noFill/>
        </p:spPr>
        <p:txBody>
          <a:bodyPr wrap="square" rtlCol="0">
            <a:spAutoFit/>
          </a:bodyPr>
          <a:lstStyle/>
          <a:p>
            <a:r>
              <a:rPr lang="es-MX" sz="3000" dirty="0">
                <a:solidFill>
                  <a:srgbClr val="FF0000"/>
                </a:solidFill>
                <a:latin typeface="Avenir Next LT Pro Demi" panose="020B0704020202020204" pitchFamily="34" charset="0"/>
              </a:rPr>
              <a:t>Manzanas Rojas </a:t>
            </a:r>
            <a:br>
              <a:rPr lang="es-MX" sz="3000" dirty="0">
                <a:latin typeface="Avenir Next LT Pro Light" panose="020B0304020202020204" pitchFamily="34" charset="0"/>
              </a:rPr>
            </a:br>
            <a:r>
              <a:rPr lang="es-MX" sz="3000" dirty="0">
                <a:latin typeface="Avenir Next LT Pro Light" panose="020B0304020202020204" pitchFamily="34" charset="0"/>
              </a:rPr>
              <a:t>Están muy interesados</a:t>
            </a:r>
          </a:p>
          <a:p>
            <a:r>
              <a:rPr lang="es-MX" sz="3000" dirty="0">
                <a:solidFill>
                  <a:srgbClr val="00B050"/>
                </a:solidFill>
                <a:latin typeface="Avenir Next LT Pro Demi" panose="020B0704020202020204" pitchFamily="34" charset="0"/>
              </a:rPr>
              <a:t>Manzanas Verdes </a:t>
            </a:r>
            <a:br>
              <a:rPr lang="es-MX" sz="3000" dirty="0">
                <a:latin typeface="Avenir Next LT Pro Light" panose="020B0304020202020204" pitchFamily="34" charset="0"/>
              </a:rPr>
            </a:br>
            <a:r>
              <a:rPr lang="es-MX" sz="3000" dirty="0">
                <a:latin typeface="Avenir Next LT Pro Light" panose="020B0304020202020204" pitchFamily="34" charset="0"/>
              </a:rPr>
              <a:t>Tienen que pensarlo.</a:t>
            </a:r>
          </a:p>
          <a:p>
            <a:r>
              <a:rPr lang="es-MX" sz="3000" dirty="0">
                <a:solidFill>
                  <a:srgbClr val="996600"/>
                </a:solidFill>
                <a:latin typeface="Avenir Next LT Pro Demi" panose="020B0704020202020204" pitchFamily="34" charset="0"/>
              </a:rPr>
              <a:t>Manzanas Cafés</a:t>
            </a:r>
            <a:br>
              <a:rPr lang="es-MX" sz="3000" dirty="0">
                <a:latin typeface="Avenir Next LT Pro Light" panose="020B0304020202020204" pitchFamily="34" charset="0"/>
              </a:rPr>
            </a:br>
            <a:r>
              <a:rPr lang="es-MX" sz="3000" dirty="0">
                <a:latin typeface="Avenir Next LT Pro Light" panose="020B0304020202020204" pitchFamily="34" charset="0"/>
              </a:rPr>
              <a:t>No están interesados</a:t>
            </a:r>
          </a:p>
          <a:p>
            <a:r>
              <a:rPr lang="es-MX" sz="3000" dirty="0">
                <a:solidFill>
                  <a:schemeClr val="tx1">
                    <a:lumMod val="85000"/>
                    <a:lumOff val="15000"/>
                  </a:schemeClr>
                </a:solidFill>
                <a:latin typeface="Avenir Next LT Pro Demi" panose="020B0704020202020204" pitchFamily="34" charset="0"/>
              </a:rPr>
              <a:t>Manzanas Dañadas</a:t>
            </a:r>
            <a:br>
              <a:rPr lang="es-MX" sz="3000" dirty="0">
                <a:latin typeface="Avenir Next LT Pro Light" panose="020B0304020202020204" pitchFamily="34" charset="0"/>
              </a:rPr>
            </a:br>
            <a:r>
              <a:rPr lang="es-MX" sz="3000" dirty="0">
                <a:latin typeface="Avenir Next LT Pro Light" panose="020B0304020202020204" pitchFamily="34" charset="0"/>
              </a:rPr>
              <a:t>Opiniones negativas</a:t>
            </a:r>
          </a:p>
        </p:txBody>
      </p:sp>
      <p:pic>
        <p:nvPicPr>
          <p:cNvPr id="7" name="Imagen 4" descr="Imagen que contiene gráficos vectoriales&#10;&#10;Descripción generada automáticamente">
            <a:extLst>
              <a:ext uri="{FF2B5EF4-FFF2-40B4-BE49-F238E27FC236}">
                <a16:creationId xmlns:a16="http://schemas.microsoft.com/office/drawing/2014/main" id="{A0F6ED29-A7B5-4DA9-B3E9-E1052CDEE320}"/>
              </a:ext>
            </a:extLst>
          </p:cNvPr>
          <p:cNvPicPr>
            <a:picLocks noChangeAspect="1"/>
          </p:cNvPicPr>
          <p:nvPr/>
        </p:nvPicPr>
        <p:blipFill rotWithShape="1">
          <a:blip r:embed="rId3"/>
          <a:srcRect l="829" t="3317" r="14245" b="19190"/>
          <a:stretch/>
        </p:blipFill>
        <p:spPr>
          <a:xfrm>
            <a:off x="445332" y="619969"/>
            <a:ext cx="1469652" cy="738531"/>
          </a:xfrm>
          <a:prstGeom prst="rect">
            <a:avLst/>
          </a:prstGeom>
        </p:spPr>
      </p:pic>
    </p:spTree>
    <p:extLst>
      <p:ext uri="{BB962C8B-B14F-4D97-AF65-F5344CB8AC3E}">
        <p14:creationId xmlns:p14="http://schemas.microsoft.com/office/powerpoint/2010/main" val="187046425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8AFD8D9-9317-4325-BEA5-A48C65521BDD}"/>
              </a:ext>
            </a:extLst>
          </p:cNvPr>
          <p:cNvSpPr/>
          <p:nvPr/>
        </p:nvSpPr>
        <p:spPr>
          <a:xfrm>
            <a:off x="403277" y="1044468"/>
            <a:ext cx="3976473" cy="1200329"/>
          </a:xfrm>
          <a:prstGeom prst="rect">
            <a:avLst/>
          </a:prstGeom>
        </p:spPr>
        <p:txBody>
          <a:bodyPr wrap="none">
            <a:spAutoFit/>
          </a:bodyPr>
          <a:lstStyle/>
          <a:p>
            <a:pPr defTabSz="640514">
              <a:defRPr/>
            </a:pPr>
            <a:r>
              <a:rPr lang="es-MX" sz="3600" dirty="0">
                <a:solidFill>
                  <a:schemeClr val="tx2"/>
                </a:solidFill>
                <a:latin typeface="+mj-lt"/>
                <a:sym typeface="Calibri"/>
              </a:rPr>
              <a:t>LEY DE</a:t>
            </a:r>
          </a:p>
          <a:p>
            <a:pPr defTabSz="640514">
              <a:defRPr/>
            </a:pPr>
            <a:r>
              <a:rPr lang="es-MX" sz="3600" dirty="0">
                <a:solidFill>
                  <a:schemeClr val="tx2"/>
                </a:solidFill>
                <a:latin typeface="+mj-lt"/>
                <a:sym typeface="Calibri"/>
              </a:rPr>
              <a:t>LOS PROMEDIOS</a:t>
            </a:r>
          </a:p>
        </p:txBody>
      </p:sp>
      <p:pic>
        <p:nvPicPr>
          <p:cNvPr id="4" name="Gráfico 3">
            <a:extLst>
              <a:ext uri="{FF2B5EF4-FFF2-40B4-BE49-F238E27FC236}">
                <a16:creationId xmlns:a16="http://schemas.microsoft.com/office/drawing/2014/main" id="{B8BE3C74-D99E-4A0A-8420-6ECAE8F16A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99857" y="-45665"/>
            <a:ext cx="7997246" cy="6949331"/>
          </a:xfrm>
          <a:prstGeom prst="rect">
            <a:avLst/>
          </a:prstGeom>
        </p:spPr>
      </p:pic>
      <p:sp>
        <p:nvSpPr>
          <p:cNvPr id="5" name="TextBox 1">
            <a:extLst>
              <a:ext uri="{FF2B5EF4-FFF2-40B4-BE49-F238E27FC236}">
                <a16:creationId xmlns:a16="http://schemas.microsoft.com/office/drawing/2014/main" id="{89F7B55C-7927-440F-B28C-BC7E43AB855B}"/>
              </a:ext>
            </a:extLst>
          </p:cNvPr>
          <p:cNvSpPr txBox="1"/>
          <p:nvPr/>
        </p:nvSpPr>
        <p:spPr>
          <a:xfrm>
            <a:off x="403277" y="2898214"/>
            <a:ext cx="4875305" cy="20867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2706" tIns="42706" rIns="42706" bIns="42706" numCol="1" spcCol="38100" rtlCol="0" anchor="t">
            <a:spAutoFit/>
          </a:bodyPr>
          <a:lstStyle/>
          <a:p>
            <a:pPr defTabSz="854019" hangingPunct="0">
              <a:defRPr/>
            </a:pPr>
            <a:r>
              <a:rPr lang="es-MX" sz="2600" dirty="0">
                <a:sym typeface="Arial"/>
              </a:rPr>
              <a:t>De cada </a:t>
            </a:r>
            <a:r>
              <a:rPr lang="es-MX" sz="2600" b="1" dirty="0">
                <a:solidFill>
                  <a:schemeClr val="tx2"/>
                </a:solidFill>
                <a:sym typeface="Arial"/>
              </a:rPr>
              <a:t>10 personas </a:t>
            </a:r>
            <a:r>
              <a:rPr lang="es-MX" sz="2600" dirty="0">
                <a:sym typeface="Arial"/>
              </a:rPr>
              <a:t>que ven una presentación y les das seguimiento:</a:t>
            </a:r>
          </a:p>
          <a:p>
            <a:pPr defTabSz="854019" hangingPunct="0">
              <a:defRPr/>
            </a:pPr>
            <a:r>
              <a:rPr lang="es-MX" altLang="en-US" sz="2600" b="1" dirty="0">
                <a:solidFill>
                  <a:schemeClr val="tx2"/>
                </a:solidFill>
                <a:sym typeface="Arial"/>
              </a:rPr>
              <a:t>1 o 2 </a:t>
            </a:r>
            <a:r>
              <a:rPr lang="es-MX" altLang="en-US" sz="2600" dirty="0">
                <a:sym typeface="Arial"/>
              </a:rPr>
              <a:t>se inscriben</a:t>
            </a:r>
          </a:p>
          <a:p>
            <a:pPr defTabSz="854019" hangingPunct="0">
              <a:defRPr/>
            </a:pPr>
            <a:r>
              <a:rPr lang="es-MX" altLang="en-US" sz="2600" b="1" dirty="0">
                <a:solidFill>
                  <a:schemeClr val="tx2"/>
                </a:solidFill>
                <a:sym typeface="Arial"/>
              </a:rPr>
              <a:t>2 0 3 </a:t>
            </a:r>
            <a:r>
              <a:rPr lang="es-MX" altLang="en-US" sz="2600" dirty="0">
                <a:sym typeface="Arial"/>
              </a:rPr>
              <a:t>aceptan ser clientes</a:t>
            </a:r>
            <a:endParaRPr lang="es-MX" altLang="en-US" sz="2600" dirty="0"/>
          </a:p>
        </p:txBody>
      </p:sp>
      <p:sp>
        <p:nvSpPr>
          <p:cNvPr id="7" name="Forma libre: forma 6">
            <a:extLst>
              <a:ext uri="{FF2B5EF4-FFF2-40B4-BE49-F238E27FC236}">
                <a16:creationId xmlns:a16="http://schemas.microsoft.com/office/drawing/2014/main" id="{653BAB47-72F0-4BF1-860D-3C2D9590E589}"/>
              </a:ext>
            </a:extLst>
          </p:cNvPr>
          <p:cNvSpPr/>
          <p:nvPr/>
        </p:nvSpPr>
        <p:spPr>
          <a:xfrm>
            <a:off x="4298240" y="-45665"/>
            <a:ext cx="8013792" cy="6932784"/>
          </a:xfrm>
          <a:custGeom>
            <a:avLst/>
            <a:gdLst>
              <a:gd name="connsiteX0" fmla="*/ 8013792 w 8013792"/>
              <a:gd name="connsiteY0" fmla="*/ 6932785 h 6932784"/>
              <a:gd name="connsiteX1" fmla="*/ 2498450 w 8013792"/>
              <a:gd name="connsiteY1" fmla="*/ 6932785 h 6932784"/>
              <a:gd name="connsiteX2" fmla="*/ 0 w 8013792"/>
              <a:gd name="connsiteY2" fmla="*/ 0 h 6932784"/>
              <a:gd name="connsiteX3" fmla="*/ 8013792 w 8013792"/>
              <a:gd name="connsiteY3" fmla="*/ 0 h 6932784"/>
            </a:gdLst>
            <a:ahLst/>
            <a:cxnLst>
              <a:cxn ang="0">
                <a:pos x="connsiteX0" y="connsiteY0"/>
              </a:cxn>
              <a:cxn ang="0">
                <a:pos x="connsiteX1" y="connsiteY1"/>
              </a:cxn>
              <a:cxn ang="0">
                <a:pos x="connsiteX2" y="connsiteY2"/>
              </a:cxn>
              <a:cxn ang="0">
                <a:pos x="connsiteX3" y="connsiteY3"/>
              </a:cxn>
            </a:cxnLst>
            <a:rect l="l" t="t" r="r" b="b"/>
            <a:pathLst>
              <a:path w="8013792" h="6932784">
                <a:moveTo>
                  <a:pt x="8013792" y="6932785"/>
                </a:moveTo>
                <a:lnTo>
                  <a:pt x="2498450" y="6932785"/>
                </a:lnTo>
                <a:lnTo>
                  <a:pt x="0" y="0"/>
                </a:lnTo>
                <a:lnTo>
                  <a:pt x="8013792" y="0"/>
                </a:lnTo>
                <a:close/>
              </a:path>
            </a:pathLst>
          </a:custGeom>
          <a:blipFill dpi="0" rotWithShape="1">
            <a:blip r:embed="rId4">
              <a:duotone>
                <a:prstClr val="black"/>
                <a:schemeClr val="accent3">
                  <a:tint val="45000"/>
                  <a:satMod val="400000"/>
                </a:schemeClr>
              </a:duotone>
            </a:blip>
            <a:srcRect/>
            <a:tile tx="1352550" ty="0" sx="51000" sy="51000" flip="x" algn="ctr"/>
          </a:blipFill>
          <a:ln w="55114" cap="flat">
            <a:noFill/>
            <a:prstDash val="solid"/>
            <a:miter/>
          </a:ln>
        </p:spPr>
        <p:txBody>
          <a:bodyPr rtlCol="0" anchor="ctr"/>
          <a:lstStyle/>
          <a:p>
            <a:endParaRPr lang="es-MX" dirty="0"/>
          </a:p>
        </p:txBody>
      </p:sp>
      <p:sp>
        <p:nvSpPr>
          <p:cNvPr id="9" name="CuadroTexto 8">
            <a:extLst>
              <a:ext uri="{FF2B5EF4-FFF2-40B4-BE49-F238E27FC236}">
                <a16:creationId xmlns:a16="http://schemas.microsoft.com/office/drawing/2014/main" id="{F41E1CE3-02CE-414E-B64A-692BB2304D0F}"/>
              </a:ext>
            </a:extLst>
          </p:cNvPr>
          <p:cNvSpPr txBox="1"/>
          <p:nvPr/>
        </p:nvSpPr>
        <p:spPr>
          <a:xfrm>
            <a:off x="260087" y="5663116"/>
            <a:ext cx="5182466" cy="954107"/>
          </a:xfrm>
          <a:prstGeom prst="rect">
            <a:avLst/>
          </a:prstGeom>
          <a:noFill/>
        </p:spPr>
        <p:txBody>
          <a:bodyPr wrap="square">
            <a:spAutoFit/>
          </a:bodyPr>
          <a:lstStyle/>
          <a:p>
            <a:pPr defTabSz="854019" hangingPunct="0">
              <a:defRPr/>
            </a:pPr>
            <a:r>
              <a:rPr lang="es-MX" sz="2800" dirty="0">
                <a:solidFill>
                  <a:schemeClr val="tx2"/>
                </a:solidFill>
                <a:latin typeface="Avenir Next LT Pro Light" panose="020B0304020202020204" pitchFamily="34" charset="0"/>
                <a:sym typeface="Arial"/>
              </a:rPr>
              <a:t>APUNTA TODO Y A TODOS EN UN CUADERNO </a:t>
            </a:r>
          </a:p>
        </p:txBody>
      </p:sp>
    </p:spTree>
    <p:extLst>
      <p:ext uri="{BB962C8B-B14F-4D97-AF65-F5344CB8AC3E}">
        <p14:creationId xmlns:p14="http://schemas.microsoft.com/office/powerpoint/2010/main" val="2341924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rma libre: forma 7">
            <a:extLst>
              <a:ext uri="{FF2B5EF4-FFF2-40B4-BE49-F238E27FC236}">
                <a16:creationId xmlns:a16="http://schemas.microsoft.com/office/drawing/2014/main" id="{B9580173-1943-4982-8CFA-14B0AE6ED08D}"/>
              </a:ext>
            </a:extLst>
          </p:cNvPr>
          <p:cNvSpPr/>
          <p:nvPr/>
        </p:nvSpPr>
        <p:spPr>
          <a:xfrm>
            <a:off x="-85624" y="-88322"/>
            <a:ext cx="3628104" cy="7018027"/>
          </a:xfrm>
          <a:custGeom>
            <a:avLst/>
            <a:gdLst>
              <a:gd name="connsiteX0" fmla="*/ 3628104 w 3628104"/>
              <a:gd name="connsiteY0" fmla="*/ 3506244 h 7018027"/>
              <a:gd name="connsiteX1" fmla="*/ 0 w 3628104"/>
              <a:gd name="connsiteY1" fmla="*/ 0 h 7018027"/>
              <a:gd name="connsiteX2" fmla="*/ 0 w 3628104"/>
              <a:gd name="connsiteY2" fmla="*/ 7018028 h 7018027"/>
            </a:gdLst>
            <a:ahLst/>
            <a:cxnLst>
              <a:cxn ang="0">
                <a:pos x="connsiteX0" y="connsiteY0"/>
              </a:cxn>
              <a:cxn ang="0">
                <a:pos x="connsiteX1" y="connsiteY1"/>
              </a:cxn>
              <a:cxn ang="0">
                <a:pos x="connsiteX2" y="connsiteY2"/>
              </a:cxn>
            </a:cxnLst>
            <a:rect l="l" t="t" r="r" b="b"/>
            <a:pathLst>
              <a:path w="3628104" h="7018027">
                <a:moveTo>
                  <a:pt x="3628104" y="3506244"/>
                </a:moveTo>
                <a:lnTo>
                  <a:pt x="0" y="0"/>
                </a:lnTo>
                <a:lnTo>
                  <a:pt x="0" y="7018028"/>
                </a:lnTo>
                <a:close/>
              </a:path>
            </a:pathLst>
          </a:custGeom>
          <a:solidFill>
            <a:schemeClr val="tx2"/>
          </a:solidFill>
          <a:ln w="55364" cap="flat">
            <a:noFill/>
            <a:prstDash val="solid"/>
            <a:miter/>
          </a:ln>
        </p:spPr>
        <p:txBody>
          <a:bodyPr rtlCol="0" anchor="ctr"/>
          <a:lstStyle/>
          <a:p>
            <a:endParaRPr lang="es-MX" dirty="0"/>
          </a:p>
        </p:txBody>
      </p:sp>
      <p:sp>
        <p:nvSpPr>
          <p:cNvPr id="9" name="Forma libre: forma 8">
            <a:extLst>
              <a:ext uri="{FF2B5EF4-FFF2-40B4-BE49-F238E27FC236}">
                <a16:creationId xmlns:a16="http://schemas.microsoft.com/office/drawing/2014/main" id="{3372E6DC-F67F-46CB-BC25-758E8E95A7F2}"/>
              </a:ext>
            </a:extLst>
          </p:cNvPr>
          <p:cNvSpPr/>
          <p:nvPr/>
        </p:nvSpPr>
        <p:spPr>
          <a:xfrm>
            <a:off x="5885514" y="-66166"/>
            <a:ext cx="6425344" cy="6990332"/>
          </a:xfrm>
          <a:custGeom>
            <a:avLst/>
            <a:gdLst>
              <a:gd name="connsiteX0" fmla="*/ 0 w 6425344"/>
              <a:gd name="connsiteY0" fmla="*/ 0 h 6990332"/>
              <a:gd name="connsiteX1" fmla="*/ 6425345 w 6425344"/>
              <a:gd name="connsiteY1" fmla="*/ 0 h 6990332"/>
              <a:gd name="connsiteX2" fmla="*/ 6425345 w 6425344"/>
              <a:gd name="connsiteY2" fmla="*/ 6990333 h 6990332"/>
              <a:gd name="connsiteX3" fmla="*/ 0 w 6425344"/>
              <a:gd name="connsiteY3" fmla="*/ 6990333 h 6990332"/>
              <a:gd name="connsiteX4" fmla="*/ 3622566 w 6425344"/>
              <a:gd name="connsiteY4" fmla="*/ 3500705 h 699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344" h="6990332">
                <a:moveTo>
                  <a:pt x="0" y="0"/>
                </a:moveTo>
                <a:lnTo>
                  <a:pt x="6425345" y="0"/>
                </a:lnTo>
                <a:lnTo>
                  <a:pt x="6425345" y="6990333"/>
                </a:lnTo>
                <a:lnTo>
                  <a:pt x="0" y="6990333"/>
                </a:lnTo>
                <a:lnTo>
                  <a:pt x="3622566" y="3500705"/>
                </a:lnTo>
                <a:close/>
              </a:path>
            </a:pathLst>
          </a:custGeom>
          <a:solidFill>
            <a:schemeClr val="tx2"/>
          </a:solidFill>
          <a:ln w="55364" cap="flat">
            <a:noFill/>
            <a:prstDash val="solid"/>
            <a:miter/>
          </a:ln>
        </p:spPr>
        <p:txBody>
          <a:bodyPr rtlCol="0" anchor="ctr"/>
          <a:lstStyle/>
          <a:p>
            <a:endParaRPr lang="es-MX" dirty="0"/>
          </a:p>
        </p:txBody>
      </p:sp>
      <p:sp>
        <p:nvSpPr>
          <p:cNvPr id="6" name="object 19">
            <a:extLst>
              <a:ext uri="{FF2B5EF4-FFF2-40B4-BE49-F238E27FC236}">
                <a16:creationId xmlns:a16="http://schemas.microsoft.com/office/drawing/2014/main" id="{FB4A6FFA-690F-4153-8AA8-5BD193CA1F40}"/>
              </a:ext>
            </a:extLst>
          </p:cNvPr>
          <p:cNvSpPr txBox="1"/>
          <p:nvPr/>
        </p:nvSpPr>
        <p:spPr>
          <a:xfrm>
            <a:off x="3739907" y="2389756"/>
            <a:ext cx="5862731" cy="1477328"/>
          </a:xfrm>
          <a:prstGeom prst="rect">
            <a:avLst/>
          </a:prstGeom>
        </p:spPr>
        <p:txBody>
          <a:bodyPr vert="horz" wrap="square" lIns="0" tIns="0" rIns="0" bIns="0" rtlCol="0">
            <a:spAutoFit/>
          </a:bodyPr>
          <a:lstStyle/>
          <a:p>
            <a:pPr defTabSz="608429"/>
            <a:r>
              <a:rPr lang="es-MX" sz="4800" dirty="0">
                <a:latin typeface="+mj-lt"/>
              </a:rPr>
              <a:t>PLAN DE COMPENSACIÓN</a:t>
            </a:r>
          </a:p>
        </p:txBody>
      </p:sp>
      <p:sp>
        <p:nvSpPr>
          <p:cNvPr id="10" name="Forma libre: forma 9">
            <a:extLst>
              <a:ext uri="{FF2B5EF4-FFF2-40B4-BE49-F238E27FC236}">
                <a16:creationId xmlns:a16="http://schemas.microsoft.com/office/drawing/2014/main" id="{DE1ED45B-9D43-4D44-9388-3DAFF6956275}"/>
              </a:ext>
            </a:extLst>
          </p:cNvPr>
          <p:cNvSpPr/>
          <p:nvPr/>
        </p:nvSpPr>
        <p:spPr>
          <a:xfrm>
            <a:off x="5885514" y="-74475"/>
            <a:ext cx="6425344" cy="6990332"/>
          </a:xfrm>
          <a:custGeom>
            <a:avLst/>
            <a:gdLst>
              <a:gd name="connsiteX0" fmla="*/ 0 w 6425344"/>
              <a:gd name="connsiteY0" fmla="*/ 0 h 6990332"/>
              <a:gd name="connsiteX1" fmla="*/ 6425345 w 6425344"/>
              <a:gd name="connsiteY1" fmla="*/ 0 h 6990332"/>
              <a:gd name="connsiteX2" fmla="*/ 6425345 w 6425344"/>
              <a:gd name="connsiteY2" fmla="*/ 6990333 h 6990332"/>
              <a:gd name="connsiteX3" fmla="*/ 0 w 6425344"/>
              <a:gd name="connsiteY3" fmla="*/ 6990333 h 6990332"/>
              <a:gd name="connsiteX4" fmla="*/ 3622566 w 6425344"/>
              <a:gd name="connsiteY4" fmla="*/ 3500705 h 699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344" h="6990332">
                <a:moveTo>
                  <a:pt x="0" y="0"/>
                </a:moveTo>
                <a:lnTo>
                  <a:pt x="6425345" y="0"/>
                </a:lnTo>
                <a:lnTo>
                  <a:pt x="6425345" y="6990333"/>
                </a:lnTo>
                <a:lnTo>
                  <a:pt x="0" y="6990333"/>
                </a:lnTo>
                <a:lnTo>
                  <a:pt x="3622566" y="3500705"/>
                </a:lnTo>
                <a:close/>
              </a:path>
            </a:pathLst>
          </a:custGeom>
          <a:blipFill dpi="0" rotWithShape="1">
            <a:blip r:embed="rId2">
              <a:alphaModFix amt="80000"/>
            </a:blip>
            <a:srcRect/>
            <a:stretch>
              <a:fillRect l="-16113" t="-6649" r="-66539" b="-6649"/>
            </a:stretch>
          </a:blipFill>
          <a:ln w="55364" cap="flat">
            <a:noFill/>
            <a:prstDash val="solid"/>
            <a:miter/>
          </a:ln>
        </p:spPr>
        <p:txBody>
          <a:bodyPr rtlCol="0" anchor="ctr"/>
          <a:lstStyle/>
          <a:p>
            <a:endParaRPr lang="es-MX" dirty="0"/>
          </a:p>
        </p:txBody>
      </p:sp>
      <p:sp>
        <p:nvSpPr>
          <p:cNvPr id="13" name="CuadroTexto 12">
            <a:extLst>
              <a:ext uri="{FF2B5EF4-FFF2-40B4-BE49-F238E27FC236}">
                <a16:creationId xmlns:a16="http://schemas.microsoft.com/office/drawing/2014/main" id="{B8B7868E-7E86-4367-8F6A-61FDD45F21BE}"/>
              </a:ext>
            </a:extLst>
          </p:cNvPr>
          <p:cNvSpPr txBox="1"/>
          <p:nvPr/>
        </p:nvSpPr>
        <p:spPr>
          <a:xfrm>
            <a:off x="2983137" y="4268481"/>
            <a:ext cx="5100990" cy="830997"/>
          </a:xfrm>
          <a:prstGeom prst="rect">
            <a:avLst/>
          </a:prstGeom>
          <a:noFill/>
        </p:spPr>
        <p:txBody>
          <a:bodyPr wrap="square">
            <a:spAutoFit/>
          </a:bodyPr>
          <a:lstStyle/>
          <a:p>
            <a:pPr marL="0" algn="l" rtl="0" eaLnBrk="1" latinLnBrk="0" hangingPunct="1">
              <a:spcBef>
                <a:spcPts val="0"/>
              </a:spcBef>
              <a:spcAft>
                <a:spcPts val="0"/>
              </a:spcAft>
            </a:pPr>
            <a:r>
              <a:rPr lang="es-MX" sz="2400" kern="1200" dirty="0">
                <a:solidFill>
                  <a:srgbClr val="000000"/>
                </a:solidFill>
                <a:effectLst/>
                <a:latin typeface="Avenir Next LT Pro" panose="020B0504020202020204" pitchFamily="34" charset="0"/>
                <a:ea typeface="+mn-ea"/>
                <a:cs typeface="+mn-cs"/>
              </a:rPr>
              <a:t>Gana BONOS mientras construyes tu RESIDUAL</a:t>
            </a:r>
            <a:endParaRPr lang="es-MX" sz="2400" dirty="0">
              <a:effectLst/>
            </a:endParaRPr>
          </a:p>
        </p:txBody>
      </p:sp>
    </p:spTree>
    <p:extLst>
      <p:ext uri="{BB962C8B-B14F-4D97-AF65-F5344CB8AC3E}">
        <p14:creationId xmlns:p14="http://schemas.microsoft.com/office/powerpoint/2010/main" val="2328332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26E4D653-CD45-A513-7682-BF30878D6087}"/>
              </a:ext>
            </a:extLst>
          </p:cNvPr>
          <p:cNvGrpSpPr/>
          <p:nvPr/>
        </p:nvGrpSpPr>
        <p:grpSpPr>
          <a:xfrm>
            <a:off x="648517" y="1604274"/>
            <a:ext cx="4621983" cy="4733385"/>
            <a:chOff x="2514600" y="1421548"/>
            <a:chExt cx="4939514" cy="5058570"/>
          </a:xfrm>
        </p:grpSpPr>
        <p:pic>
          <p:nvPicPr>
            <p:cNvPr id="8" name="Picture 27" descr="A picture containing table, drawing&#10;&#10;Description automatically generated">
              <a:extLst>
                <a:ext uri="{FF2B5EF4-FFF2-40B4-BE49-F238E27FC236}">
                  <a16:creationId xmlns:a16="http://schemas.microsoft.com/office/drawing/2014/main" id="{4927E3E1-66AA-4787-B8FC-D67D63DF6B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4907720"/>
              <a:ext cx="4856683" cy="1572398"/>
            </a:xfrm>
            <a:prstGeom prst="rect">
              <a:avLst/>
            </a:prstGeom>
          </p:spPr>
        </p:pic>
        <p:pic>
          <p:nvPicPr>
            <p:cNvPr id="9" name="Picture 28" descr="A picture containing ball, table&#10;&#10;Description automatically generated">
              <a:extLst>
                <a:ext uri="{FF2B5EF4-FFF2-40B4-BE49-F238E27FC236}">
                  <a16:creationId xmlns:a16="http://schemas.microsoft.com/office/drawing/2014/main" id="{BA39978E-5483-4D8A-91DB-1CE1DA45D1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1421548"/>
              <a:ext cx="4856683" cy="1627348"/>
            </a:xfrm>
            <a:prstGeom prst="rect">
              <a:avLst/>
            </a:prstGeom>
          </p:spPr>
        </p:pic>
        <p:pic>
          <p:nvPicPr>
            <p:cNvPr id="10" name="Picture 29" descr="A close up of a logo&#10;&#10;Description automatically generated">
              <a:extLst>
                <a:ext uri="{FF2B5EF4-FFF2-40B4-BE49-F238E27FC236}">
                  <a16:creationId xmlns:a16="http://schemas.microsoft.com/office/drawing/2014/main" id="{659F07C2-6331-4256-9932-0CD31339FF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053" y="3137039"/>
              <a:ext cx="4856683" cy="1618895"/>
            </a:xfrm>
            <a:prstGeom prst="rect">
              <a:avLst/>
            </a:prstGeom>
          </p:spPr>
        </p:pic>
        <p:pic>
          <p:nvPicPr>
            <p:cNvPr id="11" name="Picture 30" descr="A close up of a device&#10;&#10;Description automatically generated">
              <a:extLst>
                <a:ext uri="{FF2B5EF4-FFF2-40B4-BE49-F238E27FC236}">
                  <a16:creationId xmlns:a16="http://schemas.microsoft.com/office/drawing/2014/main" id="{12585D91-1B15-4252-B17E-F1CC2312AC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6597" y="2610697"/>
              <a:ext cx="276256" cy="876398"/>
            </a:xfrm>
            <a:prstGeom prst="rect">
              <a:avLst/>
            </a:prstGeom>
          </p:spPr>
        </p:pic>
        <p:pic>
          <p:nvPicPr>
            <p:cNvPr id="13" name="Picture 32" descr="A close up of a device&#10;&#10;Description automatically generated">
              <a:extLst>
                <a:ext uri="{FF2B5EF4-FFF2-40B4-BE49-F238E27FC236}">
                  <a16:creationId xmlns:a16="http://schemas.microsoft.com/office/drawing/2014/main" id="{6B5DEEBE-AAE1-4033-8CD4-9DD604A5FA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6597" y="4311025"/>
              <a:ext cx="276256" cy="876398"/>
            </a:xfrm>
            <a:prstGeom prst="rect">
              <a:avLst/>
            </a:prstGeom>
          </p:spPr>
        </p:pic>
        <p:sp>
          <p:nvSpPr>
            <p:cNvPr id="14" name="Rectangle 33">
              <a:extLst>
                <a:ext uri="{FF2B5EF4-FFF2-40B4-BE49-F238E27FC236}">
                  <a16:creationId xmlns:a16="http://schemas.microsoft.com/office/drawing/2014/main" id="{DC943573-84B6-4B4E-9EAF-A01DE7A5CEB7}"/>
                </a:ext>
              </a:extLst>
            </p:cNvPr>
            <p:cNvSpPr/>
            <p:nvPr/>
          </p:nvSpPr>
          <p:spPr>
            <a:xfrm>
              <a:off x="3862133" y="1820503"/>
              <a:ext cx="3591981" cy="714033"/>
            </a:xfrm>
            <a:prstGeom prst="rect">
              <a:avLst/>
            </a:prstGeom>
          </p:spPr>
          <p:txBody>
            <a:bodyPr wrap="square">
              <a:spAutoFit/>
            </a:bodyPr>
            <a:lstStyle/>
            <a:p>
              <a:pPr marL="0" marR="0" lvl="0" indent="0" algn="l" defTabSz="855472" rtl="0" eaLnBrk="1" fontAlgn="auto" latinLnBrk="0" hangingPunct="1">
                <a:lnSpc>
                  <a:spcPct val="100000"/>
                </a:lnSpc>
                <a:spcBef>
                  <a:spcPts val="0"/>
                </a:spcBef>
                <a:spcAft>
                  <a:spcPts val="0"/>
                </a:spcAft>
                <a:buClrTx/>
                <a:buSzTx/>
                <a:buFontTx/>
                <a:buNone/>
                <a:tabLst/>
                <a:defRPr/>
              </a:pPr>
              <a:r>
                <a:rPr kumimoji="0" lang="es-US" sz="1871" b="0" i="0" u="none" strike="noStrike" kern="1200" cap="none" spc="0" normalizeH="0" baseline="0" noProof="0" dirty="0">
                  <a:ln>
                    <a:noFill/>
                  </a:ln>
                  <a:solidFill>
                    <a:srgbClr val="FFFFFF"/>
                  </a:solidFill>
                  <a:effectLst/>
                  <a:uLnTx/>
                  <a:uFillTx/>
                  <a:latin typeface="Avenir Next LT Pro Light" panose="020B0304020202020204" pitchFamily="34" charset="0"/>
                  <a:ea typeface="+mn-ea"/>
                  <a:cs typeface="+mn-cs"/>
                </a:rPr>
                <a:t>La mayoría de los proveedores de servicio</a:t>
              </a:r>
            </a:p>
          </p:txBody>
        </p:sp>
        <p:sp>
          <p:nvSpPr>
            <p:cNvPr id="15" name="Rectangle 34">
              <a:extLst>
                <a:ext uri="{FF2B5EF4-FFF2-40B4-BE49-F238E27FC236}">
                  <a16:creationId xmlns:a16="http://schemas.microsoft.com/office/drawing/2014/main" id="{CD311110-F7A5-460A-AF44-12864F34D700}"/>
                </a:ext>
              </a:extLst>
            </p:cNvPr>
            <p:cNvSpPr/>
            <p:nvPr/>
          </p:nvSpPr>
          <p:spPr>
            <a:xfrm>
              <a:off x="3779593" y="3618812"/>
              <a:ext cx="3534049" cy="406354"/>
            </a:xfrm>
            <a:prstGeom prst="rect">
              <a:avLst/>
            </a:prstGeom>
          </p:spPr>
          <p:txBody>
            <a:bodyPr wrap="square">
              <a:spAutoFit/>
            </a:bodyPr>
            <a:lstStyle/>
            <a:p>
              <a:pPr marL="0" marR="0" lvl="0" indent="0" algn="l" defTabSz="855472" rtl="0" eaLnBrk="1" fontAlgn="auto" latinLnBrk="0" hangingPunct="1">
                <a:lnSpc>
                  <a:spcPct val="100000"/>
                </a:lnSpc>
                <a:spcBef>
                  <a:spcPts val="0"/>
                </a:spcBef>
                <a:spcAft>
                  <a:spcPts val="0"/>
                </a:spcAft>
                <a:buClrTx/>
                <a:buSzTx/>
                <a:buFontTx/>
                <a:buNone/>
                <a:tabLst/>
                <a:defRPr/>
              </a:pPr>
              <a:r>
                <a:rPr kumimoji="0" lang="es-MX" sz="1871" b="0" i="0" u="none" strike="noStrike" kern="1200" cap="none" spc="0" normalizeH="0" baseline="0" noProof="0" dirty="0">
                  <a:ln>
                    <a:noFill/>
                  </a:ln>
                  <a:solidFill>
                    <a:srgbClr val="FFFFFF"/>
                  </a:solidFill>
                  <a:effectLst/>
                  <a:uLnTx/>
                  <a:uFillTx/>
                  <a:latin typeface="Avenir Next LT Pro Light" panose="020B0304020202020204" pitchFamily="34" charset="0"/>
                  <a:ea typeface="+mn-ea"/>
                  <a:cs typeface="+mn-cs"/>
                </a:rPr>
                <a:t>Tiendas físicas o publicidad</a:t>
              </a:r>
              <a:endParaRPr kumimoji="0" lang="es-US" sz="1871" b="0" i="0" u="none" strike="noStrike" kern="1200" cap="none" spc="0" normalizeH="0" baseline="0" noProof="0" dirty="0">
                <a:ln>
                  <a:noFill/>
                </a:ln>
                <a:solidFill>
                  <a:srgbClr val="FFFFFF"/>
                </a:solidFill>
                <a:effectLst/>
                <a:uLnTx/>
                <a:uFillTx/>
                <a:latin typeface="Avenir Next LT Pro Light" panose="020B0304020202020204" pitchFamily="34" charset="0"/>
                <a:ea typeface="+mn-ea"/>
                <a:cs typeface="+mn-cs"/>
              </a:endParaRPr>
            </a:p>
          </p:txBody>
        </p:sp>
        <p:sp>
          <p:nvSpPr>
            <p:cNvPr id="16" name="Rectangle 35">
              <a:extLst>
                <a:ext uri="{FF2B5EF4-FFF2-40B4-BE49-F238E27FC236}">
                  <a16:creationId xmlns:a16="http://schemas.microsoft.com/office/drawing/2014/main" id="{5DD0E356-E656-4E2C-B594-E201A4D78132}"/>
                </a:ext>
              </a:extLst>
            </p:cNvPr>
            <p:cNvSpPr/>
            <p:nvPr/>
          </p:nvSpPr>
          <p:spPr>
            <a:xfrm>
              <a:off x="3862133" y="5433661"/>
              <a:ext cx="2624907" cy="406354"/>
            </a:xfrm>
            <a:prstGeom prst="rect">
              <a:avLst/>
            </a:prstGeom>
          </p:spPr>
          <p:txBody>
            <a:bodyPr wrap="square">
              <a:spAutoFit/>
            </a:bodyPr>
            <a:lstStyle/>
            <a:p>
              <a:pPr marL="0" marR="0" lvl="0" indent="0" algn="l" defTabSz="855472" rtl="0" eaLnBrk="1" fontAlgn="auto" latinLnBrk="0" hangingPunct="1">
                <a:lnSpc>
                  <a:spcPct val="100000"/>
                </a:lnSpc>
                <a:spcBef>
                  <a:spcPts val="0"/>
                </a:spcBef>
                <a:spcAft>
                  <a:spcPts val="0"/>
                </a:spcAft>
                <a:buClrTx/>
                <a:buSzTx/>
                <a:buFontTx/>
                <a:buNone/>
                <a:tabLst/>
                <a:defRPr/>
              </a:pPr>
              <a:r>
                <a:rPr kumimoji="0" lang="es-US" sz="1871" b="0" i="0" u="none" strike="noStrike" kern="1200" cap="none" spc="0" normalizeH="0" baseline="0" noProof="0" dirty="0">
                  <a:ln>
                    <a:noFill/>
                  </a:ln>
                  <a:solidFill>
                    <a:srgbClr val="FFFFFF"/>
                  </a:solidFill>
                  <a:effectLst/>
                  <a:uLnTx/>
                  <a:uFillTx/>
                  <a:latin typeface="Avenir Next LT Pro Light" panose="020B0304020202020204" pitchFamily="34" charset="0"/>
                  <a:ea typeface="+mn-ea"/>
                  <a:cs typeface="+mn-cs"/>
                </a:rPr>
                <a:t>Clientes</a:t>
              </a:r>
            </a:p>
          </p:txBody>
        </p:sp>
      </p:grpSp>
      <p:grpSp>
        <p:nvGrpSpPr>
          <p:cNvPr id="25" name="Grupo 24">
            <a:extLst>
              <a:ext uri="{FF2B5EF4-FFF2-40B4-BE49-F238E27FC236}">
                <a16:creationId xmlns:a16="http://schemas.microsoft.com/office/drawing/2014/main" id="{CB5F4492-96E8-4600-9131-1F3A401620C7}"/>
              </a:ext>
            </a:extLst>
          </p:cNvPr>
          <p:cNvGrpSpPr/>
          <p:nvPr/>
        </p:nvGrpSpPr>
        <p:grpSpPr>
          <a:xfrm>
            <a:off x="1620362" y="983601"/>
            <a:ext cx="5324194" cy="5042366"/>
            <a:chOff x="3553212" y="710864"/>
            <a:chExt cx="5689967" cy="5388779"/>
          </a:xfrm>
        </p:grpSpPr>
        <p:pic>
          <p:nvPicPr>
            <p:cNvPr id="12" name="Picture 31" descr="A picture containing clock, meter&#10;&#10;Description automatically generated">
              <a:extLst>
                <a:ext uri="{FF2B5EF4-FFF2-40B4-BE49-F238E27FC236}">
                  <a16:creationId xmlns:a16="http://schemas.microsoft.com/office/drawing/2014/main" id="{1F75FAD5-1E1A-474A-A5D6-6FA841D6BE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9591" y="710864"/>
              <a:ext cx="2955876" cy="765416"/>
            </a:xfrm>
            <a:prstGeom prst="rect">
              <a:avLst/>
            </a:prstGeom>
          </p:spPr>
        </p:pic>
        <p:pic>
          <p:nvPicPr>
            <p:cNvPr id="17" name="Picture 37" descr="A picture containing clock&#10;&#10;Description automatically generated">
              <a:extLst>
                <a:ext uri="{FF2B5EF4-FFF2-40B4-BE49-F238E27FC236}">
                  <a16:creationId xmlns:a16="http://schemas.microsoft.com/office/drawing/2014/main" id="{5F272A79-AD8F-4C79-89D1-24402C8B73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69914" y="909269"/>
              <a:ext cx="2273265" cy="1619417"/>
            </a:xfrm>
            <a:prstGeom prst="rect">
              <a:avLst/>
            </a:prstGeom>
          </p:spPr>
        </p:pic>
        <p:pic>
          <p:nvPicPr>
            <p:cNvPr id="18" name="Picture 38" descr="A picture containing drawing&#10;&#10;Description automatically generated">
              <a:extLst>
                <a:ext uri="{FF2B5EF4-FFF2-40B4-BE49-F238E27FC236}">
                  <a16:creationId xmlns:a16="http://schemas.microsoft.com/office/drawing/2014/main" id="{41B04998-5D64-4E05-B276-20A3791C6F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16261" y="4483984"/>
              <a:ext cx="1698320" cy="1615659"/>
            </a:xfrm>
            <a:prstGeom prst="rect">
              <a:avLst/>
            </a:prstGeom>
          </p:spPr>
        </p:pic>
        <p:cxnSp>
          <p:nvCxnSpPr>
            <p:cNvPr id="21" name="Straight Connector 41">
              <a:extLst>
                <a:ext uri="{FF2B5EF4-FFF2-40B4-BE49-F238E27FC236}">
                  <a16:creationId xmlns:a16="http://schemas.microsoft.com/office/drawing/2014/main" id="{84ABA570-D528-4637-8C06-5AD984C8706E}"/>
                </a:ext>
              </a:extLst>
            </p:cNvPr>
            <p:cNvCxnSpPr/>
            <p:nvPr/>
          </p:nvCxnSpPr>
          <p:spPr>
            <a:xfrm>
              <a:off x="3553212" y="3184201"/>
              <a:ext cx="3329793" cy="1313524"/>
            </a:xfrm>
            <a:prstGeom prst="line">
              <a:avLst/>
            </a:prstGeom>
            <a:noFill/>
            <a:ln w="63500" cap="flat">
              <a:solidFill>
                <a:srgbClr val="F77D4C"/>
              </a:solidFill>
              <a:prstDash val="solid"/>
              <a:miter lim="400000"/>
            </a:ln>
            <a:effectLst/>
            <a:sp3d/>
          </p:spPr>
          <p:style>
            <a:lnRef idx="0">
              <a:scrgbClr r="0" g="0" b="0"/>
            </a:lnRef>
            <a:fillRef idx="0">
              <a:scrgbClr r="0" g="0" b="0"/>
            </a:fillRef>
            <a:effectRef idx="0">
              <a:scrgbClr r="0" g="0" b="0"/>
            </a:effectRef>
            <a:fontRef idx="none"/>
          </p:style>
        </p:cxnSp>
        <p:cxnSp>
          <p:nvCxnSpPr>
            <p:cNvPr id="22" name="Straight Connector 42">
              <a:extLst>
                <a:ext uri="{FF2B5EF4-FFF2-40B4-BE49-F238E27FC236}">
                  <a16:creationId xmlns:a16="http://schemas.microsoft.com/office/drawing/2014/main" id="{3049E31E-3E1C-41EB-9E75-045773092516}"/>
                </a:ext>
              </a:extLst>
            </p:cNvPr>
            <p:cNvCxnSpPr>
              <a:cxnSpLocks/>
            </p:cNvCxnSpPr>
            <p:nvPr/>
          </p:nvCxnSpPr>
          <p:spPr>
            <a:xfrm flipH="1">
              <a:off x="3699720" y="3184201"/>
              <a:ext cx="2885026" cy="1346946"/>
            </a:xfrm>
            <a:prstGeom prst="line">
              <a:avLst/>
            </a:prstGeom>
            <a:noFill/>
            <a:ln w="63500" cap="flat">
              <a:solidFill>
                <a:srgbClr val="F77D4C"/>
              </a:solidFill>
              <a:prstDash val="solid"/>
              <a:miter lim="400000"/>
            </a:ln>
            <a:effectLst/>
            <a:sp3d/>
          </p:spPr>
          <p:style>
            <a:lnRef idx="0">
              <a:scrgbClr r="0" g="0" b="0"/>
            </a:lnRef>
            <a:fillRef idx="0">
              <a:scrgbClr r="0" g="0" b="0"/>
            </a:fillRef>
            <a:effectRef idx="0">
              <a:scrgbClr r="0" g="0" b="0"/>
            </a:effectRef>
            <a:fontRef idx="none"/>
          </p:style>
        </p:cxnSp>
      </p:grpSp>
      <p:grpSp>
        <p:nvGrpSpPr>
          <p:cNvPr id="2" name="Group 8">
            <a:extLst>
              <a:ext uri="{FF2B5EF4-FFF2-40B4-BE49-F238E27FC236}">
                <a16:creationId xmlns:a16="http://schemas.microsoft.com/office/drawing/2014/main" id="{CFBC46D9-CB53-C0CB-73F7-7CAFDD1D2614}"/>
              </a:ext>
            </a:extLst>
          </p:cNvPr>
          <p:cNvGrpSpPr/>
          <p:nvPr/>
        </p:nvGrpSpPr>
        <p:grpSpPr>
          <a:xfrm>
            <a:off x="5775112" y="3127009"/>
            <a:ext cx="1702389" cy="1180994"/>
            <a:chOff x="1311215" y="370936"/>
            <a:chExt cx="9665050" cy="6150634"/>
          </a:xfrm>
        </p:grpSpPr>
        <p:pic>
          <p:nvPicPr>
            <p:cNvPr id="3" name="Imagen 2">
              <a:extLst>
                <a:ext uri="{FF2B5EF4-FFF2-40B4-BE49-F238E27FC236}">
                  <a16:creationId xmlns:a16="http://schemas.microsoft.com/office/drawing/2014/main" id="{3538F4A0-34E4-5381-9AED-19E0703D1B62}"/>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5" name="Imagen 3">
              <a:extLst>
                <a:ext uri="{FF2B5EF4-FFF2-40B4-BE49-F238E27FC236}">
                  <a16:creationId xmlns:a16="http://schemas.microsoft.com/office/drawing/2014/main" id="{84A538B2-1B61-C03D-9694-BD2D325A27A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6" name="Imagen 5" descr="Interfaz de usuario gráfica, Aplicación&#10;&#10;Descripción generada automáticamente">
              <a:extLst>
                <a:ext uri="{FF2B5EF4-FFF2-40B4-BE49-F238E27FC236}">
                  <a16:creationId xmlns:a16="http://schemas.microsoft.com/office/drawing/2014/main" id="{B1358525-42FA-4C7E-F54E-E4DB765BC00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pic>
        <p:nvPicPr>
          <p:cNvPr id="7" name="Gráfico 4" descr="Hombre con relleno sólido">
            <a:extLst>
              <a:ext uri="{FF2B5EF4-FFF2-40B4-BE49-F238E27FC236}">
                <a16:creationId xmlns:a16="http://schemas.microsoft.com/office/drawing/2014/main" id="{B9D73394-E159-BEF4-A102-D71B425DA7B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872586" y="2985564"/>
            <a:ext cx="1335126" cy="1335126"/>
          </a:xfrm>
          <a:prstGeom prst="rect">
            <a:avLst/>
          </a:prstGeom>
        </p:spPr>
      </p:pic>
      <p:sp>
        <p:nvSpPr>
          <p:cNvPr id="26" name="Rectangle 40">
            <a:extLst>
              <a:ext uri="{FF2B5EF4-FFF2-40B4-BE49-F238E27FC236}">
                <a16:creationId xmlns:a16="http://schemas.microsoft.com/office/drawing/2014/main" id="{C7B30A5E-B7A6-CF84-C691-371A869392ED}"/>
              </a:ext>
            </a:extLst>
          </p:cNvPr>
          <p:cNvSpPr/>
          <p:nvPr/>
        </p:nvSpPr>
        <p:spPr>
          <a:xfrm>
            <a:off x="7442413" y="3146019"/>
            <a:ext cx="1755630" cy="956031"/>
          </a:xfrm>
          <a:prstGeom prst="rect">
            <a:avLst/>
          </a:prstGeom>
          <a:noFill/>
        </p:spPr>
        <p:txBody>
          <a:bodyPr wrap="square">
            <a:spAutoFit/>
          </a:bodyPr>
          <a:lstStyle/>
          <a:p>
            <a:pPr marL="0" marR="0" lvl="0" indent="0" algn="ctr" defTabSz="855621" rtl="0" eaLnBrk="1" fontAlgn="auto" latinLnBrk="0" hangingPunct="1">
              <a:lnSpc>
                <a:spcPct val="100000"/>
              </a:lnSpc>
              <a:spcBef>
                <a:spcPts val="0"/>
              </a:spcBef>
              <a:spcAft>
                <a:spcPts val="0"/>
              </a:spcAft>
              <a:buClrTx/>
              <a:buSzTx/>
              <a:buFontTx/>
              <a:buNone/>
              <a:tabLst/>
              <a:defRPr/>
            </a:pPr>
            <a:r>
              <a:rPr kumimoji="0" lang="es-US" sz="1871" b="0" i="0" u="none" strike="noStrike" kern="1200" cap="none" spc="0" normalizeH="0" baseline="0" noProof="0" dirty="0">
                <a:ln>
                  <a:noFill/>
                </a:ln>
                <a:solidFill>
                  <a:srgbClr val="0C0C0C">
                    <a:lumMod val="85000"/>
                    <a:lumOff val="15000"/>
                  </a:srgbClr>
                </a:solidFill>
                <a:effectLst/>
                <a:uLnTx/>
                <a:uFillTx/>
                <a:latin typeface="Avenir Next LT Pro Demi" panose="020B0704020202020204" pitchFamily="34" charset="0"/>
                <a:ea typeface="Kigelia" panose="020B0502040204020203" pitchFamily="34" charset="0"/>
                <a:cs typeface="Kigelia" panose="020B0502040204020203" pitchFamily="34" charset="0"/>
              </a:rPr>
              <a:t>Tu tienda de distribución en línea</a:t>
            </a:r>
          </a:p>
        </p:txBody>
      </p:sp>
      <p:sp>
        <p:nvSpPr>
          <p:cNvPr id="19" name="Rectangle 40">
            <a:extLst>
              <a:ext uri="{FF2B5EF4-FFF2-40B4-BE49-F238E27FC236}">
                <a16:creationId xmlns:a16="http://schemas.microsoft.com/office/drawing/2014/main" id="{F1AC1117-961D-A897-41A8-8CF59E853CEB}"/>
              </a:ext>
            </a:extLst>
          </p:cNvPr>
          <p:cNvSpPr/>
          <p:nvPr/>
        </p:nvSpPr>
        <p:spPr>
          <a:xfrm>
            <a:off x="7593953" y="542792"/>
            <a:ext cx="3856442" cy="707886"/>
          </a:xfrm>
          <a:prstGeom prst="rect">
            <a:avLst/>
          </a:prstGeom>
          <a:noFill/>
        </p:spPr>
        <p:txBody>
          <a:bodyPr wrap="square">
            <a:spAutoFit/>
          </a:bodyPr>
          <a:lstStyle/>
          <a:p>
            <a:pPr marL="0" marR="0" lvl="0" indent="0" algn="l" defTabSz="855621" rtl="0" eaLnBrk="1" fontAlgn="auto" latinLnBrk="0" hangingPunct="1">
              <a:lnSpc>
                <a:spcPct val="100000"/>
              </a:lnSpc>
              <a:spcBef>
                <a:spcPts val="0"/>
              </a:spcBef>
              <a:spcAft>
                <a:spcPts val="0"/>
              </a:spcAft>
              <a:buClrTx/>
              <a:buSzTx/>
              <a:buFontTx/>
              <a:buNone/>
              <a:tabLst/>
              <a:defRPr/>
            </a:pPr>
            <a:r>
              <a:rPr kumimoji="0" lang="es-US" sz="2000" b="1" i="0" u="none" strike="noStrike" kern="1200" cap="none" spc="0" normalizeH="0" baseline="0" noProof="0" dirty="0">
                <a:ln>
                  <a:noFill/>
                </a:ln>
                <a:solidFill>
                  <a:srgbClr val="002060"/>
                </a:solidFill>
                <a:effectLst/>
                <a:uLnTx/>
                <a:uFillTx/>
                <a:latin typeface="Avenir Next LT Pro" panose="020B0504020202020204" pitchFamily="34" charset="0"/>
                <a:ea typeface="Kigelia" panose="020B0502040204020203" pitchFamily="34" charset="0"/>
                <a:cs typeface="Kigelia" panose="020B0502040204020203" pitchFamily="34" charset="0"/>
              </a:rPr>
              <a:t>Ganas por conectar</a:t>
            </a:r>
            <a:r>
              <a:rPr kumimoji="0" lang="es-US" sz="2000" b="1" i="0" u="none" strike="noStrike" kern="1200" cap="none" spc="0" normalizeH="0" noProof="0" dirty="0">
                <a:ln>
                  <a:noFill/>
                </a:ln>
                <a:solidFill>
                  <a:srgbClr val="002060"/>
                </a:solidFill>
                <a:effectLst/>
                <a:uLnTx/>
                <a:uFillTx/>
                <a:latin typeface="Avenir Next LT Pro" panose="020B0504020202020204" pitchFamily="34" charset="0"/>
                <a:ea typeface="Kigelia" panose="020B0502040204020203" pitchFamily="34" charset="0"/>
                <a:cs typeface="Kigelia" panose="020B0502040204020203" pitchFamily="34" charset="0"/>
              </a:rPr>
              <a:t> clientes a los servicios</a:t>
            </a:r>
            <a:endParaRPr kumimoji="0" lang="es-US" sz="2000" b="1" i="0" u="none" strike="noStrike" kern="1200" cap="none" spc="0" normalizeH="0" baseline="0" noProof="0" dirty="0">
              <a:ln>
                <a:noFill/>
              </a:ln>
              <a:solidFill>
                <a:srgbClr val="002060"/>
              </a:solidFill>
              <a:effectLst/>
              <a:uLnTx/>
              <a:uFillTx/>
              <a:latin typeface="Avenir Next LT Pro" panose="020B0504020202020204" pitchFamily="34" charset="0"/>
              <a:ea typeface="Kigelia" panose="020B0502040204020203" pitchFamily="34" charset="0"/>
              <a:cs typeface="Kigelia" panose="020B0502040204020203" pitchFamily="34" charset="0"/>
            </a:endParaRPr>
          </a:p>
        </p:txBody>
      </p:sp>
    </p:spTree>
    <p:extLst>
      <p:ext uri="{BB962C8B-B14F-4D97-AF65-F5344CB8AC3E}">
        <p14:creationId xmlns:p14="http://schemas.microsoft.com/office/powerpoint/2010/main" val="1743867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45CEB43-AC7F-4DD2-84AC-D60BE0A467BB}"/>
              </a:ext>
            </a:extLst>
          </p:cNvPr>
          <p:cNvSpPr/>
          <p:nvPr/>
        </p:nvSpPr>
        <p:spPr>
          <a:xfrm>
            <a:off x="0" y="0"/>
            <a:ext cx="374073" cy="51954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CuadroTexto 2">
            <a:extLst>
              <a:ext uri="{FF2B5EF4-FFF2-40B4-BE49-F238E27FC236}">
                <a16:creationId xmlns:a16="http://schemas.microsoft.com/office/drawing/2014/main" id="{A69DD5EC-E7B8-4672-A055-2849DC6A3CA3}"/>
              </a:ext>
            </a:extLst>
          </p:cNvPr>
          <p:cNvSpPr txBox="1"/>
          <p:nvPr/>
        </p:nvSpPr>
        <p:spPr>
          <a:xfrm>
            <a:off x="1215736" y="1070263"/>
            <a:ext cx="5153975" cy="646331"/>
          </a:xfrm>
          <a:prstGeom prst="rect">
            <a:avLst/>
          </a:prstGeom>
          <a:noFill/>
        </p:spPr>
        <p:txBody>
          <a:bodyPr wrap="none" rtlCol="0">
            <a:spAutoFit/>
          </a:bodyPr>
          <a:lstStyle/>
          <a:p>
            <a:r>
              <a:rPr lang="es-MX" sz="3600" dirty="0"/>
              <a:t>1 a 6 puntos por cliente</a:t>
            </a:r>
          </a:p>
        </p:txBody>
      </p:sp>
      <p:pic>
        <p:nvPicPr>
          <p:cNvPr id="8" name="Gráfico 7" descr="Marca de escudo con relleno sólido">
            <a:extLst>
              <a:ext uri="{FF2B5EF4-FFF2-40B4-BE49-F238E27FC236}">
                <a16:creationId xmlns:a16="http://schemas.microsoft.com/office/drawing/2014/main" id="{3DD06B05-5BB3-44BE-8593-4EF0EA7F76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87445" y="866280"/>
            <a:ext cx="914400" cy="914400"/>
          </a:xfrm>
          <a:prstGeom prst="rect">
            <a:avLst/>
          </a:prstGeom>
        </p:spPr>
      </p:pic>
      <p:pic>
        <p:nvPicPr>
          <p:cNvPr id="10" name="Gráfico 9" descr="Televisión con relleno sólido">
            <a:extLst>
              <a:ext uri="{FF2B5EF4-FFF2-40B4-BE49-F238E27FC236}">
                <a16:creationId xmlns:a16="http://schemas.microsoft.com/office/drawing/2014/main" id="{098BF683-F0DC-4347-A319-513AA3FF6B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22988" y="866280"/>
            <a:ext cx="914400" cy="914400"/>
          </a:xfrm>
          <a:prstGeom prst="rect">
            <a:avLst/>
          </a:prstGeom>
        </p:spPr>
      </p:pic>
      <p:pic>
        <p:nvPicPr>
          <p:cNvPr id="12" name="Gráfico 11" descr="Enrutador inalámbrico con relleno sólido">
            <a:extLst>
              <a:ext uri="{FF2B5EF4-FFF2-40B4-BE49-F238E27FC236}">
                <a16:creationId xmlns:a16="http://schemas.microsoft.com/office/drawing/2014/main" id="{EA4467D0-7A63-4BE4-BED1-09673D7639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18632" y="796330"/>
            <a:ext cx="1054298" cy="1054298"/>
          </a:xfrm>
          <a:prstGeom prst="rect">
            <a:avLst/>
          </a:prstGeom>
        </p:spPr>
      </p:pic>
      <p:pic>
        <p:nvPicPr>
          <p:cNvPr id="14" name="Gráfico 13" descr="Smartphone con relleno sólido">
            <a:extLst>
              <a:ext uri="{FF2B5EF4-FFF2-40B4-BE49-F238E27FC236}">
                <a16:creationId xmlns:a16="http://schemas.microsoft.com/office/drawing/2014/main" id="{AF7EA8E8-2893-471B-B9F1-0B824CC8593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54174" y="866279"/>
            <a:ext cx="914400" cy="914400"/>
          </a:xfrm>
          <a:prstGeom prst="rect">
            <a:avLst/>
          </a:prstGeom>
        </p:spPr>
      </p:pic>
      <p:grpSp>
        <p:nvGrpSpPr>
          <p:cNvPr id="5" name="Group 4">
            <a:extLst>
              <a:ext uri="{FF2B5EF4-FFF2-40B4-BE49-F238E27FC236}">
                <a16:creationId xmlns:a16="http://schemas.microsoft.com/office/drawing/2014/main" id="{5EE1FEBD-3923-9AED-72A8-A3C307C151E8}"/>
              </a:ext>
            </a:extLst>
          </p:cNvPr>
          <p:cNvGrpSpPr/>
          <p:nvPr/>
        </p:nvGrpSpPr>
        <p:grpSpPr>
          <a:xfrm>
            <a:off x="187036" y="2228476"/>
            <a:ext cx="7030527" cy="4629524"/>
            <a:chOff x="1311215" y="370936"/>
            <a:chExt cx="9665050" cy="6150634"/>
          </a:xfrm>
        </p:grpSpPr>
        <p:pic>
          <p:nvPicPr>
            <p:cNvPr id="13" name="Imagen 2">
              <a:extLst>
                <a:ext uri="{FF2B5EF4-FFF2-40B4-BE49-F238E27FC236}">
                  <a16:creationId xmlns:a16="http://schemas.microsoft.com/office/drawing/2014/main" id="{363F2BC5-15B0-3465-908C-082051C05650}"/>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17" name="Imagen 3">
              <a:extLst>
                <a:ext uri="{FF2B5EF4-FFF2-40B4-BE49-F238E27FC236}">
                  <a16:creationId xmlns:a16="http://schemas.microsoft.com/office/drawing/2014/main" id="{0DE2AB79-3887-134A-0D47-D96533CFF11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16" name="Imagen 8" descr="Interfaz de usuario gráfica, Aplicación&#10;&#10;Descripción generada automáticamente">
              <a:extLst>
                <a:ext uri="{FF2B5EF4-FFF2-40B4-BE49-F238E27FC236}">
                  <a16:creationId xmlns:a16="http://schemas.microsoft.com/office/drawing/2014/main" id="{B391022E-2E72-83A3-A39B-0E9BB16966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sp>
        <p:nvSpPr>
          <p:cNvPr id="18" name="CuadroTexto 2">
            <a:extLst>
              <a:ext uri="{FF2B5EF4-FFF2-40B4-BE49-F238E27FC236}">
                <a16:creationId xmlns:a16="http://schemas.microsoft.com/office/drawing/2014/main" id="{24D40FAB-507E-1427-271B-AAD2E73194D8}"/>
              </a:ext>
            </a:extLst>
          </p:cNvPr>
          <p:cNvSpPr txBox="1"/>
          <p:nvPr/>
        </p:nvSpPr>
        <p:spPr>
          <a:xfrm>
            <a:off x="7274484" y="3074226"/>
            <a:ext cx="4282133" cy="1631216"/>
          </a:xfrm>
          <a:prstGeom prst="rect">
            <a:avLst/>
          </a:prstGeom>
          <a:noFill/>
        </p:spPr>
        <p:txBody>
          <a:bodyPr wrap="none" rtlCol="0">
            <a:spAutoFit/>
          </a:bodyPr>
          <a:lstStyle/>
          <a:p>
            <a:pPr algn="ctr"/>
            <a:r>
              <a:rPr lang="es-MX" sz="3600" i="1" dirty="0"/>
              <a:t>Tu meta es adquirir </a:t>
            </a:r>
          </a:p>
          <a:p>
            <a:pPr algn="ctr"/>
            <a:r>
              <a:rPr lang="es-MX" sz="3600" i="1" dirty="0"/>
              <a:t>25 a 50 clientes </a:t>
            </a:r>
          </a:p>
          <a:p>
            <a:pPr algn="ctr"/>
            <a:r>
              <a:rPr lang="es-MX" sz="2800" i="1" dirty="0"/>
              <a:t>(50 a 200 puntos)</a:t>
            </a:r>
          </a:p>
        </p:txBody>
      </p:sp>
    </p:spTree>
    <p:extLst>
      <p:ext uri="{BB962C8B-B14F-4D97-AF65-F5344CB8AC3E}">
        <p14:creationId xmlns:p14="http://schemas.microsoft.com/office/powerpoint/2010/main" val="3591773882"/>
      </p:ext>
    </p:extLst>
  </p:cSld>
  <p:clrMapOvr>
    <a:masterClrMapping/>
  </p:clrMapOvr>
</p:sld>
</file>

<file path=ppt/theme/theme1.xml><?xml version="1.0" encoding="utf-8"?>
<a:theme xmlns:a="http://schemas.openxmlformats.org/drawingml/2006/main" name="Tema de la oficina">
  <a:themeElements>
    <a:clrScheme name="Azul cáli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venir">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2571122_TF44450328.potx" id="{02386FAF-67F9-4090-A9C4-BC9123B78CFF}" vid="{1BA0544F-D172-463F-96BE-8F20BF8CDE21}"/>
    </a:ext>
  </a:extLst>
</a:theme>
</file>

<file path=ppt/theme/theme2.xml><?xml version="1.0" encoding="utf-8"?>
<a:theme xmlns:a="http://schemas.openxmlformats.org/drawingml/2006/main" name="1_Tema de la oficina">
  <a:themeElements>
    <a:clrScheme name="Cool">
      <a:dk1>
        <a:srgbClr val="000000"/>
      </a:dk1>
      <a:lt1>
        <a:srgbClr val="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2571122_TF44450328.potx" id="{02386FAF-67F9-4090-A9C4-BC9123B78CFF}" vid="{1BA0544F-D172-463F-96BE-8F20BF8CDE21}"/>
    </a:ext>
  </a:extLst>
</a:theme>
</file>

<file path=ppt/theme/theme3.xml><?xml version="1.0" encoding="utf-8"?>
<a:theme xmlns:a="http://schemas.openxmlformats.org/drawingml/2006/main" name="Diseño personalizado">
  <a:themeElements>
    <a:clrScheme name="Flash Pres">
      <a:dk1>
        <a:srgbClr val="0C0C0C"/>
      </a:dk1>
      <a:lt1>
        <a:sysClr val="window" lastClr="FFFFFF"/>
      </a:lt1>
      <a:dk2>
        <a:srgbClr val="44546A"/>
      </a:dk2>
      <a:lt2>
        <a:srgbClr val="E7E6E6"/>
      </a:lt2>
      <a:accent1>
        <a:srgbClr val="002060"/>
      </a:accent1>
      <a:accent2>
        <a:srgbClr val="1F3864"/>
      </a:accent2>
      <a:accent3>
        <a:srgbClr val="2F5496"/>
      </a:accent3>
      <a:accent4>
        <a:srgbClr val="8EAADB"/>
      </a:accent4>
      <a:accent5>
        <a:srgbClr val="0070C0"/>
      </a:accent5>
      <a:accent6>
        <a:srgbClr val="00B0F0"/>
      </a:accent6>
      <a:hlink>
        <a:srgbClr val="0563C1"/>
      </a:hlink>
      <a:folHlink>
        <a:srgbClr val="954F72"/>
      </a:folHlink>
    </a:clrScheme>
    <a:fontScheme name="Avenir">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45434</TotalTime>
  <Words>1420</Words>
  <Application>Microsoft Office PowerPoint</Application>
  <PresentationFormat>Widescreen</PresentationFormat>
  <Paragraphs>219</Paragraphs>
  <Slides>33</Slides>
  <Notes>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33</vt:i4>
      </vt:variant>
    </vt:vector>
  </HeadingPairs>
  <TitlesOfParts>
    <vt:vector size="45" baseType="lpstr">
      <vt:lpstr>Arial</vt:lpstr>
      <vt:lpstr>Avenir Next LT Pro</vt:lpstr>
      <vt:lpstr>Avenir Next LT Pro Demi</vt:lpstr>
      <vt:lpstr>Avenir Next LT Pro Light</vt:lpstr>
      <vt:lpstr>Calibri</vt:lpstr>
      <vt:lpstr>Calibri Light</vt:lpstr>
      <vt:lpstr>Gotham Rounded Medium</vt:lpstr>
      <vt:lpstr>Sagona ExtraLight</vt:lpstr>
      <vt:lpstr>Speak Pro</vt:lpstr>
      <vt:lpstr>Tema de la oficina</vt:lpstr>
      <vt:lpstr>1_Tema de la oficina</vt:lpstr>
      <vt:lpstr>Diseño personalizado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Ganas el 4% de los  CLIENTES conectados por tu equipo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Alfonso Lobato</dc:creator>
  <cp:lastModifiedBy>Alfonso Lobato</cp:lastModifiedBy>
  <cp:revision>157</cp:revision>
  <dcterms:created xsi:type="dcterms:W3CDTF">2020-11-07T03:19:08Z</dcterms:created>
  <dcterms:modified xsi:type="dcterms:W3CDTF">2023-08-05T00:00:23Z</dcterms:modified>
</cp:coreProperties>
</file>