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3"/>
  </p:notesMasterIdLst>
  <p:sldIdLst>
    <p:sldId id="335" r:id="rId4"/>
    <p:sldId id="301" r:id="rId5"/>
    <p:sldId id="303" r:id="rId6"/>
    <p:sldId id="304" r:id="rId7"/>
    <p:sldId id="331" r:id="rId8"/>
    <p:sldId id="289" r:id="rId9"/>
    <p:sldId id="333" r:id="rId10"/>
    <p:sldId id="309" r:id="rId11"/>
    <p:sldId id="33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onso Lobato" initials="AL" lastIdx="1" clrIdx="0">
    <p:extLst>
      <p:ext uri="{19B8F6BF-5375-455C-9EA6-DF929625EA0E}">
        <p15:presenceInfo xmlns:p15="http://schemas.microsoft.com/office/powerpoint/2012/main" userId="59a2fab16695f6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63733" autoAdjust="0"/>
  </p:normalViewPr>
  <p:slideViewPr>
    <p:cSldViewPr snapToGrid="0">
      <p:cViewPr varScale="1">
        <p:scale>
          <a:sx n="64" d="100"/>
          <a:sy n="64" d="100"/>
        </p:scale>
        <p:origin x="3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30T09:55:15.219" idx="1">
    <p:pos x="5142" y="2011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CC2F9-A45A-485B-8228-5408A52D74C9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51D51-35B0-46AC-A5EE-EA9C640A295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24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1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174965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4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10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7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0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Shape 1479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0" name="Shape 14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Practiquen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voz</a:t>
            </a:r>
            <a:r>
              <a:rPr lang="en-US" baseline="0" dirty="0"/>
              <a:t> </a:t>
            </a:r>
            <a:r>
              <a:rPr lang="en-US" baseline="0" dirty="0" err="1"/>
              <a:t>alta</a:t>
            </a:r>
            <a:r>
              <a:rPr lang="en-US" baseline="0" dirty="0"/>
              <a:t> </a:t>
            </a:r>
            <a:r>
              <a:rPr lang="en-US" baseline="0" dirty="0" err="1"/>
              <a:t>este</a:t>
            </a:r>
            <a:r>
              <a:rPr lang="en-US" baseline="0" dirty="0"/>
              <a:t> guión y que lo </a:t>
            </a:r>
            <a:r>
              <a:rPr lang="en-US" baseline="0" dirty="0" err="1"/>
              <a:t>envien</a:t>
            </a:r>
            <a:r>
              <a:rPr lang="en-US" baseline="0" dirty="0"/>
              <a:t> a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contactos</a:t>
            </a:r>
            <a:r>
              <a:rPr lang="en-US" baseline="0" dirty="0"/>
              <a:t> de </a:t>
            </a:r>
            <a:r>
              <a:rPr lang="en-US" baseline="0" dirty="0" err="1"/>
              <a:t>whatsapp</a:t>
            </a:r>
            <a:r>
              <a:rPr lang="en-US" baseline="0" dirty="0"/>
              <a:t> de </a:t>
            </a:r>
            <a:r>
              <a:rPr lang="en-US" baseline="0" dirty="0" err="1"/>
              <a:t>manera</a:t>
            </a:r>
            <a:r>
              <a:rPr lang="en-US" baseline="0" dirty="0"/>
              <a:t> </a:t>
            </a:r>
            <a:r>
              <a:rPr lang="en-US" baseline="0" dirty="0" err="1"/>
              <a:t>personalizada</a:t>
            </a:r>
            <a:r>
              <a:rPr lang="en-US" baseline="0" dirty="0"/>
              <a:t> </a:t>
            </a:r>
            <a:r>
              <a:rPr lang="en-US" baseline="0" dirty="0" err="1"/>
              <a:t>inmediatamente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80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22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64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5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0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708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14" name="Shape 7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15" name="Shape 7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50080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723" name="Shape 723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24" name="Shape 7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532760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32" name="Shape 73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33" name="Shape 7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163082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41" name="Shape 741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2" name="Shape 742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43" name="Shape 7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089765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51" name="Shape 7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708991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465384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66" name="Shape 766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7" name="Shape 767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68" name="Shape 7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425600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76" name="Shape 776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7" name="Shape 777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78" name="Shape 7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544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86" name="Shape 7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87" name="Shape 7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697711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95" name="Shape 795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96" name="Shape 7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68517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139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804" name="Shape 804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05" name="Shape 8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84854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13" name="Shape 8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14" name="Shape 8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718316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822" name="Shape 822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23" name="Shape 8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928394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31" name="Shape 831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32" name="Shape 8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915641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40" name="Shape 840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1" name="Shape 841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842" name="Shape 8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0340742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50" name="Shape 8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882822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402207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65" name="Shape 865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66" name="Shape 866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67" name="Shape 8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335222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75" name="Shape 875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6" name="Shape 876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77" name="Shape 8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356137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85" name="Shape 8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6" name="Shape 8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12102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6762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94" name="Shape 894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95" name="Shape 8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68291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903" name="Shape 903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04" name="Shape 9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168679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12" name="Shape 9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13" name="Shape 9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91113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921" name="Shape 921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22" name="Shape 9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430297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0" name="Shape 930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31" name="Shape 9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674568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9" name="Shape 939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0" name="Shape 940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941" name="Shape 9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106377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49" name="Shape 9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877619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547538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964" name="Shape 964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65" name="Shape 965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966" name="Shape 9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594319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974" name="Shape 974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5" name="Shape 975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76" name="Shape 9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784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3433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84" name="Shape 9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85" name="Shape 9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13404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93" name="Shape 993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94" name="Shape 9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516804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002" name="Shape 1002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03" name="Shape 10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913807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11" name="Shape 10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12" name="Shape 10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771617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020" name="Shape 1020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21" name="Shape 10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856781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9" name="Shape 102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612213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38" name="Shape 1038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9" name="Shape 1039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040" name="Shape 10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564233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48" name="Shape 10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518559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624845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1063" name="Shape 1063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065" name="Shape 10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26771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2467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1073" name="Shape 1073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4" name="Shape 1074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75" name="Shape 10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693854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83" name="Shape 10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84" name="Shape 10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916489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92" name="Shape 1092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93" name="Shape 10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380752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101" name="Shape 1101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02" name="Shape 1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78784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10" name="Shape 11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11" name="Shape 1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346708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119" name="Shape 1119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20" name="Shape 1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765176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28" name="Shape 1128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29" name="Shape 1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105177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37" name="Shape 1137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38" name="Shape 1138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139" name="Shape 1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329705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47" name="Shape 1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637663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5029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24837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1162" name="Shape 1162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63" name="Shape 116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164" name="Shape 1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056717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1172" name="Shape 117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73" name="Shape 1173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74" name="Shape 1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2287166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hape 1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82" name="Shape 11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83" name="Shape 1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50638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91" name="Shape 1191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92" name="Shape 1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0476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07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22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55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78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5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23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5389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301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2734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60259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12067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30094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79523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341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28570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9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56500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42238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33772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46743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7368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97623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45071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91408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951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31269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48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52177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182" name="Shape 18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08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56297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76261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11715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04631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530277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49122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33838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4316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3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35728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48469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281" name="Shape 281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91644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19185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35733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64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55557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4578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19829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6" name="Shape 346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7230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55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88139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18396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370" name="Shape 370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554562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380" name="Shape 380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2" name="Shape 3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021875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0" name="Shape 3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068284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9" name="Shape 399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0" name="Shape 4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25791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87123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26145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426" name="Shape 426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27" name="Shape 4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364497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35" name="Shape 435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36" name="Shape 4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46671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192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44" name="Shape 444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5" name="Shape 445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89752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01315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190748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469" name="Shape 469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471" name="Shape 4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369625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479" name="Shape 479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81" name="Shape 4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869971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9" name="Shape 4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0" name="Shape 4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762744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8" name="Shape 498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9" name="Shape 4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3286011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507" name="Shape 507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78055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16" name="Shape 5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17" name="Shape 5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34880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525" name="Shape 525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26" name="Shape 5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70886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3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34" name="Shape 534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35" name="Shape 5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950028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43" name="Shape 543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44" name="Shape 544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45" name="Shape 5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13457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53" name="Shape 5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866035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562641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568" name="Shape 568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69" name="Shape 569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570" name="Shape 5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06733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578" name="Shape 578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9" name="Shape 579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0" name="Shape 5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7322932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8" name="Shape 5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9" name="Shape 5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51260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97" name="Shape 597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98" name="Shape 5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355547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606" name="Shape 606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07" name="Shape 6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901893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15" name="Shape 6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16" name="Shape 6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40783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52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624" name="Shape 624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25" name="Shape 6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20069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33" name="Shape 633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34" name="Shape 6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89188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42" name="Shape 642"/>
          <p:cNvSpPr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43" name="Shape 643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44" name="Shape 6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905640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52" name="Shape 6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469979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633784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667" name="Shape 667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68" name="Shape 668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669" name="Shape 6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553853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677" name="Shape 677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78" name="Shape 678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9" name="Shape 6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389012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87" name="Shape 6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8" name="Shape 6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097394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96" name="Shape 696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97" name="Shape 6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939408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705" name="Shape 705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06" name="Shape 7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0159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8.xml"/><Relationship Id="rId117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63" Type="http://schemas.openxmlformats.org/officeDocument/2006/relationships/slideLayout" Target="../slideLayouts/slideLayout85.xml"/><Relationship Id="rId68" Type="http://schemas.openxmlformats.org/officeDocument/2006/relationships/slideLayout" Target="../slideLayouts/slideLayout90.xml"/><Relationship Id="rId84" Type="http://schemas.openxmlformats.org/officeDocument/2006/relationships/slideLayout" Target="../slideLayouts/slideLayout106.xml"/><Relationship Id="rId89" Type="http://schemas.openxmlformats.org/officeDocument/2006/relationships/slideLayout" Target="../slideLayouts/slideLayout111.xml"/><Relationship Id="rId11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38.xml"/><Relationship Id="rId107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74" Type="http://schemas.openxmlformats.org/officeDocument/2006/relationships/slideLayout" Target="../slideLayouts/slideLayout96.xml"/><Relationship Id="rId79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45.xml"/><Relationship Id="rId128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27.xml"/><Relationship Id="rId90" Type="http://schemas.openxmlformats.org/officeDocument/2006/relationships/slideLayout" Target="../slideLayouts/slideLayout112.xml"/><Relationship Id="rId95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64" Type="http://schemas.openxmlformats.org/officeDocument/2006/relationships/slideLayout" Target="../slideLayouts/slideLayout86.xml"/><Relationship Id="rId69" Type="http://schemas.openxmlformats.org/officeDocument/2006/relationships/slideLayout" Target="../slideLayouts/slideLayout91.xml"/><Relationship Id="rId77" Type="http://schemas.openxmlformats.org/officeDocument/2006/relationships/slideLayout" Target="../slideLayouts/slideLayout99.xml"/><Relationship Id="rId100" Type="http://schemas.openxmlformats.org/officeDocument/2006/relationships/slideLayout" Target="../slideLayouts/slideLayout122.xml"/><Relationship Id="rId105" Type="http://schemas.openxmlformats.org/officeDocument/2006/relationships/slideLayout" Target="../slideLayouts/slideLayout127.xml"/><Relationship Id="rId113" Type="http://schemas.openxmlformats.org/officeDocument/2006/relationships/slideLayout" Target="../slideLayouts/slideLayout135.xml"/><Relationship Id="rId118" Type="http://schemas.openxmlformats.org/officeDocument/2006/relationships/slideLayout" Target="../slideLayouts/slideLayout140.xml"/><Relationship Id="rId126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94.xml"/><Relationship Id="rId80" Type="http://schemas.openxmlformats.org/officeDocument/2006/relationships/slideLayout" Target="../slideLayouts/slideLayout102.xml"/><Relationship Id="rId85" Type="http://schemas.openxmlformats.org/officeDocument/2006/relationships/slideLayout" Target="../slideLayouts/slideLayout107.xml"/><Relationship Id="rId93" Type="http://schemas.openxmlformats.org/officeDocument/2006/relationships/slideLayout" Target="../slideLayouts/slideLayout115.xml"/><Relationship Id="rId98" Type="http://schemas.openxmlformats.org/officeDocument/2006/relationships/slideLayout" Target="../slideLayouts/slideLayout120.xml"/><Relationship Id="rId121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Relationship Id="rId67" Type="http://schemas.openxmlformats.org/officeDocument/2006/relationships/slideLayout" Target="../slideLayouts/slideLayout89.xml"/><Relationship Id="rId103" Type="http://schemas.openxmlformats.org/officeDocument/2006/relationships/slideLayout" Target="../slideLayouts/slideLayout125.xml"/><Relationship Id="rId108" Type="http://schemas.openxmlformats.org/officeDocument/2006/relationships/slideLayout" Target="../slideLayouts/slideLayout130.xml"/><Relationship Id="rId116" Type="http://schemas.openxmlformats.org/officeDocument/2006/relationships/slideLayout" Target="../slideLayouts/slideLayout138.xml"/><Relationship Id="rId124" Type="http://schemas.openxmlformats.org/officeDocument/2006/relationships/slideLayout" Target="../slideLayouts/slideLayout146.xml"/><Relationship Id="rId129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slideLayout" Target="../slideLayouts/slideLayout84.xml"/><Relationship Id="rId70" Type="http://schemas.openxmlformats.org/officeDocument/2006/relationships/slideLayout" Target="../slideLayouts/slideLayout92.xml"/><Relationship Id="rId75" Type="http://schemas.openxmlformats.org/officeDocument/2006/relationships/slideLayout" Target="../slideLayouts/slideLayout97.xml"/><Relationship Id="rId83" Type="http://schemas.openxmlformats.org/officeDocument/2006/relationships/slideLayout" Target="../slideLayouts/slideLayout105.xml"/><Relationship Id="rId88" Type="http://schemas.openxmlformats.org/officeDocument/2006/relationships/slideLayout" Target="../slideLayouts/slideLayout110.xml"/><Relationship Id="rId91" Type="http://schemas.openxmlformats.org/officeDocument/2006/relationships/slideLayout" Target="../slideLayouts/slideLayout113.xml"/><Relationship Id="rId96" Type="http://schemas.openxmlformats.org/officeDocument/2006/relationships/slideLayout" Target="../slideLayouts/slideLayout118.xml"/><Relationship Id="rId111" Type="http://schemas.openxmlformats.org/officeDocument/2006/relationships/slideLayout" Target="../slideLayouts/slideLayout133.xml"/><Relationship Id="rId13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106" Type="http://schemas.openxmlformats.org/officeDocument/2006/relationships/slideLayout" Target="../slideLayouts/slideLayout128.xml"/><Relationship Id="rId114" Type="http://schemas.openxmlformats.org/officeDocument/2006/relationships/slideLayout" Target="../slideLayouts/slideLayout136.xml"/><Relationship Id="rId119" Type="http://schemas.openxmlformats.org/officeDocument/2006/relationships/slideLayout" Target="../slideLayouts/slideLayout141.xml"/><Relationship Id="rId127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slideLayout" Target="../slideLayouts/slideLayout82.xml"/><Relationship Id="rId65" Type="http://schemas.openxmlformats.org/officeDocument/2006/relationships/slideLayout" Target="../slideLayouts/slideLayout87.xml"/><Relationship Id="rId73" Type="http://schemas.openxmlformats.org/officeDocument/2006/relationships/slideLayout" Target="../slideLayouts/slideLayout95.xml"/><Relationship Id="rId78" Type="http://schemas.openxmlformats.org/officeDocument/2006/relationships/slideLayout" Target="../slideLayouts/slideLayout100.xml"/><Relationship Id="rId81" Type="http://schemas.openxmlformats.org/officeDocument/2006/relationships/slideLayout" Target="../slideLayouts/slideLayout103.xml"/><Relationship Id="rId86" Type="http://schemas.openxmlformats.org/officeDocument/2006/relationships/slideLayout" Target="../slideLayouts/slideLayout108.xml"/><Relationship Id="rId94" Type="http://schemas.openxmlformats.org/officeDocument/2006/relationships/slideLayout" Target="../slideLayouts/slideLayout116.xml"/><Relationship Id="rId99" Type="http://schemas.openxmlformats.org/officeDocument/2006/relationships/slideLayout" Target="../slideLayouts/slideLayout121.xml"/><Relationship Id="rId101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44.xml"/><Relationship Id="rId13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61.xml"/><Relationship Id="rId109" Type="http://schemas.openxmlformats.org/officeDocument/2006/relationships/slideLayout" Target="../slideLayouts/slideLayout131.xml"/><Relationship Id="rId34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98.xml"/><Relationship Id="rId97" Type="http://schemas.openxmlformats.org/officeDocument/2006/relationships/slideLayout" Target="../slideLayouts/slideLayout119.xml"/><Relationship Id="rId104" Type="http://schemas.openxmlformats.org/officeDocument/2006/relationships/slideLayout" Target="../slideLayouts/slideLayout126.xml"/><Relationship Id="rId120" Type="http://schemas.openxmlformats.org/officeDocument/2006/relationships/slideLayout" Target="../slideLayouts/slideLayout142.xml"/><Relationship Id="rId125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29.xml"/><Relationship Id="rId71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109.xml"/><Relationship Id="rId110" Type="http://schemas.openxmlformats.org/officeDocument/2006/relationships/slideLayout" Target="../slideLayouts/slideLayout132.xml"/><Relationship Id="rId115" Type="http://schemas.openxmlformats.org/officeDocument/2006/relationships/slideLayout" Target="../slideLayouts/slideLayout137.xml"/><Relationship Id="rId131" Type="http://schemas.openxmlformats.org/officeDocument/2006/relationships/slideLayout" Target="../slideLayouts/slideLayout153.xml"/><Relationship Id="rId61" Type="http://schemas.openxmlformats.org/officeDocument/2006/relationships/slideLayout" Target="../slideLayouts/slideLayout83.xml"/><Relationship Id="rId82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D7B9-6981-44CE-BB12-E2744799D3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FB7F8-FFE3-48AC-9F18-80FE23FE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2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D164-E505-4982-B834-BCFF8B6FF462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E941-D97E-4C14-B903-51A234C68D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638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120407" y="6423497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7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  <p:sldLayoutId id="2147483747" r:id="rId51"/>
    <p:sldLayoutId id="2147483748" r:id="rId52"/>
    <p:sldLayoutId id="2147483749" r:id="rId53"/>
    <p:sldLayoutId id="2147483750" r:id="rId54"/>
    <p:sldLayoutId id="2147483751" r:id="rId55"/>
    <p:sldLayoutId id="2147483752" r:id="rId56"/>
    <p:sldLayoutId id="2147483753" r:id="rId57"/>
    <p:sldLayoutId id="2147483754" r:id="rId58"/>
    <p:sldLayoutId id="2147483755" r:id="rId59"/>
    <p:sldLayoutId id="2147483756" r:id="rId60"/>
    <p:sldLayoutId id="2147483757" r:id="rId61"/>
    <p:sldLayoutId id="2147483758" r:id="rId62"/>
    <p:sldLayoutId id="2147483759" r:id="rId63"/>
    <p:sldLayoutId id="2147483760" r:id="rId64"/>
    <p:sldLayoutId id="2147483761" r:id="rId65"/>
    <p:sldLayoutId id="2147483762" r:id="rId66"/>
    <p:sldLayoutId id="2147483763" r:id="rId67"/>
    <p:sldLayoutId id="2147483764" r:id="rId68"/>
    <p:sldLayoutId id="2147483765" r:id="rId69"/>
    <p:sldLayoutId id="2147483766" r:id="rId70"/>
    <p:sldLayoutId id="2147483767" r:id="rId71"/>
    <p:sldLayoutId id="2147483768" r:id="rId72"/>
    <p:sldLayoutId id="2147483769" r:id="rId73"/>
    <p:sldLayoutId id="2147483770" r:id="rId74"/>
    <p:sldLayoutId id="2147483771" r:id="rId75"/>
    <p:sldLayoutId id="2147483772" r:id="rId76"/>
    <p:sldLayoutId id="2147483773" r:id="rId77"/>
    <p:sldLayoutId id="2147483774" r:id="rId78"/>
    <p:sldLayoutId id="2147483775" r:id="rId79"/>
    <p:sldLayoutId id="2147483776" r:id="rId80"/>
    <p:sldLayoutId id="2147483777" r:id="rId81"/>
    <p:sldLayoutId id="2147483778" r:id="rId82"/>
    <p:sldLayoutId id="2147483779" r:id="rId83"/>
    <p:sldLayoutId id="2147483780" r:id="rId84"/>
    <p:sldLayoutId id="2147483781" r:id="rId85"/>
    <p:sldLayoutId id="2147483782" r:id="rId86"/>
    <p:sldLayoutId id="2147483783" r:id="rId87"/>
    <p:sldLayoutId id="2147483784" r:id="rId88"/>
    <p:sldLayoutId id="2147483785" r:id="rId89"/>
    <p:sldLayoutId id="2147483786" r:id="rId90"/>
    <p:sldLayoutId id="2147483787" r:id="rId91"/>
    <p:sldLayoutId id="2147483788" r:id="rId92"/>
    <p:sldLayoutId id="2147483789" r:id="rId93"/>
    <p:sldLayoutId id="2147483790" r:id="rId94"/>
    <p:sldLayoutId id="2147483791" r:id="rId95"/>
    <p:sldLayoutId id="2147483792" r:id="rId96"/>
    <p:sldLayoutId id="2147483793" r:id="rId97"/>
    <p:sldLayoutId id="2147483794" r:id="rId98"/>
    <p:sldLayoutId id="2147483795" r:id="rId99"/>
    <p:sldLayoutId id="2147483796" r:id="rId100"/>
    <p:sldLayoutId id="2147483797" r:id="rId101"/>
    <p:sldLayoutId id="2147483798" r:id="rId102"/>
    <p:sldLayoutId id="2147483799" r:id="rId103"/>
    <p:sldLayoutId id="2147483800" r:id="rId104"/>
    <p:sldLayoutId id="2147483801" r:id="rId105"/>
    <p:sldLayoutId id="2147483802" r:id="rId106"/>
    <p:sldLayoutId id="2147483803" r:id="rId107"/>
    <p:sldLayoutId id="2147483804" r:id="rId108"/>
    <p:sldLayoutId id="2147483805" r:id="rId109"/>
    <p:sldLayoutId id="2147483806" r:id="rId110"/>
    <p:sldLayoutId id="2147483807" r:id="rId111"/>
    <p:sldLayoutId id="2147483808" r:id="rId112"/>
    <p:sldLayoutId id="2147483809" r:id="rId113"/>
    <p:sldLayoutId id="2147483810" r:id="rId114"/>
    <p:sldLayoutId id="2147483811" r:id="rId115"/>
    <p:sldLayoutId id="2147483812" r:id="rId116"/>
    <p:sldLayoutId id="2147483813" r:id="rId117"/>
    <p:sldLayoutId id="2147483814" r:id="rId118"/>
    <p:sldLayoutId id="2147483815" r:id="rId119"/>
    <p:sldLayoutId id="2147483816" r:id="rId120"/>
    <p:sldLayoutId id="2147483817" r:id="rId121"/>
    <p:sldLayoutId id="2147483818" r:id="rId122"/>
    <p:sldLayoutId id="2147483819" r:id="rId123"/>
    <p:sldLayoutId id="2147483820" r:id="rId124"/>
    <p:sldLayoutId id="2147483821" r:id="rId125"/>
    <p:sldLayoutId id="2147483822" r:id="rId126"/>
    <p:sldLayoutId id="2147483823" r:id="rId127"/>
    <p:sldLayoutId id="2147483824" r:id="rId128"/>
    <p:sldLayoutId id="2147483825" r:id="rId129"/>
    <p:sldLayoutId id="2147483826" r:id="rId130"/>
    <p:sldLayoutId id="2147483827" r:id="rId131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.jp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lecaTexto.jpg">
            <a:extLst>
              <a:ext uri="{FF2B5EF4-FFF2-40B4-BE49-F238E27FC236}">
                <a16:creationId xmlns:a16="http://schemas.microsoft.com/office/drawing/2014/main" id="{2EDAA9EC-7A90-46A1-A8E5-4DDAAA73A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" y="4494534"/>
            <a:ext cx="12170892" cy="2486737"/>
          </a:xfrm>
          <a:prstGeom prst="rect">
            <a:avLst/>
          </a:prstGeom>
        </p:spPr>
      </p:pic>
      <p:pic>
        <p:nvPicPr>
          <p:cNvPr id="3074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83" y="1799774"/>
            <a:ext cx="4696595" cy="48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676" y="5511323"/>
            <a:ext cx="1111168" cy="11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uadroTexto 7"/>
          <p:cNvSpPr txBox="1">
            <a:spLocks noChangeArrowheads="1"/>
          </p:cNvSpPr>
          <p:nvPr/>
        </p:nvSpPr>
        <p:spPr bwMode="auto">
          <a:xfrm>
            <a:off x="8147765" y="457398"/>
            <a:ext cx="241370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500" dirty="0" err="1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PATRICIACepeda</a:t>
            </a:r>
            <a:endParaRPr lang="es-ES_tradnl" altLang="es-MX" sz="4500" dirty="0">
              <a:solidFill>
                <a:srgbClr val="A028B5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3600" dirty="0">
                <a:solidFill>
                  <a:srgbClr val="FF930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-</a:t>
            </a:r>
            <a:r>
              <a:rPr lang="es-ES_tradnl" altLang="es-MX" sz="6000" dirty="0">
                <a:solidFill>
                  <a:srgbClr val="FF930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TC</a:t>
            </a:r>
            <a:r>
              <a:rPr lang="es-ES_tradnl" altLang="es-MX" sz="3600" dirty="0">
                <a:solidFill>
                  <a:srgbClr val="FF930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-</a:t>
            </a:r>
          </a:p>
        </p:txBody>
      </p:sp>
      <p:sp>
        <p:nvSpPr>
          <p:cNvPr id="9" name="CuadroTexto 7"/>
          <p:cNvSpPr txBox="1">
            <a:spLocks noChangeArrowheads="1"/>
          </p:cNvSpPr>
          <p:nvPr/>
        </p:nvSpPr>
        <p:spPr bwMode="auto">
          <a:xfrm>
            <a:off x="886468" y="2851450"/>
            <a:ext cx="21611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500" dirty="0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SISTEMA</a:t>
            </a:r>
            <a:endParaRPr lang="es-ES_tradnl" altLang="es-MX" sz="1200" dirty="0">
              <a:solidFill>
                <a:srgbClr val="A028B5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191BFC2-A171-4E8D-8C84-5ACD81D11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2" y="457398"/>
            <a:ext cx="3047619" cy="18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E466C-4EF0-4776-B2C9-EC388BB2F3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06" y="460050"/>
            <a:ext cx="3542990" cy="5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lecaTexto.jpg">
            <a:extLst>
              <a:ext uri="{FF2B5EF4-FFF2-40B4-BE49-F238E27FC236}">
                <a16:creationId xmlns:a16="http://schemas.microsoft.com/office/drawing/2014/main" id="{DCBA9089-9A31-4193-ADD5-5902273D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16088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ACA6CE-640D-42ED-B7D2-4D7D60A997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2" t="4594" r="34445" b="56487"/>
          <a:stretch/>
        </p:blipFill>
        <p:spPr>
          <a:xfrm>
            <a:off x="3860800" y="3193115"/>
            <a:ext cx="4302125" cy="3540034"/>
          </a:xfrm>
          <a:prstGeom prst="rect">
            <a:avLst/>
          </a:prstGeom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971547" y="401529"/>
            <a:ext cx="68516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es-ES_tradnl" altLang="es-MX" sz="5400" dirty="0">
                <a:solidFill>
                  <a:srgbClr val="A028B5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Objetivo del Sistema </a:t>
            </a:r>
            <a:endParaRPr lang="es-ES_tradnl" altLang="es-MX" sz="4400" u="sng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93DC84B1-E057-402A-A034-FBA1E658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08" y="1608808"/>
            <a:ext cx="107734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6000" dirty="0">
                <a:solidFill>
                  <a:srgbClr val="F79646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Construir Negocios Sólidos y Vidas INCREÍBLES</a:t>
            </a:r>
            <a:endParaRPr lang="es-ES_tradnl" altLang="es-MX" sz="4800" u="sng" dirty="0">
              <a:solidFill>
                <a:srgbClr val="F79646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304EA5-C1AF-44B6-B4A9-CBFAF120A15A}"/>
              </a:ext>
            </a:extLst>
          </p:cNvPr>
          <p:cNvGrpSpPr/>
          <p:nvPr/>
        </p:nvGrpSpPr>
        <p:grpSpPr>
          <a:xfrm>
            <a:off x="1805135" y="-108617"/>
            <a:ext cx="9014608" cy="569381"/>
            <a:chOff x="262085" y="621481"/>
            <a:chExt cx="9014608" cy="569381"/>
          </a:xfrm>
        </p:grpSpPr>
        <p:sp>
          <p:nvSpPr>
            <p:cNvPr id="16" name="Shape 638">
              <a:extLst>
                <a:ext uri="{FF2B5EF4-FFF2-40B4-BE49-F238E27FC236}">
                  <a16:creationId xmlns:a16="http://schemas.microsoft.com/office/drawing/2014/main" id="{E4BB22DD-055A-4053-85C0-BB188B7C7F41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FILTRA    ENROLA    ARRANCA    DESARROLLA 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2A99F21-809B-4A4C-9BD6-1E2C53251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555FF60-1C71-4F1B-B503-DB20C3249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069619-2DE6-4A65-ACD3-669CACA490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4F7F3CB-EDFD-4070-9448-DD4260E18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20" y="4120139"/>
            <a:ext cx="1919017" cy="11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2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lecaTexto.jpg">
            <a:extLst>
              <a:ext uri="{FF2B5EF4-FFF2-40B4-BE49-F238E27FC236}">
                <a16:creationId xmlns:a16="http://schemas.microsoft.com/office/drawing/2014/main" id="{1C3E3BC2-7E71-4BBB-A509-17D768DF9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1608808"/>
          </a:xfrm>
          <a:prstGeom prst="rect">
            <a:avLst/>
          </a:prstGeom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0" y="5663209"/>
            <a:ext cx="1055175" cy="10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982311" y="233821"/>
            <a:ext cx="79951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es-ES_tradnl" altLang="es-MX" sz="6600" dirty="0">
                <a:solidFill>
                  <a:srgbClr val="A028B5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 Sistema                 es :</a:t>
            </a:r>
            <a:endParaRPr lang="es-ES_tradnl" altLang="es-MX" sz="5400" u="sng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93DC84B1-E057-402A-A034-FBA1E658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990" y="1842629"/>
            <a:ext cx="850489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8800" dirty="0">
                <a:solidFill>
                  <a:srgbClr val="F79646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Súper DIVERTIDO,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8800" dirty="0">
                <a:solidFill>
                  <a:srgbClr val="F79646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Súper SENCILLO,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8800" dirty="0">
                <a:solidFill>
                  <a:srgbClr val="F79646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Súper DUPLICABLE</a:t>
            </a:r>
            <a:endParaRPr lang="es-ES_tradnl" altLang="es-MX" sz="7200" dirty="0">
              <a:solidFill>
                <a:srgbClr val="F79646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B661E6B-AA38-48DF-9B3F-64E21DA67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11" y="5872480"/>
            <a:ext cx="1532050" cy="919230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BC00F87-6CC5-4615-BE0C-E2848EA8B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61" y="515726"/>
            <a:ext cx="1599276" cy="9595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8E88914-6A7D-4189-AEAB-3E377FE49E0B}"/>
              </a:ext>
            </a:extLst>
          </p:cNvPr>
          <p:cNvGrpSpPr/>
          <p:nvPr/>
        </p:nvGrpSpPr>
        <p:grpSpPr>
          <a:xfrm>
            <a:off x="1805135" y="-108617"/>
            <a:ext cx="9014608" cy="569381"/>
            <a:chOff x="262085" y="621481"/>
            <a:chExt cx="9014608" cy="569381"/>
          </a:xfrm>
        </p:grpSpPr>
        <p:sp>
          <p:nvSpPr>
            <p:cNvPr id="23" name="Shape 638">
              <a:extLst>
                <a:ext uri="{FF2B5EF4-FFF2-40B4-BE49-F238E27FC236}">
                  <a16:creationId xmlns:a16="http://schemas.microsoft.com/office/drawing/2014/main" id="{ABC96646-5A1F-420E-A986-812DBE7000CB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FILTRA    ENROLA    ARRANCA    DESARROLLA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CC5D2D5-2EEE-4036-AE9C-6FEB9D81F7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99C2E80-8219-457E-8E5F-A203CBAD2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50A295D-295B-4BBD-A09E-65D60381E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84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ecaTexto.jpg">
            <a:extLst>
              <a:ext uri="{FF2B5EF4-FFF2-40B4-BE49-F238E27FC236}">
                <a16:creationId xmlns:a16="http://schemas.microsoft.com/office/drawing/2014/main" id="{D7418B58-5B06-49D6-B2E4-594640CA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1608808"/>
          </a:xfrm>
          <a:prstGeom prst="rect">
            <a:avLst/>
          </a:prstGeom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1" y="5478313"/>
            <a:ext cx="1055175" cy="10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375921" y="257445"/>
            <a:ext cx="1127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6600" dirty="0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Específicamente queremos:</a:t>
            </a:r>
            <a:endParaRPr lang="es-ES_tradnl" altLang="es-MX" sz="5400" u="sng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93DC84B1-E057-402A-A034-FBA1E658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8" y="2318813"/>
            <a:ext cx="11582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8000" i="1" dirty="0">
                <a:solidFill>
                  <a:srgbClr val="F79646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DUPLICACIÓN rápida con RESULTADOS </a:t>
            </a:r>
            <a:r>
              <a:rPr lang="es-ES_tradnl" altLang="es-MX" sz="8000" i="1" u="sng" dirty="0">
                <a:solidFill>
                  <a:srgbClr val="F79646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predecibles</a:t>
            </a:r>
            <a:endParaRPr lang="es-ES_tradnl" altLang="es-MX" sz="4800" dirty="0">
              <a:solidFill>
                <a:srgbClr val="F79646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242AC5-6450-463C-B246-79AF347BE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60" y="5796873"/>
            <a:ext cx="1453761" cy="87225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C548AFD-C1FA-4190-BC2C-E6D2D37D73FD}"/>
              </a:ext>
            </a:extLst>
          </p:cNvPr>
          <p:cNvGrpSpPr/>
          <p:nvPr/>
        </p:nvGrpSpPr>
        <p:grpSpPr>
          <a:xfrm>
            <a:off x="1805135" y="-108617"/>
            <a:ext cx="9014608" cy="569381"/>
            <a:chOff x="262085" y="621481"/>
            <a:chExt cx="9014608" cy="569381"/>
          </a:xfrm>
        </p:grpSpPr>
        <p:sp>
          <p:nvSpPr>
            <p:cNvPr id="21" name="Shape 638">
              <a:extLst>
                <a:ext uri="{FF2B5EF4-FFF2-40B4-BE49-F238E27FC236}">
                  <a16:creationId xmlns:a16="http://schemas.microsoft.com/office/drawing/2014/main" id="{16B100D9-BDF6-4822-9CFF-59A1ABE42462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FILTRA    ENROLA    ARRANCA    DESARROLLA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F822107-8D5D-4821-A2A3-08D839ADC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A375F5A-BB96-49BC-B1DF-5DE4CA78D6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989014-58CB-4976-A235-9B4CB2572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6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lecaTexto.jpg">
            <a:extLst>
              <a:ext uri="{FF2B5EF4-FFF2-40B4-BE49-F238E27FC236}">
                <a16:creationId xmlns:a16="http://schemas.microsoft.com/office/drawing/2014/main" id="{DA709755-5E11-4764-A690-AC082EB2D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"/>
            <a:ext cx="12204700" cy="1608808"/>
          </a:xfrm>
          <a:prstGeom prst="rect">
            <a:avLst/>
          </a:prstGeom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7" y="5968384"/>
            <a:ext cx="711852" cy="72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2026119" y="511486"/>
            <a:ext cx="7995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4800" dirty="0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El SISTEMA es SENCILLO</a:t>
            </a:r>
            <a:endParaRPr lang="es-ES_tradnl" altLang="es-MX" sz="4000" u="sng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13" name="Shape 1476">
            <a:extLst>
              <a:ext uri="{FF2B5EF4-FFF2-40B4-BE49-F238E27FC236}">
                <a16:creationId xmlns:a16="http://schemas.microsoft.com/office/drawing/2014/main" id="{E951132F-A473-461F-921D-B47A4C018502}"/>
              </a:ext>
            </a:extLst>
          </p:cNvPr>
          <p:cNvSpPr/>
          <p:nvPr/>
        </p:nvSpPr>
        <p:spPr>
          <a:xfrm>
            <a:off x="5615476" y="3533909"/>
            <a:ext cx="2184543" cy="584775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FFFFF">
                    <a:lumMod val="50000"/>
                  </a:srgbClr>
                </a:solidFill>
              </a:rPr>
              <a:t>A</a:t>
            </a:r>
            <a:r>
              <a:rPr lang="es-MX" sz="3200" kern="0" dirty="0">
                <a:solidFill>
                  <a:srgbClr val="FFFFFF">
                    <a:lumMod val="50000"/>
                  </a:srgbClr>
                </a:solidFill>
              </a:rPr>
              <a:t>RRANCA</a:t>
            </a:r>
            <a:endParaRPr kumimoji="0" lang="es-MX" sz="3200" b="1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63F71E-839C-4606-81F4-A3FBB3F47F97}"/>
              </a:ext>
            </a:extLst>
          </p:cNvPr>
          <p:cNvSpPr/>
          <p:nvPr/>
        </p:nvSpPr>
        <p:spPr>
          <a:xfrm>
            <a:off x="490826" y="3500922"/>
            <a:ext cx="174103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FILTRA</a:t>
            </a:r>
            <a:endParaRPr kumimoji="0" lang="es-MX" sz="3200" b="1" i="1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18A79-4A4A-4991-AA13-06855586FD71}"/>
              </a:ext>
            </a:extLst>
          </p:cNvPr>
          <p:cNvSpPr/>
          <p:nvPr/>
        </p:nvSpPr>
        <p:spPr>
          <a:xfrm>
            <a:off x="2967066" y="3529301"/>
            <a:ext cx="189289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/>
                <a:cs typeface="Helvetica"/>
              </a:rPr>
              <a:t>ENROLA</a:t>
            </a:r>
            <a:endParaRPr kumimoji="0" lang="es-MX" sz="3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EB2CE0F-456E-4F8A-B8E9-DE390EFBFCBE}"/>
              </a:ext>
            </a:extLst>
          </p:cNvPr>
          <p:cNvSpPr/>
          <p:nvPr/>
        </p:nvSpPr>
        <p:spPr>
          <a:xfrm>
            <a:off x="2256391" y="3568454"/>
            <a:ext cx="710675" cy="510314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32" name="Shape 1476">
            <a:extLst>
              <a:ext uri="{FF2B5EF4-FFF2-40B4-BE49-F238E27FC236}">
                <a16:creationId xmlns:a16="http://schemas.microsoft.com/office/drawing/2014/main" id="{2A9726DD-B26D-4467-97EB-2413C0DE575E}"/>
              </a:ext>
            </a:extLst>
          </p:cNvPr>
          <p:cNvSpPr/>
          <p:nvPr/>
        </p:nvSpPr>
        <p:spPr>
          <a:xfrm>
            <a:off x="8600366" y="3541603"/>
            <a:ext cx="3089022" cy="584775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DESARROLLA</a:t>
            </a:r>
          </a:p>
        </p:txBody>
      </p:sp>
      <p:pic>
        <p:nvPicPr>
          <p:cNvPr id="43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A6B6770-2765-4213-A12C-5225CE8A4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734" y="6014419"/>
            <a:ext cx="1133519" cy="680111"/>
          </a:xfrm>
          <a:prstGeom prst="rect">
            <a:avLst/>
          </a:prstGeom>
        </p:spPr>
      </p:pic>
      <p:sp>
        <p:nvSpPr>
          <p:cNvPr id="46" name="Arrow: Right 45">
            <a:extLst>
              <a:ext uri="{FF2B5EF4-FFF2-40B4-BE49-F238E27FC236}">
                <a16:creationId xmlns:a16="http://schemas.microsoft.com/office/drawing/2014/main" id="{64D56D64-6859-4C1E-919E-ABD2437FC104}"/>
              </a:ext>
            </a:extLst>
          </p:cNvPr>
          <p:cNvSpPr/>
          <p:nvPr/>
        </p:nvSpPr>
        <p:spPr>
          <a:xfrm>
            <a:off x="7844855" y="3578834"/>
            <a:ext cx="710675" cy="510314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D42883F8-2BB0-4A80-A330-CD9EEA3F3532}"/>
              </a:ext>
            </a:extLst>
          </p:cNvPr>
          <p:cNvSpPr/>
          <p:nvPr/>
        </p:nvSpPr>
        <p:spPr>
          <a:xfrm>
            <a:off x="4904801" y="3578834"/>
            <a:ext cx="710675" cy="510314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948F77-D9AF-4629-B25F-6C0F8D49264A}"/>
              </a:ext>
            </a:extLst>
          </p:cNvPr>
          <p:cNvGrpSpPr/>
          <p:nvPr/>
        </p:nvGrpSpPr>
        <p:grpSpPr>
          <a:xfrm>
            <a:off x="1805135" y="-108617"/>
            <a:ext cx="9014608" cy="569381"/>
            <a:chOff x="262085" y="621481"/>
            <a:chExt cx="9014608" cy="569381"/>
          </a:xfrm>
        </p:grpSpPr>
        <p:sp>
          <p:nvSpPr>
            <p:cNvPr id="23" name="Shape 638">
              <a:extLst>
                <a:ext uri="{FF2B5EF4-FFF2-40B4-BE49-F238E27FC236}">
                  <a16:creationId xmlns:a16="http://schemas.microsoft.com/office/drawing/2014/main" id="{B1376359-3772-4558-B6BB-2A7E146874B1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FILTRA    ENROLA    ARRANCA    DESARROLLA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469086C-9D22-4228-98F1-7D56093843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71BB226-2229-4817-A7B8-885E060A5C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730E9F-DBFB-4CA8-B1B6-DDE46FD4A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07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ome.jpg">
            <a:extLst>
              <a:ext uri="{FF2B5EF4-FFF2-40B4-BE49-F238E27FC236}">
                <a16:creationId xmlns:a16="http://schemas.microsoft.com/office/drawing/2014/main" id="{AAC2495C-6386-4BFF-AEB3-4A32CB7166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4"/>
          <a:stretch/>
        </p:blipFill>
        <p:spPr>
          <a:xfrm>
            <a:off x="0" y="9939"/>
            <a:ext cx="12170892" cy="2341467"/>
          </a:xfrm>
          <a:prstGeom prst="rect">
            <a:avLst/>
          </a:prstGeom>
        </p:spPr>
      </p:pic>
      <p:sp>
        <p:nvSpPr>
          <p:cNvPr id="1476" name="Shape 1476"/>
          <p:cNvSpPr/>
          <p:nvPr/>
        </p:nvSpPr>
        <p:spPr>
          <a:xfrm>
            <a:off x="1622428" y="727846"/>
            <a:ext cx="915082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Sistema FLASH</a:t>
            </a:r>
          </a:p>
        </p:txBody>
      </p:sp>
      <p:sp>
        <p:nvSpPr>
          <p:cNvPr id="9" name="Shape 1476"/>
          <p:cNvSpPr/>
          <p:nvPr/>
        </p:nvSpPr>
        <p:spPr>
          <a:xfrm>
            <a:off x="3199855" y="2791738"/>
            <a:ext cx="1931165" cy="1323439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u="sng" kern="0" dirty="0">
                <a:solidFill>
                  <a:schemeClr val="tx2">
                    <a:lumMod val="50000"/>
                  </a:schemeClr>
                </a:solidFill>
              </a:rPr>
              <a:t>ENROLA: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Presentación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 20 minutos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(Flash Social)</a:t>
            </a: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6E10FC-B4CF-4830-AA0D-7B99CD1C07FB}"/>
              </a:ext>
            </a:extLst>
          </p:cNvPr>
          <p:cNvSpPr/>
          <p:nvPr/>
        </p:nvSpPr>
        <p:spPr>
          <a:xfrm>
            <a:off x="160255" y="2440728"/>
            <a:ext cx="2310058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FILTRA: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Pregunta. Guion de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Interés. Grabación y video   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650E57C-2ADC-4B40-9111-974535A8D81E}"/>
              </a:ext>
            </a:extLst>
          </p:cNvPr>
          <p:cNvSpPr/>
          <p:nvPr/>
        </p:nvSpPr>
        <p:spPr>
          <a:xfrm>
            <a:off x="2574398" y="2870451"/>
            <a:ext cx="536194" cy="805072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26" name="Shape 1476">
            <a:extLst>
              <a:ext uri="{FF2B5EF4-FFF2-40B4-BE49-F238E27FC236}">
                <a16:creationId xmlns:a16="http://schemas.microsoft.com/office/drawing/2014/main" id="{A65363DA-12D1-4214-8BE3-CC5455EBD06B}"/>
              </a:ext>
            </a:extLst>
          </p:cNvPr>
          <p:cNvSpPr/>
          <p:nvPr/>
        </p:nvSpPr>
        <p:spPr>
          <a:xfrm>
            <a:off x="5875710" y="2939517"/>
            <a:ext cx="3079318" cy="1323439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ARRANCA: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kern="0" dirty="0">
                <a:solidFill>
                  <a:srgbClr val="ED7D31"/>
                </a:solidFill>
              </a:rPr>
              <a:t>Horas de Producción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Entrenamiento /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Reunión semanal</a:t>
            </a:r>
          </a:p>
        </p:txBody>
      </p:sp>
      <p:sp>
        <p:nvSpPr>
          <p:cNvPr id="28" name="Shape 1476">
            <a:extLst>
              <a:ext uri="{FF2B5EF4-FFF2-40B4-BE49-F238E27FC236}">
                <a16:creationId xmlns:a16="http://schemas.microsoft.com/office/drawing/2014/main" id="{971889B6-19DD-4D45-85C3-6197E26FF1E8}"/>
              </a:ext>
            </a:extLst>
          </p:cNvPr>
          <p:cNvSpPr/>
          <p:nvPr/>
        </p:nvSpPr>
        <p:spPr>
          <a:xfrm>
            <a:off x="9777309" y="2939517"/>
            <a:ext cx="1991885" cy="101566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DESARROLLA: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Cumbre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Liderazgo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1FD391D-01FB-4350-AB43-91AC3F0FCBEE}"/>
              </a:ext>
            </a:extLst>
          </p:cNvPr>
          <p:cNvSpPr/>
          <p:nvPr/>
        </p:nvSpPr>
        <p:spPr>
          <a:xfrm rot="5400000">
            <a:off x="5679647" y="-1002859"/>
            <a:ext cx="707886" cy="11746671"/>
          </a:xfrm>
          <a:prstGeom prst="rightBrace">
            <a:avLst>
              <a:gd name="adj1" fmla="val 8333"/>
              <a:gd name="adj2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9" name="Shape 1476">
            <a:extLst>
              <a:ext uri="{FF2B5EF4-FFF2-40B4-BE49-F238E27FC236}">
                <a16:creationId xmlns:a16="http://schemas.microsoft.com/office/drawing/2014/main" id="{577E44E8-83BA-4D48-AEF5-A577A6176CFB}"/>
              </a:ext>
            </a:extLst>
          </p:cNvPr>
          <p:cNvSpPr/>
          <p:nvPr/>
        </p:nvSpPr>
        <p:spPr>
          <a:xfrm>
            <a:off x="1904526" y="5369265"/>
            <a:ext cx="9187543" cy="1323439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1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CONECTA:</a:t>
            </a:r>
            <a:r>
              <a:rPr kumimoji="0" lang="es-MX" sz="4000" b="1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MX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Whatsapp</a:t>
            </a:r>
            <a:r>
              <a:rPr kumimoji="0" lang="es-MX" sz="4000" b="1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Facebook, Pagina y Conferencias en línea 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44398A5-BFBB-428F-830A-3C48C933C657}"/>
              </a:ext>
            </a:extLst>
          </p:cNvPr>
          <p:cNvSpPr/>
          <p:nvPr/>
        </p:nvSpPr>
        <p:spPr>
          <a:xfrm>
            <a:off x="5230807" y="2870451"/>
            <a:ext cx="536194" cy="805072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C89B43E-3ECB-467C-BA79-D48AF92140BA}"/>
              </a:ext>
            </a:extLst>
          </p:cNvPr>
          <p:cNvSpPr/>
          <p:nvPr/>
        </p:nvSpPr>
        <p:spPr>
          <a:xfrm>
            <a:off x="9081408" y="2952935"/>
            <a:ext cx="536194" cy="805072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3F82DE-B74E-4DD1-AE04-1299EFD013C8}"/>
              </a:ext>
            </a:extLst>
          </p:cNvPr>
          <p:cNvGrpSpPr/>
          <p:nvPr/>
        </p:nvGrpSpPr>
        <p:grpSpPr>
          <a:xfrm>
            <a:off x="1854830" y="-9227"/>
            <a:ext cx="9014608" cy="569381"/>
            <a:chOff x="262085" y="621481"/>
            <a:chExt cx="9014608" cy="569381"/>
          </a:xfrm>
        </p:grpSpPr>
        <p:sp>
          <p:nvSpPr>
            <p:cNvPr id="40" name="Shape 638">
              <a:extLst>
                <a:ext uri="{FF2B5EF4-FFF2-40B4-BE49-F238E27FC236}">
                  <a16:creationId xmlns:a16="http://schemas.microsoft.com/office/drawing/2014/main" id="{021661D4-CB41-4B46-99B0-50312AB6E2DA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marL="0" marR="0" lvl="0" indent="0" defTabSz="342874" eaLnBrk="1" fontAlgn="auto" latinLnBrk="0" hangingPunct="1">
                <a:lnSpc>
                  <a:spcPct val="100000"/>
                </a:lnSpc>
                <a:spcBef>
                  <a:spcPts val="1088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kumimoji="0" lang="es-MX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rPr>
                <a:t>FILTRA    ENROLA    ARRANCA    DESARROLLA 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A2F1F0A-B78C-423E-B2D9-09E46D0B9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5318311-EECD-445F-ACE0-A69F653FF0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56B31F3-D38A-49B0-8756-C2DA6CFA9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54424530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lecaTexto.jpg">
            <a:extLst>
              <a:ext uri="{FF2B5EF4-FFF2-40B4-BE49-F238E27FC236}">
                <a16:creationId xmlns:a16="http://schemas.microsoft.com/office/drawing/2014/main" id="{DA709755-5E11-4764-A690-AC082EB2D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"/>
            <a:ext cx="12204700" cy="1608808"/>
          </a:xfrm>
          <a:prstGeom prst="rect">
            <a:avLst/>
          </a:prstGeom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608467" y="513380"/>
            <a:ext cx="8669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4800" u="sng" dirty="0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CONECTA</a:t>
            </a:r>
            <a:r>
              <a:rPr lang="es-ES_tradnl" altLang="es-MX" sz="4800" dirty="0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 al Sistema de desarrollo</a:t>
            </a:r>
            <a:endParaRPr lang="es-ES_tradnl" altLang="es-MX" sz="4000" u="sng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13" name="Shape 1476">
            <a:extLst>
              <a:ext uri="{FF2B5EF4-FFF2-40B4-BE49-F238E27FC236}">
                <a16:creationId xmlns:a16="http://schemas.microsoft.com/office/drawing/2014/main" id="{E951132F-A473-461F-921D-B47A4C018502}"/>
              </a:ext>
            </a:extLst>
          </p:cNvPr>
          <p:cNvSpPr/>
          <p:nvPr/>
        </p:nvSpPr>
        <p:spPr>
          <a:xfrm>
            <a:off x="612745" y="3226548"/>
            <a:ext cx="6457069" cy="584775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www.TUEQUIPO.com</a:t>
            </a:r>
            <a:endParaRPr kumimoji="0" lang="es-MX" sz="3200" b="1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63F71E-839C-4606-81F4-A3FBB3F47F97}"/>
              </a:ext>
            </a:extLst>
          </p:cNvPr>
          <p:cNvSpPr/>
          <p:nvPr/>
        </p:nvSpPr>
        <p:spPr>
          <a:xfrm>
            <a:off x="612746" y="1702756"/>
            <a:ext cx="729300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F</a:t>
            </a:r>
            <a:r>
              <a:rPr lang="es-MX" sz="3200" b="1" i="1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acebook</a:t>
            </a:r>
            <a:r>
              <a:rPr lang="es-MX" sz="3200" b="1" i="1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de tu equipo</a:t>
            </a:r>
            <a:endParaRPr kumimoji="0" lang="es-MX" sz="3200" b="1" i="1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18A79-4A4A-4991-AA13-06855586FD71}"/>
              </a:ext>
            </a:extLst>
          </p:cNvPr>
          <p:cNvSpPr/>
          <p:nvPr/>
        </p:nvSpPr>
        <p:spPr>
          <a:xfrm>
            <a:off x="612745" y="2469818"/>
            <a:ext cx="503163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/>
                <a:cs typeface="Helvetica"/>
              </a:rPr>
              <a:t>Grupos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/>
                <a:cs typeface="Helvetica"/>
              </a:rPr>
              <a:t> de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/>
                <a:cs typeface="Helvetica"/>
              </a:rPr>
              <a:t>whatsapp</a:t>
            </a:r>
            <a:endParaRPr kumimoji="0" lang="es-MX" sz="3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2" name="Shape 1476">
            <a:extLst>
              <a:ext uri="{FF2B5EF4-FFF2-40B4-BE49-F238E27FC236}">
                <a16:creationId xmlns:a16="http://schemas.microsoft.com/office/drawing/2014/main" id="{2A9726DD-B26D-4467-97EB-2413C0DE575E}"/>
              </a:ext>
            </a:extLst>
          </p:cNvPr>
          <p:cNvSpPr/>
          <p:nvPr/>
        </p:nvSpPr>
        <p:spPr>
          <a:xfrm>
            <a:off x="597244" y="3983278"/>
            <a:ext cx="10094268" cy="584775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0070C0"/>
                </a:solidFill>
              </a:rPr>
              <a:t>C</a:t>
            </a:r>
            <a:r>
              <a:rPr lang="es-MX" sz="3200" kern="0" dirty="0" err="1">
                <a:solidFill>
                  <a:srgbClr val="0070C0"/>
                </a:solidFill>
              </a:rPr>
              <a:t>onferencias</a:t>
            </a:r>
            <a:r>
              <a:rPr lang="es-MX" sz="3200" kern="0" dirty="0">
                <a:solidFill>
                  <a:srgbClr val="0070C0"/>
                </a:solidFill>
              </a:rPr>
              <a:t> en línea </a:t>
            </a:r>
            <a:endParaRPr kumimoji="0" lang="es-MX" sz="32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3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A6B6770-2765-4213-A12C-5225CE8A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014" y="473775"/>
            <a:ext cx="1133519" cy="680111"/>
          </a:xfrm>
          <a:prstGeom prst="rect">
            <a:avLst/>
          </a:prstGeom>
        </p:spPr>
      </p:pic>
      <p:sp>
        <p:nvSpPr>
          <p:cNvPr id="22" name="Shape 1476">
            <a:extLst>
              <a:ext uri="{FF2B5EF4-FFF2-40B4-BE49-F238E27FC236}">
                <a16:creationId xmlns:a16="http://schemas.microsoft.com/office/drawing/2014/main" id="{0616D161-4F05-43A3-B6CE-D4FFA981EFDC}"/>
              </a:ext>
            </a:extLst>
          </p:cNvPr>
          <p:cNvSpPr/>
          <p:nvPr/>
        </p:nvSpPr>
        <p:spPr>
          <a:xfrm>
            <a:off x="612745" y="4862856"/>
            <a:ext cx="10380375" cy="584775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chemeClr val="accent2"/>
                </a:solidFill>
              </a:rPr>
              <a:t>Entrenamientos</a:t>
            </a:r>
            <a:r>
              <a:rPr lang="en-US" sz="3200" kern="0" dirty="0">
                <a:solidFill>
                  <a:schemeClr val="accent2"/>
                </a:solidFill>
              </a:rPr>
              <a:t> </a:t>
            </a:r>
            <a:r>
              <a:rPr lang="en-US" sz="3200" kern="0" dirty="0" err="1">
                <a:solidFill>
                  <a:schemeClr val="accent2"/>
                </a:solidFill>
              </a:rPr>
              <a:t>Semanales</a:t>
            </a:r>
            <a:r>
              <a:rPr lang="en-US" sz="3200" kern="0" dirty="0">
                <a:solidFill>
                  <a:schemeClr val="accent2"/>
                </a:solidFill>
              </a:rPr>
              <a:t> y Horas de </a:t>
            </a:r>
            <a:r>
              <a:rPr lang="en-US" sz="3200" kern="0" dirty="0" err="1">
                <a:solidFill>
                  <a:schemeClr val="accent2"/>
                </a:solidFill>
              </a:rPr>
              <a:t>Poder</a:t>
            </a:r>
            <a:endParaRPr kumimoji="0" lang="es-MX" sz="32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3" name="Shape 1476">
            <a:extLst>
              <a:ext uri="{FF2B5EF4-FFF2-40B4-BE49-F238E27FC236}">
                <a16:creationId xmlns:a16="http://schemas.microsoft.com/office/drawing/2014/main" id="{91A0732E-3F32-4C3F-9FFF-2503AADA7C9A}"/>
              </a:ext>
            </a:extLst>
          </p:cNvPr>
          <p:cNvSpPr/>
          <p:nvPr/>
        </p:nvSpPr>
        <p:spPr>
          <a:xfrm>
            <a:off x="597244" y="5677791"/>
            <a:ext cx="6457069" cy="584775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CUMBRES DE LIDERAZGO</a:t>
            </a:r>
            <a:endParaRPr kumimoji="0" lang="es-MX" sz="3200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3D24DA8-D525-4B4F-9E05-318B68EB0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" y="514827"/>
            <a:ext cx="1133519" cy="68011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2E60F5C-973B-4E36-AFAD-59EC9023B4FA}"/>
              </a:ext>
            </a:extLst>
          </p:cNvPr>
          <p:cNvGrpSpPr/>
          <p:nvPr/>
        </p:nvGrpSpPr>
        <p:grpSpPr>
          <a:xfrm>
            <a:off x="1805135" y="-108617"/>
            <a:ext cx="9014608" cy="569381"/>
            <a:chOff x="262085" y="621481"/>
            <a:chExt cx="9014608" cy="569381"/>
          </a:xfrm>
        </p:grpSpPr>
        <p:sp>
          <p:nvSpPr>
            <p:cNvPr id="27" name="Shape 638">
              <a:extLst>
                <a:ext uri="{FF2B5EF4-FFF2-40B4-BE49-F238E27FC236}">
                  <a16:creationId xmlns:a16="http://schemas.microsoft.com/office/drawing/2014/main" id="{59FE2566-1151-4749-921F-AC5C1CC67AE6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FILTRA    ENROLA    ARRANCA    DESARROLLA 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D8431D0-93B5-4834-BAEF-22AE24293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C048B73-980E-4ADC-B943-A416DE3C21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61E45FA-43B0-49E5-81A1-55AE48CB6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73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lecaTexto.jpg">
            <a:extLst>
              <a:ext uri="{FF2B5EF4-FFF2-40B4-BE49-F238E27FC236}">
                <a16:creationId xmlns:a16="http://schemas.microsoft.com/office/drawing/2014/main" id="{DC6E647F-1FB1-4504-B0DB-44D6E09E9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16088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67BEF3-144C-414A-B2FB-C14C004CD9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2" t="4594" r="34445" b="56487"/>
          <a:stretch/>
        </p:blipFill>
        <p:spPr>
          <a:xfrm>
            <a:off x="4286310" y="3773976"/>
            <a:ext cx="3729929" cy="3069199"/>
          </a:xfrm>
          <a:prstGeom prst="rect">
            <a:avLst/>
          </a:prstGeom>
        </p:spPr>
      </p:pic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570014" y="449415"/>
            <a:ext cx="89646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4400" dirty="0">
                <a:solidFill>
                  <a:srgbClr val="A028B5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Desde el punto de vista de liderazgo </a:t>
            </a:r>
            <a:endParaRPr lang="es-ES_tradnl" altLang="es-MX" sz="3600" u="sng" dirty="0">
              <a:solidFill>
                <a:srgbClr val="FF930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93DC84B1-E057-402A-A034-FBA1E658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" y="1608808"/>
            <a:ext cx="120700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s-MX" altLang="es-MX" sz="4000" i="1" dirty="0">
                <a:solidFill>
                  <a:srgbClr val="F79646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NO SE TRATA DE TALENTO.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es-MX" altLang="es-MX" sz="4000" i="1" dirty="0">
                <a:solidFill>
                  <a:srgbClr val="F79646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Se trata de enseñar  un  SISTEMA súper DIVERTIDO, súper SENCILLO , súper DUPLICABLE...para que TODOS puedan construir negocios sólidos y Vidas INCREÍBLES</a:t>
            </a:r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8A7AF9E-5D64-43A0-987F-F81C31441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53" y="4631691"/>
            <a:ext cx="1732289" cy="10393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C570563-B44C-49FD-A33B-43B9B69AD4DF}"/>
              </a:ext>
            </a:extLst>
          </p:cNvPr>
          <p:cNvGrpSpPr/>
          <p:nvPr/>
        </p:nvGrpSpPr>
        <p:grpSpPr>
          <a:xfrm>
            <a:off x="1805135" y="-108617"/>
            <a:ext cx="9014608" cy="569381"/>
            <a:chOff x="262085" y="621481"/>
            <a:chExt cx="9014608" cy="569381"/>
          </a:xfrm>
        </p:grpSpPr>
        <p:sp>
          <p:nvSpPr>
            <p:cNvPr id="22" name="Shape 638">
              <a:extLst>
                <a:ext uri="{FF2B5EF4-FFF2-40B4-BE49-F238E27FC236}">
                  <a16:creationId xmlns:a16="http://schemas.microsoft.com/office/drawing/2014/main" id="{A1C79441-863E-42CC-A728-3A8AC710CD23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FILTRA    ENROLA    ARRANCA    DESARROLLA 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91C86A3-AFD9-47EB-A056-8A6CB3E347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9FAC171-C7A9-453D-8820-355FFE41C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BB23A28-31C3-49DA-BD0E-4D95158D9B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58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1DAF526-FC21-408B-A1FF-0DEE9647E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45" y="3287442"/>
            <a:ext cx="4709830" cy="3532372"/>
          </a:xfrm>
          <a:prstGeom prst="rect">
            <a:avLst/>
          </a:prstGeom>
        </p:spPr>
      </p:pic>
      <p:pic>
        <p:nvPicPr>
          <p:cNvPr id="21" name="Picture 20" descr="PlecaTexto.jpg">
            <a:extLst>
              <a:ext uri="{FF2B5EF4-FFF2-40B4-BE49-F238E27FC236}">
                <a16:creationId xmlns:a16="http://schemas.microsoft.com/office/drawing/2014/main" id="{7953D2EB-08BD-436A-A364-28D3C2F8B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0"/>
            <a:ext cx="12204700" cy="1608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DE1EC-1D82-4B9C-AB0E-EC87699F0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" y="3640016"/>
            <a:ext cx="5402314" cy="3038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4B2C7-383F-4BD8-9EB4-D32A673EB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99" y="1404509"/>
            <a:ext cx="4830492" cy="2707088"/>
          </a:xfrm>
          <a:prstGeom prst="rect">
            <a:avLst/>
          </a:prstGeom>
        </p:spPr>
      </p:pic>
      <p:sp>
        <p:nvSpPr>
          <p:cNvPr id="20" name="CuadroTexto 7">
            <a:extLst>
              <a:ext uri="{FF2B5EF4-FFF2-40B4-BE49-F238E27FC236}">
                <a16:creationId xmlns:a16="http://schemas.microsoft.com/office/drawing/2014/main" id="{86BA0DA3-8CF0-45A3-973E-5577FCF7E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464" y="316092"/>
            <a:ext cx="69370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s-ES_tradnl" altLang="es-MX" sz="4800" i="1" u="sng" dirty="0">
                <a:solidFill>
                  <a:srgbClr val="F79646"/>
                </a:solidFill>
                <a:latin typeface="Forte" panose="03060902040502070203" pitchFamily="66" charset="0"/>
                <a:ea typeface="Impact" panose="020B0806030902050204" pitchFamily="34" charset="0"/>
                <a:cs typeface="Impact" panose="020B0806030902050204" pitchFamily="34" charset="0"/>
              </a:rPr>
              <a:t>Vive LIBRE</a:t>
            </a:r>
            <a:r>
              <a:rPr lang="es-ES_tradnl" altLang="es-MX" sz="4400" i="1" u="sng" dirty="0">
                <a:solidFill>
                  <a:srgbClr val="F79646"/>
                </a:solidFill>
                <a:latin typeface="Forte" panose="03060902040502070203" pitchFamily="66" charset="0"/>
                <a:ea typeface="Impact" panose="020B0806030902050204" pitchFamily="34" charset="0"/>
                <a:cs typeface="Impact" panose="020B0806030902050204" pitchFamily="34" charset="0"/>
              </a:rPr>
              <a:t>, </a:t>
            </a:r>
            <a:r>
              <a:rPr lang="es-ES_tradnl" altLang="es-MX" sz="4400" i="1" u="sng" dirty="0">
                <a:solidFill>
                  <a:srgbClr val="F79646"/>
                </a:solidFill>
                <a:latin typeface="Britannic Bold" panose="020B090306070302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Vive FLASH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47D754-17FD-43B6-8DB4-928C10DF99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2" t="4594" r="34445" b="56487"/>
          <a:stretch/>
        </p:blipFill>
        <p:spPr>
          <a:xfrm>
            <a:off x="1994017" y="470939"/>
            <a:ext cx="817629" cy="672791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675BB1-300C-41D5-B602-8AD52F212E9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65" y="2490903"/>
            <a:ext cx="5402314" cy="3241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F5AD6E-0CBB-478A-BCD0-E75CC36154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2" t="4594" r="34445" b="56487"/>
          <a:stretch/>
        </p:blipFill>
        <p:spPr>
          <a:xfrm>
            <a:off x="9488712" y="470939"/>
            <a:ext cx="817629" cy="67279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9F7037A-8803-4091-9DF0-F0F9F117FE3E}"/>
              </a:ext>
            </a:extLst>
          </p:cNvPr>
          <p:cNvGrpSpPr/>
          <p:nvPr/>
        </p:nvGrpSpPr>
        <p:grpSpPr>
          <a:xfrm>
            <a:off x="1805135" y="-108617"/>
            <a:ext cx="9014608" cy="569381"/>
            <a:chOff x="262085" y="621481"/>
            <a:chExt cx="9014608" cy="569381"/>
          </a:xfrm>
        </p:grpSpPr>
        <p:sp>
          <p:nvSpPr>
            <p:cNvPr id="22" name="Shape 638">
              <a:extLst>
                <a:ext uri="{FF2B5EF4-FFF2-40B4-BE49-F238E27FC236}">
                  <a16:creationId xmlns:a16="http://schemas.microsoft.com/office/drawing/2014/main" id="{0E51A986-5C84-4FC9-BDF1-FC57017BD790}"/>
                </a:ext>
              </a:extLst>
            </p:cNvPr>
            <p:cNvSpPr/>
            <p:nvPr/>
          </p:nvSpPr>
          <p:spPr>
            <a:xfrm>
              <a:off x="262085" y="621481"/>
              <a:ext cx="9014608" cy="5693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097" tIns="38097" rIns="38097" bIns="38097">
              <a:spAutoFit/>
            </a:bodyPr>
            <a:lstStyle/>
            <a:p>
              <a:pPr defTabSz="342874">
                <a:spcBef>
                  <a:spcPts val="1088"/>
                </a:spcBef>
                <a:tabLst>
                  <a:tab pos="123825" algn="l"/>
                </a:tabLst>
                <a:defRPr sz="5200" b="1" i="1">
                  <a:solidFill>
                    <a:srgbClr val="2F477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MX" sz="3200" b="1" i="1" dirty="0">
                  <a:solidFill>
                    <a:schemeClr val="bg1"/>
                  </a:solidFill>
                  <a:latin typeface="Century Gothic"/>
                  <a:sym typeface="Century Gothic"/>
                </a:rPr>
                <a:t>FILTRA    ENROLA    ARRANCA    DESARROLLA 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0E8317-DD86-4BBB-8685-6629B200F9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9875" y="877516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810332F-6C10-4E20-91AF-9B2965A37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7970" y="880320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46B955F-21E1-43AF-A95C-0928DF2EB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9475" y="906172"/>
              <a:ext cx="403225" cy="14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98801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23436</TotalTime>
  <Words>224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Narrow</vt:lpstr>
      <vt:lpstr>Britannic Bold</vt:lpstr>
      <vt:lpstr>Calibri</vt:lpstr>
      <vt:lpstr>Calibri Light</vt:lpstr>
      <vt:lpstr>Century Gothic</vt:lpstr>
      <vt:lpstr>Forte</vt:lpstr>
      <vt:lpstr>Helvetica</vt:lpstr>
      <vt:lpstr>Impact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Alfonso Lobato</dc:creator>
  <cp:lastModifiedBy>Alfonso Lobato</cp:lastModifiedBy>
  <cp:revision>137</cp:revision>
  <dcterms:created xsi:type="dcterms:W3CDTF">2017-08-02T13:07:53Z</dcterms:created>
  <dcterms:modified xsi:type="dcterms:W3CDTF">2018-10-30T17:35:24Z</dcterms:modified>
</cp:coreProperties>
</file>