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2"/>
  </p:notesMasterIdLst>
  <p:sldIdLst>
    <p:sldId id="276" r:id="rId4"/>
    <p:sldId id="268" r:id="rId5"/>
    <p:sldId id="270" r:id="rId6"/>
    <p:sldId id="271" r:id="rId7"/>
    <p:sldId id="274" r:id="rId8"/>
    <p:sldId id="273" r:id="rId9"/>
    <p:sldId id="272" r:id="rId10"/>
    <p:sldId id="55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fonso Lobato" initials="AL" lastIdx="1" clrIdx="0">
    <p:extLst>
      <p:ext uri="{19B8F6BF-5375-455C-9EA6-DF929625EA0E}">
        <p15:presenceInfo xmlns:p15="http://schemas.microsoft.com/office/powerpoint/2012/main" userId="59a2fab16695f60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406CA5-659B-4CAD-8FAF-1FFAE00EAEBD}" v="5" dt="2018-09-01T15:53:54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7" d="100"/>
          <a:sy n="67" d="100"/>
        </p:scale>
        <p:origin x="644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4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nzalo borja" userId="dfe26276d0af10c0" providerId="LiveId" clId="{54406CA5-659B-4CAD-8FAF-1FFAE00EAEBD}"/>
    <pc:docChg chg="modSld">
      <pc:chgData name="gonzalo borja" userId="dfe26276d0af10c0" providerId="LiveId" clId="{54406CA5-659B-4CAD-8FAF-1FFAE00EAEBD}" dt="2018-09-01T15:53:54.220" v="4" actId="1076"/>
      <pc:docMkLst>
        <pc:docMk/>
      </pc:docMkLst>
      <pc:sldChg chg="modSp">
        <pc:chgData name="gonzalo borja" userId="dfe26276d0af10c0" providerId="LiveId" clId="{54406CA5-659B-4CAD-8FAF-1FFAE00EAEBD}" dt="2018-09-01T15:53:54.220" v="4" actId="1076"/>
        <pc:sldMkLst>
          <pc:docMk/>
          <pc:sldMk cId="625407261" sldId="276"/>
        </pc:sldMkLst>
        <pc:picChg chg="mod">
          <ac:chgData name="gonzalo borja" userId="dfe26276d0af10c0" providerId="LiveId" clId="{54406CA5-659B-4CAD-8FAF-1FFAE00EAEBD}" dt="2018-09-01T15:53:54.220" v="4" actId="1076"/>
          <ac:picMkLst>
            <pc:docMk/>
            <pc:sldMk cId="625407261" sldId="276"/>
            <ac:picMk id="6" creationId="{A473039E-DEFF-4787-8F0E-AE4A6F1970BE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30T09:55:15.219" idx="1">
    <p:pos x="5142" y="2011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BE40E-E08D-4872-ACDD-3A71D57DC177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3DE77-1E24-4457-86FA-BDFFFAB16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03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s-ES_tradnl" altLang="es-MX" dirty="0"/>
          </a:p>
        </p:txBody>
      </p:sp>
      <p:sp>
        <p:nvSpPr>
          <p:cNvPr id="41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4E2A6-5FF4-4C2A-A391-49896F4EC1A1}" type="slidenum">
              <a:rPr kumimoji="0" lang="es-ES_tradnl" alt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_tradnl" alt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686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s-ES_tradnl" altLang="es-MX" dirty="0"/>
          </a:p>
        </p:txBody>
      </p:sp>
      <p:sp>
        <p:nvSpPr>
          <p:cNvPr id="41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EA4E2A6-5FF4-4C2A-A391-49896F4EC1A1}" type="slidenum">
              <a:rPr lang="es-ES_tradnl" altLang="es-MX"/>
              <a:pPr/>
              <a:t>2</a:t>
            </a:fld>
            <a:endParaRPr lang="es-ES_tradnl" altLang="es-MX"/>
          </a:p>
        </p:txBody>
      </p:sp>
    </p:spTree>
    <p:extLst>
      <p:ext uri="{BB962C8B-B14F-4D97-AF65-F5344CB8AC3E}">
        <p14:creationId xmlns:p14="http://schemas.microsoft.com/office/powerpoint/2010/main" val="2091763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s-ES_tradnl" altLang="es-MX" dirty="0"/>
          </a:p>
        </p:txBody>
      </p:sp>
      <p:sp>
        <p:nvSpPr>
          <p:cNvPr id="41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EA4E2A6-5FF4-4C2A-A391-49896F4EC1A1}" type="slidenum">
              <a:rPr lang="es-ES_tradnl" altLang="es-MX"/>
              <a:pPr/>
              <a:t>3</a:t>
            </a:fld>
            <a:endParaRPr lang="es-ES_tradnl" altLang="es-MX"/>
          </a:p>
        </p:txBody>
      </p:sp>
    </p:spTree>
    <p:extLst>
      <p:ext uri="{BB962C8B-B14F-4D97-AF65-F5344CB8AC3E}">
        <p14:creationId xmlns:p14="http://schemas.microsoft.com/office/powerpoint/2010/main" val="3138375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s-ES_tradnl" altLang="es-MX" dirty="0"/>
          </a:p>
        </p:txBody>
      </p:sp>
      <p:sp>
        <p:nvSpPr>
          <p:cNvPr id="41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EA4E2A6-5FF4-4C2A-A391-49896F4EC1A1}" type="slidenum">
              <a:rPr lang="es-ES_tradnl" altLang="es-MX"/>
              <a:pPr/>
              <a:t>4</a:t>
            </a:fld>
            <a:endParaRPr lang="es-ES_tradnl" altLang="es-MX"/>
          </a:p>
        </p:txBody>
      </p:sp>
    </p:spTree>
    <p:extLst>
      <p:ext uri="{BB962C8B-B14F-4D97-AF65-F5344CB8AC3E}">
        <p14:creationId xmlns:p14="http://schemas.microsoft.com/office/powerpoint/2010/main" val="337377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s-ES_tradnl" altLang="es-MX" dirty="0"/>
          </a:p>
        </p:txBody>
      </p:sp>
      <p:sp>
        <p:nvSpPr>
          <p:cNvPr id="41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EA4E2A6-5FF4-4C2A-A391-49896F4EC1A1}" type="slidenum">
              <a:rPr lang="es-ES_tradnl" altLang="es-MX"/>
              <a:pPr/>
              <a:t>5</a:t>
            </a:fld>
            <a:endParaRPr lang="es-ES_tradnl" altLang="es-MX"/>
          </a:p>
        </p:txBody>
      </p:sp>
    </p:spTree>
    <p:extLst>
      <p:ext uri="{BB962C8B-B14F-4D97-AF65-F5344CB8AC3E}">
        <p14:creationId xmlns:p14="http://schemas.microsoft.com/office/powerpoint/2010/main" val="866304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s-ES_tradnl" altLang="es-MX" dirty="0"/>
          </a:p>
        </p:txBody>
      </p:sp>
      <p:sp>
        <p:nvSpPr>
          <p:cNvPr id="41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4E2A6-5FF4-4C2A-A391-49896F4EC1A1}" type="slidenum">
              <a:rPr kumimoji="0" lang="es-ES_tradnl" alt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_tradnl" alt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487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s-ES_tradnl" altLang="es-MX" dirty="0"/>
          </a:p>
        </p:txBody>
      </p:sp>
      <p:sp>
        <p:nvSpPr>
          <p:cNvPr id="41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4E2A6-5FF4-4C2A-A391-49896F4EC1A1}" type="slidenum">
              <a:rPr kumimoji="0" lang="es-ES_tradnl" alt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_tradnl" alt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400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s-ES_tradnl" altLang="es-MX" dirty="0"/>
          </a:p>
        </p:txBody>
      </p:sp>
      <p:sp>
        <p:nvSpPr>
          <p:cNvPr id="41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4E2A6-5FF4-4C2A-A391-49896F4EC1A1}" type="slidenum">
              <a:rPr kumimoji="0" lang="es-ES_tradnl" alt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_tradnl" alt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156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BE30-4BD8-4824-88B5-A92FB4E892E7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F0696-E344-4659-80E9-BA11182A3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75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BE30-4BD8-4824-88B5-A92FB4E892E7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F0696-E344-4659-80E9-BA11182A3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7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BE30-4BD8-4824-88B5-A92FB4E892E7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F0696-E344-4659-80E9-BA11182A3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39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A2D3-63F1-43D3-B4F8-F98C44E54A85}" type="datetimeFigureOut">
              <a:rPr lang="es-MX" smtClean="0"/>
              <a:t>30/10/2018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779C-FA20-4697-BDD9-E1DA42540A8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2427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A2D3-63F1-43D3-B4F8-F98C44E54A85}" type="datetimeFigureOut">
              <a:rPr lang="es-MX" smtClean="0"/>
              <a:t>30/10/2018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779C-FA20-4697-BDD9-E1DA42540A8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7135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A2D3-63F1-43D3-B4F8-F98C44E54A85}" type="datetimeFigureOut">
              <a:rPr lang="es-MX" smtClean="0"/>
              <a:t>30/10/2018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779C-FA20-4697-BDD9-E1DA42540A8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484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A2D3-63F1-43D3-B4F8-F98C44E54A85}" type="datetimeFigureOut">
              <a:rPr lang="es-MX" smtClean="0"/>
              <a:t>30/10/2018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779C-FA20-4697-BDD9-E1DA42540A8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2104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A2D3-63F1-43D3-B4F8-F98C44E54A85}" type="datetimeFigureOut">
              <a:rPr lang="es-MX" smtClean="0"/>
              <a:t>30/10/2018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779C-FA20-4697-BDD9-E1DA42540A8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3400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A2D3-63F1-43D3-B4F8-F98C44E54A85}" type="datetimeFigureOut">
              <a:rPr lang="es-MX" smtClean="0"/>
              <a:t>30/10/2018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779C-FA20-4697-BDD9-E1DA42540A8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838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A2D3-63F1-43D3-B4F8-F98C44E54A85}" type="datetimeFigureOut">
              <a:rPr lang="es-MX" smtClean="0"/>
              <a:t>30/10/2018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779C-FA20-4697-BDD9-E1DA42540A8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3627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A2D3-63F1-43D3-B4F8-F98C44E54A85}" type="datetimeFigureOut">
              <a:rPr lang="es-MX" smtClean="0"/>
              <a:t>30/10/2018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779C-FA20-4697-BDD9-E1DA42540A8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2439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BE30-4BD8-4824-88B5-A92FB4E892E7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F0696-E344-4659-80E9-BA11182A3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17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A2D3-63F1-43D3-B4F8-F98C44E54A85}" type="datetimeFigureOut">
              <a:rPr lang="es-MX" smtClean="0"/>
              <a:t>30/10/2018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779C-FA20-4697-BDD9-E1DA42540A8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0750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A2D3-63F1-43D3-B4F8-F98C44E54A85}" type="datetimeFigureOut">
              <a:rPr lang="es-MX" smtClean="0"/>
              <a:t>30/10/2018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779C-FA20-4697-BDD9-E1DA42540A8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3729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A2D3-63F1-43D3-B4F8-F98C44E54A85}" type="datetimeFigureOut">
              <a:rPr lang="es-MX" smtClean="0"/>
              <a:t>30/10/2018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779C-FA20-4697-BDD9-E1DA42540A8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258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FE53-ADBC-4563-8C9D-16CE37C8844E}" type="datetimeFigureOut">
              <a:rPr lang="es-MX" smtClean="0"/>
              <a:t>30/10/2018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EE67-113A-42AB-A9FC-41E27BF86A1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5999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FE53-ADBC-4563-8C9D-16CE37C8844E}" type="datetimeFigureOut">
              <a:rPr lang="es-MX" smtClean="0"/>
              <a:t>30/10/2018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EE67-113A-42AB-A9FC-41E27BF86A1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8104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FE53-ADBC-4563-8C9D-16CE37C8844E}" type="datetimeFigureOut">
              <a:rPr lang="es-MX" smtClean="0"/>
              <a:t>30/10/2018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EE67-113A-42AB-A9FC-41E27BF86A1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55988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FE53-ADBC-4563-8C9D-16CE37C8844E}" type="datetimeFigureOut">
              <a:rPr lang="es-MX" smtClean="0"/>
              <a:t>30/10/2018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EE67-113A-42AB-A9FC-41E27BF86A1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9848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FE53-ADBC-4563-8C9D-16CE37C8844E}" type="datetimeFigureOut">
              <a:rPr lang="es-MX" smtClean="0"/>
              <a:t>30/10/2018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EE67-113A-42AB-A9FC-41E27BF86A1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1591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FE53-ADBC-4563-8C9D-16CE37C8844E}" type="datetimeFigureOut">
              <a:rPr lang="es-MX" smtClean="0"/>
              <a:t>30/10/2018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EE67-113A-42AB-A9FC-41E27BF86A1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11018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FE53-ADBC-4563-8C9D-16CE37C8844E}" type="datetimeFigureOut">
              <a:rPr lang="es-MX" smtClean="0"/>
              <a:t>30/10/2018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EE67-113A-42AB-A9FC-41E27BF86A1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460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BE30-4BD8-4824-88B5-A92FB4E892E7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F0696-E344-4659-80E9-BA11182A3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276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FE53-ADBC-4563-8C9D-16CE37C8844E}" type="datetimeFigureOut">
              <a:rPr lang="es-MX" smtClean="0"/>
              <a:t>30/10/2018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EE67-113A-42AB-A9FC-41E27BF86A1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08680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FE53-ADBC-4563-8C9D-16CE37C8844E}" type="datetimeFigureOut">
              <a:rPr lang="es-MX" smtClean="0"/>
              <a:t>30/10/2018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EE67-113A-42AB-A9FC-41E27BF86A1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23830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FE53-ADBC-4563-8C9D-16CE37C8844E}" type="datetimeFigureOut">
              <a:rPr lang="es-MX" smtClean="0"/>
              <a:t>30/10/2018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EE67-113A-42AB-A9FC-41E27BF86A1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8787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FE53-ADBC-4563-8C9D-16CE37C8844E}" type="datetimeFigureOut">
              <a:rPr lang="es-MX" smtClean="0"/>
              <a:t>30/10/2018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EE67-113A-42AB-A9FC-41E27BF86A1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656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BE30-4BD8-4824-88B5-A92FB4E892E7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F0696-E344-4659-80E9-BA11182A3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2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BE30-4BD8-4824-88B5-A92FB4E892E7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F0696-E344-4659-80E9-BA11182A3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51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BE30-4BD8-4824-88B5-A92FB4E892E7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F0696-E344-4659-80E9-BA11182A3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43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BE30-4BD8-4824-88B5-A92FB4E892E7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F0696-E344-4659-80E9-BA11182A3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4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BE30-4BD8-4824-88B5-A92FB4E892E7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F0696-E344-4659-80E9-BA11182A3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1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BE30-4BD8-4824-88B5-A92FB4E892E7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F0696-E344-4659-80E9-BA11182A3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2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CBE30-4BD8-4824-88B5-A92FB4E892E7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F0696-E344-4659-80E9-BA11182A3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3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CBE30-4BD8-4824-88B5-A92FB4E892E7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F0696-E344-4659-80E9-BA11182A3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7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8FE53-ADBC-4563-8C9D-16CE37C8844E}" type="datetimeFigureOut">
              <a:rPr lang="es-MX" smtClean="0"/>
              <a:t>30/10/2018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1EE67-113A-42AB-A9FC-41E27BF86A1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115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1.jpg"/><Relationship Id="rId9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lecaTexto.jpg">
            <a:extLst>
              <a:ext uri="{FF2B5EF4-FFF2-40B4-BE49-F238E27FC236}">
                <a16:creationId xmlns:a16="http://schemas.microsoft.com/office/drawing/2014/main" id="{2EDAA9EC-7A90-46A1-A8E5-4DDAAA73A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8" y="4494534"/>
            <a:ext cx="12170892" cy="2486737"/>
          </a:xfrm>
          <a:prstGeom prst="rect">
            <a:avLst/>
          </a:prstGeom>
        </p:spPr>
      </p:pic>
      <p:pic>
        <p:nvPicPr>
          <p:cNvPr id="3074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8" y="0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883" y="1799774"/>
            <a:ext cx="4696595" cy="480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676" y="5511323"/>
            <a:ext cx="1111168" cy="113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CuadroTexto 7"/>
          <p:cNvSpPr txBox="1">
            <a:spLocks noChangeArrowheads="1"/>
          </p:cNvSpPr>
          <p:nvPr/>
        </p:nvSpPr>
        <p:spPr bwMode="auto">
          <a:xfrm>
            <a:off x="8147765" y="457398"/>
            <a:ext cx="328223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altLang="es-MX" sz="4500" dirty="0">
                <a:solidFill>
                  <a:srgbClr val="A028B5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JUAN CARLOS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MX" sz="4500" b="0" i="0" u="none" strike="noStrike" kern="1200" cap="none" spc="0" normalizeH="0" baseline="0" noProof="0" dirty="0">
                <a:ln>
                  <a:noFill/>
                </a:ln>
                <a:solidFill>
                  <a:srgbClr val="A028B5"/>
                </a:solidFill>
                <a:effectLst/>
                <a:uLnTx/>
                <a:uFillTx/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Brambila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-</a:t>
            </a:r>
            <a:r>
              <a:rPr kumimoji="0" lang="es-ES_tradnl" altLang="es-MX" sz="6000" b="0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TC</a:t>
            </a:r>
            <a:r>
              <a:rPr kumimoji="0" lang="es-ES_tradnl" alt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-</a:t>
            </a:r>
          </a:p>
        </p:txBody>
      </p:sp>
      <p:sp>
        <p:nvSpPr>
          <p:cNvPr id="9" name="CuadroTexto 7"/>
          <p:cNvSpPr txBox="1">
            <a:spLocks noChangeArrowheads="1"/>
          </p:cNvSpPr>
          <p:nvPr/>
        </p:nvSpPr>
        <p:spPr bwMode="auto">
          <a:xfrm>
            <a:off x="358276" y="2851450"/>
            <a:ext cx="321754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MX" sz="4500" b="0" i="0" u="none" strike="noStrike" kern="1200" cap="none" spc="0" normalizeH="0" baseline="0" noProof="0" dirty="0">
                <a:ln>
                  <a:noFill/>
                </a:ln>
                <a:solidFill>
                  <a:srgbClr val="A028B5"/>
                </a:solidFill>
                <a:effectLst/>
                <a:uLnTx/>
                <a:uFillTx/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Cómo dar tu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altLang="es-MX" sz="4500" dirty="0">
                <a:solidFill>
                  <a:srgbClr val="A028B5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TESTIMONIO</a:t>
            </a:r>
            <a:endParaRPr kumimoji="0" lang="es-ES_tradnl" altLang="es-MX" sz="1200" b="0" i="0" u="none" strike="noStrike" kern="1200" cap="none" spc="0" normalizeH="0" baseline="0" noProof="0" dirty="0">
              <a:ln>
                <a:noFill/>
              </a:ln>
              <a:solidFill>
                <a:srgbClr val="A028B5"/>
              </a:solidFill>
              <a:effectLst/>
              <a:uLnTx/>
              <a:uFillTx/>
              <a:latin typeface="Impact" panose="020B0806030902050204" pitchFamily="34" charset="0"/>
              <a:ea typeface="Impact" panose="020B0806030902050204" pitchFamily="34" charset="0"/>
              <a:cs typeface="Impact" panose="020B0806030902050204" pitchFamily="34" charset="0"/>
            </a:endParaRPr>
          </a:p>
        </p:txBody>
      </p:sp>
      <p:pic>
        <p:nvPicPr>
          <p:cNvPr id="3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191BFC2-A171-4E8D-8C84-5ACD81D11A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22" y="457398"/>
            <a:ext cx="3047619" cy="1828571"/>
          </a:xfrm>
          <a:prstGeom prst="rect">
            <a:avLst/>
          </a:prstGeom>
        </p:spPr>
      </p:pic>
      <p:pic>
        <p:nvPicPr>
          <p:cNvPr id="4" name="Picture 3" descr="A picture containing floor, indoor, standing, ground&#10;&#10;Description generated with very high confidence">
            <a:extLst>
              <a:ext uri="{FF2B5EF4-FFF2-40B4-BE49-F238E27FC236}">
                <a16:creationId xmlns:a16="http://schemas.microsoft.com/office/drawing/2014/main" id="{49A7B0FB-CA66-4C97-BE05-FD2B4955206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34872" y1="22885" x2="34872" y2="22885"/>
                        <a14:backgroundMark x1="29744" y1="18173" x2="43761" y2="15096"/>
                        <a14:backgroundMark x1="43761" y1="15096" x2="54872" y2="16250"/>
                        <a14:backgroundMark x1="54872" y1="16250" x2="45641" y2="21346"/>
                        <a14:backgroundMark x1="45641" y1="21346" x2="50256" y2="25096"/>
                        <a14:backgroundMark x1="39145" y1="27885" x2="51282" y2="24904"/>
                        <a14:backgroundMark x1="51282" y1="24904" x2="56410" y2="18269"/>
                        <a14:backgroundMark x1="56410" y1="18269" x2="69231" y2="15000"/>
                        <a14:backgroundMark x1="69231" y1="15000" x2="77607" y2="20288"/>
                        <a14:backgroundMark x1="77607" y1="20288" x2="77607" y2="21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89" t="13333" b="46667"/>
          <a:stretch/>
        </p:blipFill>
        <p:spPr>
          <a:xfrm>
            <a:off x="3399164" y="-663388"/>
            <a:ext cx="5715172" cy="730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07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lecaTexto.jpg">
            <a:extLst>
              <a:ext uri="{FF2B5EF4-FFF2-40B4-BE49-F238E27FC236}">
                <a16:creationId xmlns:a16="http://schemas.microsoft.com/office/drawing/2014/main" id="{4A68D476-4C2C-4473-A96D-DE705741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08"/>
            <a:ext cx="12204700" cy="1608808"/>
          </a:xfrm>
          <a:prstGeom prst="rect">
            <a:avLst/>
          </a:prstGeom>
        </p:spPr>
      </p:pic>
      <p:pic>
        <p:nvPicPr>
          <p:cNvPr id="11" name="Picture 10" descr="Home.jpg">
            <a:extLst>
              <a:ext uri="{FF2B5EF4-FFF2-40B4-BE49-F238E27FC236}">
                <a16:creationId xmlns:a16="http://schemas.microsoft.com/office/drawing/2014/main" id="{2673D92D-21C1-401F-BFF3-7011399EEC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94"/>
          <a:stretch/>
        </p:blipFill>
        <p:spPr>
          <a:xfrm>
            <a:off x="10554" y="4451740"/>
            <a:ext cx="12170892" cy="2436077"/>
          </a:xfrm>
          <a:prstGeom prst="rect">
            <a:avLst/>
          </a:prstGeom>
        </p:spPr>
      </p:pic>
      <p:pic>
        <p:nvPicPr>
          <p:cNvPr id="307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36108"/>
            <a:ext cx="1055175" cy="10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uadroTexto 7"/>
          <p:cNvSpPr txBox="1">
            <a:spLocks noChangeArrowheads="1"/>
          </p:cNvSpPr>
          <p:nvPr/>
        </p:nvSpPr>
        <p:spPr bwMode="auto">
          <a:xfrm>
            <a:off x="381000" y="1762542"/>
            <a:ext cx="115062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MX" sz="6600" dirty="0">
                <a:solidFill>
                  <a:srgbClr val="A028B5"/>
                </a:solidFill>
                <a:latin typeface="Impact" panose="020B080603090205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Que tu ejemplo sea tan claro que tus palabras no importen</a:t>
            </a:r>
            <a:endParaRPr lang="es-ES_tradnl" altLang="es-MX" sz="5400" dirty="0">
              <a:solidFill>
                <a:srgbClr val="FF9300"/>
              </a:solidFill>
              <a:latin typeface="Impact" panose="020B0806030902050204" pitchFamily="34" charset="0"/>
              <a:ea typeface="Impact" panose="020B0806030902050204" pitchFamily="34" charset="0"/>
              <a:cs typeface="Impact" panose="020B080603090205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D288FE1-A96A-4E3F-A05B-05F67A72E1BC}"/>
              </a:ext>
            </a:extLst>
          </p:cNvPr>
          <p:cNvGrpSpPr/>
          <p:nvPr/>
        </p:nvGrpSpPr>
        <p:grpSpPr>
          <a:xfrm>
            <a:off x="1805135" y="-112181"/>
            <a:ext cx="9014608" cy="569381"/>
            <a:chOff x="262085" y="621481"/>
            <a:chExt cx="9014608" cy="569381"/>
          </a:xfrm>
        </p:grpSpPr>
        <p:sp>
          <p:nvSpPr>
            <p:cNvPr id="7" name="Shape 638">
              <a:extLst>
                <a:ext uri="{FF2B5EF4-FFF2-40B4-BE49-F238E27FC236}">
                  <a16:creationId xmlns:a16="http://schemas.microsoft.com/office/drawing/2014/main" id="{B858C663-6CFE-4A8F-BD97-7D9B6C450361}"/>
                </a:ext>
              </a:extLst>
            </p:cNvPr>
            <p:cNvSpPr/>
            <p:nvPr/>
          </p:nvSpPr>
          <p:spPr>
            <a:xfrm>
              <a:off x="262085" y="621481"/>
              <a:ext cx="9014608" cy="5693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097" tIns="38097" rIns="38097" bIns="38097">
              <a:spAutoFit/>
            </a:bodyPr>
            <a:lstStyle/>
            <a:p>
              <a:pPr defTabSz="342874">
                <a:spcBef>
                  <a:spcPts val="1088"/>
                </a:spcBef>
                <a:tabLst>
                  <a:tab pos="123825" algn="l"/>
                </a:tabLst>
                <a:defRPr sz="5200" b="1" i="1">
                  <a:solidFill>
                    <a:srgbClr val="2F4776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s-MX" sz="3200" b="1" i="1" dirty="0">
                  <a:solidFill>
                    <a:schemeClr val="bg1">
                      <a:lumMod val="50000"/>
                    </a:schemeClr>
                  </a:solidFill>
                  <a:latin typeface="Century Gothic"/>
                  <a:sym typeface="Century Gothic"/>
                </a:rPr>
                <a:t>FILTRA    </a:t>
              </a:r>
              <a:r>
                <a:rPr lang="es-MX" sz="3200" b="1" i="1" dirty="0">
                  <a:solidFill>
                    <a:schemeClr val="bg1"/>
                  </a:solidFill>
                  <a:latin typeface="Century Gothic"/>
                  <a:sym typeface="Century Gothic"/>
                </a:rPr>
                <a:t>ENROLA</a:t>
              </a:r>
              <a:r>
                <a:rPr lang="es-MX" sz="3200" b="1" i="1" dirty="0">
                  <a:solidFill>
                    <a:schemeClr val="accent2"/>
                  </a:solidFill>
                  <a:latin typeface="Century Gothic"/>
                  <a:sym typeface="Century Gothic"/>
                </a:rPr>
                <a:t> </a:t>
              </a:r>
              <a:r>
                <a:rPr lang="es-MX" sz="3200" b="1" i="1" dirty="0">
                  <a:solidFill>
                    <a:schemeClr val="bg1">
                      <a:lumMod val="50000"/>
                    </a:schemeClr>
                  </a:solidFill>
                  <a:latin typeface="Century Gothic"/>
                  <a:sym typeface="Century Gothic"/>
                </a:rPr>
                <a:t>   ARRANCA    DESARROLLA 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B80A488-26E1-42DD-A645-ED6F4D3D0F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39875" y="877516"/>
              <a:ext cx="403225" cy="141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50CF94D-787B-404E-8640-310A646871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7970" y="880320"/>
              <a:ext cx="403225" cy="141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F4955B9-1846-45F6-9982-A92878975B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59475" y="906172"/>
              <a:ext cx="403225" cy="141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12" name="Picture 1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D2BEFCD-593D-40C6-B773-45AA3A5878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617" y="5973417"/>
            <a:ext cx="1474306" cy="8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77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ome.jpg">
            <a:extLst>
              <a:ext uri="{FF2B5EF4-FFF2-40B4-BE49-F238E27FC236}">
                <a16:creationId xmlns:a16="http://schemas.microsoft.com/office/drawing/2014/main" id="{0204779D-9320-4A89-A480-C720B1393E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94"/>
          <a:stretch/>
        </p:blipFill>
        <p:spPr>
          <a:xfrm>
            <a:off x="0" y="0"/>
            <a:ext cx="12170892" cy="2436077"/>
          </a:xfrm>
          <a:prstGeom prst="rect">
            <a:avLst/>
          </a:prstGeom>
        </p:spPr>
      </p:pic>
      <p:pic>
        <p:nvPicPr>
          <p:cNvPr id="307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38800"/>
            <a:ext cx="1055175" cy="10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uadroTexto 7"/>
          <p:cNvSpPr txBox="1">
            <a:spLocks noChangeArrowheads="1"/>
          </p:cNvSpPr>
          <p:nvPr/>
        </p:nvSpPr>
        <p:spPr bwMode="auto">
          <a:xfrm>
            <a:off x="1981200" y="607575"/>
            <a:ext cx="772448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MX" sz="5400" dirty="0">
                <a:solidFill>
                  <a:schemeClr val="bg1"/>
                </a:solidFill>
                <a:latin typeface="Impact" panose="020B080603090205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Testimonio INCREÍBLE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MX" sz="5400" dirty="0">
                <a:solidFill>
                  <a:schemeClr val="bg1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(30 a 60 segundos)</a:t>
            </a:r>
            <a:endParaRPr lang="es-ES_tradnl" altLang="es-MX" sz="4400" dirty="0">
              <a:solidFill>
                <a:schemeClr val="bg1"/>
              </a:solidFill>
              <a:latin typeface="Impact" panose="020B0806030902050204" pitchFamily="34" charset="0"/>
              <a:ea typeface="Impact" panose="020B0806030902050204" pitchFamily="34" charset="0"/>
              <a:cs typeface="Impact" panose="020B080603090205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0" y="2730327"/>
            <a:ext cx="10820400" cy="257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0" latinLnBrk="0" hangingPunct="0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algn="ctr" defTabSz="914400" rtl="0" eaLnBrk="0" latinLnBrk="0" hangingPunct="0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algn="ctr" defTabSz="914400" rtl="0" eaLnBrk="0" latinLnBrk="0" hangingPunct="0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algn="ctr" defTabSz="914400" rtl="0" eaLnBrk="0" latinLnBrk="0" hangingPunct="0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algn="ctr" defTabSz="914400" rtl="0" eaLnBrk="0" latinLnBrk="0" hangingPunct="0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l" eaLnBrk="1" hangingPunct="1">
              <a:lnSpc>
                <a:spcPct val="80000"/>
              </a:lnSpc>
              <a:buFontTx/>
              <a:buChar char="-"/>
            </a:pPr>
            <a:r>
              <a:rPr lang="es-MX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Mi “PORQUÉ”</a:t>
            </a:r>
          </a:p>
          <a:p>
            <a:pPr algn="l" eaLnBrk="1" hangingPunct="1">
              <a:lnSpc>
                <a:spcPct val="80000"/>
              </a:lnSpc>
              <a:buFontTx/>
              <a:buChar char="-"/>
            </a:pPr>
            <a:endParaRPr lang="es-MX" sz="4000" b="1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 eaLnBrk="1" hangingPunct="1">
              <a:lnSpc>
                <a:spcPct val="80000"/>
              </a:lnSpc>
              <a:buFontTx/>
              <a:buChar char="-"/>
            </a:pPr>
            <a:r>
              <a:rPr lang="es-MX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Mis RESULTADOS  </a:t>
            </a:r>
          </a:p>
          <a:p>
            <a:pPr algn="l" eaLnBrk="1" hangingPunct="1">
              <a:lnSpc>
                <a:spcPct val="80000"/>
              </a:lnSpc>
              <a:buFontTx/>
              <a:buChar char="-"/>
            </a:pPr>
            <a:endParaRPr lang="es-MX" sz="4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 eaLnBrk="1" hangingPunct="1">
              <a:lnSpc>
                <a:spcPct val="80000"/>
              </a:lnSpc>
              <a:buFontTx/>
              <a:buChar char="-"/>
            </a:pPr>
            <a:r>
              <a:rPr lang="es-MX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AGRADECIMIENTO al sistema y apoyo</a:t>
            </a:r>
            <a:endParaRPr lang="es-MX" sz="1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12FA5A8-A950-45DF-B897-0D2B173B391D}"/>
              </a:ext>
            </a:extLst>
          </p:cNvPr>
          <p:cNvGrpSpPr/>
          <p:nvPr/>
        </p:nvGrpSpPr>
        <p:grpSpPr>
          <a:xfrm>
            <a:off x="1805135" y="-35981"/>
            <a:ext cx="9014608" cy="569381"/>
            <a:chOff x="262085" y="621481"/>
            <a:chExt cx="9014608" cy="569381"/>
          </a:xfrm>
        </p:grpSpPr>
        <p:sp>
          <p:nvSpPr>
            <p:cNvPr id="8" name="Shape 638">
              <a:extLst>
                <a:ext uri="{FF2B5EF4-FFF2-40B4-BE49-F238E27FC236}">
                  <a16:creationId xmlns:a16="http://schemas.microsoft.com/office/drawing/2014/main" id="{A4349C44-A67C-4F55-805D-D60066575BCA}"/>
                </a:ext>
              </a:extLst>
            </p:cNvPr>
            <p:cNvSpPr/>
            <p:nvPr/>
          </p:nvSpPr>
          <p:spPr>
            <a:xfrm>
              <a:off x="262085" y="621481"/>
              <a:ext cx="9014608" cy="5693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097" tIns="38097" rIns="38097" bIns="38097">
              <a:spAutoFit/>
            </a:bodyPr>
            <a:lstStyle/>
            <a:p>
              <a:pPr defTabSz="342874">
                <a:spcBef>
                  <a:spcPts val="1088"/>
                </a:spcBef>
                <a:tabLst>
                  <a:tab pos="123825" algn="l"/>
                </a:tabLst>
                <a:defRPr sz="5200" b="1" i="1">
                  <a:solidFill>
                    <a:srgbClr val="2F4776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s-MX" sz="3200" b="1" i="1" dirty="0">
                  <a:solidFill>
                    <a:schemeClr val="bg1">
                      <a:lumMod val="50000"/>
                    </a:schemeClr>
                  </a:solidFill>
                  <a:latin typeface="Century Gothic"/>
                  <a:sym typeface="Century Gothic"/>
                </a:rPr>
                <a:t>FILTRA    </a:t>
              </a:r>
              <a:r>
                <a:rPr lang="es-MX" sz="3200" b="1" i="1" dirty="0">
                  <a:solidFill>
                    <a:schemeClr val="bg1"/>
                  </a:solidFill>
                  <a:latin typeface="Century Gothic"/>
                  <a:sym typeface="Century Gothic"/>
                </a:rPr>
                <a:t>ENROLA</a:t>
              </a:r>
              <a:r>
                <a:rPr lang="es-MX" sz="3200" b="1" i="1" dirty="0">
                  <a:solidFill>
                    <a:schemeClr val="accent2"/>
                  </a:solidFill>
                  <a:latin typeface="Century Gothic"/>
                  <a:sym typeface="Century Gothic"/>
                </a:rPr>
                <a:t> </a:t>
              </a:r>
              <a:r>
                <a:rPr lang="es-MX" sz="3200" b="1" i="1" dirty="0">
                  <a:solidFill>
                    <a:schemeClr val="bg1">
                      <a:lumMod val="50000"/>
                    </a:schemeClr>
                  </a:solidFill>
                  <a:latin typeface="Century Gothic"/>
                  <a:sym typeface="Century Gothic"/>
                </a:rPr>
                <a:t>   ARRANCA    DESARROLLA 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7B2D702-BABB-4D06-B035-EC561E7785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39875" y="877516"/>
              <a:ext cx="403225" cy="141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0FB9A80-0B5D-4D10-83A0-FFD7677FC0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7970" y="880320"/>
              <a:ext cx="403225" cy="141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5765AB7-2DFB-47CA-BE3F-15ADA73107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59475" y="906172"/>
              <a:ext cx="403225" cy="141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13" name="Picture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4CCB419-0B43-4C58-92CB-170DF29384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617" y="5973417"/>
            <a:ext cx="1474306" cy="8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91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lecaTexto.jpg">
            <a:extLst>
              <a:ext uri="{FF2B5EF4-FFF2-40B4-BE49-F238E27FC236}">
                <a16:creationId xmlns:a16="http://schemas.microsoft.com/office/drawing/2014/main" id="{695DF33C-03D8-4AE2-A01F-9B3622BDC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02"/>
            <a:ext cx="12204700" cy="1608808"/>
          </a:xfrm>
          <a:prstGeom prst="rect">
            <a:avLst/>
          </a:prstGeom>
        </p:spPr>
      </p:pic>
      <p:pic>
        <p:nvPicPr>
          <p:cNvPr id="307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67072"/>
            <a:ext cx="1055175" cy="10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uadroTexto 7"/>
          <p:cNvSpPr txBox="1">
            <a:spLocks noChangeArrowheads="1"/>
          </p:cNvSpPr>
          <p:nvPr/>
        </p:nvSpPr>
        <p:spPr bwMode="auto">
          <a:xfrm>
            <a:off x="-152400" y="403521"/>
            <a:ext cx="31242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MX" sz="4500" dirty="0">
                <a:solidFill>
                  <a:srgbClr val="A028B5"/>
                </a:solidFill>
                <a:latin typeface="Impact" panose="020B080603090205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Ejemplo:</a:t>
            </a:r>
            <a:endParaRPr lang="es-ES_tradnl" altLang="es-MX" sz="3600" dirty="0">
              <a:solidFill>
                <a:srgbClr val="FF9300"/>
              </a:solidFill>
              <a:latin typeface="Impact" panose="020B0806030902050204" pitchFamily="34" charset="0"/>
              <a:ea typeface="Impact" panose="020B0806030902050204" pitchFamily="34" charset="0"/>
              <a:cs typeface="Impact" panose="020B080603090205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9600" y="1600200"/>
            <a:ext cx="11277599" cy="409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0" latinLnBrk="0" hangingPunct="0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algn="ctr" defTabSz="914400" rtl="0" eaLnBrk="0" latinLnBrk="0" hangingPunct="0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algn="ctr" defTabSz="914400" rtl="0" eaLnBrk="0" latinLnBrk="0" hangingPunct="0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algn="ctr" defTabSz="914400" rtl="0" eaLnBrk="0" latinLnBrk="0" hangingPunct="0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algn="ctr" defTabSz="914400" rtl="0" eaLnBrk="0" latinLnBrk="0" hangingPunct="0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es-MX" sz="32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Comencé en FLASH porque vi la manera de (explica tu PORQUÉ - Resolver un problema o alcanzar una meta) </a:t>
            </a:r>
            <a:r>
              <a:rPr lang="es-MX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ayudar a Mamá, pagar la casa, salir de deudas, mejorar mi salud y mi imagen, ser mi jefe, tener más tiempo y mayor calidad de vida, etc…</a:t>
            </a:r>
          </a:p>
          <a:p>
            <a:pPr algn="just" eaLnBrk="1" hangingPunct="1">
              <a:lnSpc>
                <a:spcPct val="80000"/>
              </a:lnSpc>
            </a:pPr>
            <a:endParaRPr lang="es-MX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s-MX" sz="3200" b="1" dirty="0">
                <a:latin typeface="Century Gothic" panose="020B0502020202020204" pitchFamily="34" charset="0"/>
              </a:rPr>
              <a:t>Hoy mis resultados son (Número de clientes, empresarios en tu equipo, cambios en tu vida).</a:t>
            </a:r>
          </a:p>
          <a:p>
            <a:pPr algn="just" eaLnBrk="1" hangingPunct="1">
              <a:lnSpc>
                <a:spcPct val="80000"/>
              </a:lnSpc>
            </a:pPr>
            <a:endParaRPr lang="es-MX" sz="3200" b="1" dirty="0">
              <a:latin typeface="Century Gothic" panose="020B0502020202020204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s-MX" sz="3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 lo debo todo al Sistema de apoyo (en tus palabras).</a:t>
            </a:r>
          </a:p>
          <a:p>
            <a:pPr algn="l" eaLnBrk="1" hangingPunct="1">
              <a:lnSpc>
                <a:spcPct val="80000"/>
              </a:lnSpc>
            </a:pPr>
            <a:endParaRPr lang="es-MX" sz="14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l" eaLnBrk="1" hangingPunct="1">
              <a:lnSpc>
                <a:spcPct val="80000"/>
              </a:lnSpc>
            </a:pPr>
            <a:endParaRPr lang="es-MX" sz="2800" b="1" dirty="0">
              <a:latin typeface="Century Gothic" panose="020B0502020202020204" pitchFamily="34" charset="0"/>
            </a:endParaRPr>
          </a:p>
          <a:p>
            <a:pPr algn="l" eaLnBrk="1" hangingPunct="1">
              <a:lnSpc>
                <a:spcPct val="80000"/>
              </a:lnSpc>
            </a:pPr>
            <a:endParaRPr lang="es-MX" sz="1200" u="sng" dirty="0">
              <a:latin typeface="Century Gothic" panose="020B0502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D3F79D4-D0FC-421A-A71F-444942B843E5}"/>
              </a:ext>
            </a:extLst>
          </p:cNvPr>
          <p:cNvGrpSpPr/>
          <p:nvPr/>
        </p:nvGrpSpPr>
        <p:grpSpPr>
          <a:xfrm>
            <a:off x="1805135" y="-152400"/>
            <a:ext cx="9014608" cy="569381"/>
            <a:chOff x="262085" y="621481"/>
            <a:chExt cx="9014608" cy="569381"/>
          </a:xfrm>
        </p:grpSpPr>
        <p:sp>
          <p:nvSpPr>
            <p:cNvPr id="9" name="Shape 638">
              <a:extLst>
                <a:ext uri="{FF2B5EF4-FFF2-40B4-BE49-F238E27FC236}">
                  <a16:creationId xmlns:a16="http://schemas.microsoft.com/office/drawing/2014/main" id="{339A8B24-BD58-4130-BD55-19B559C3522A}"/>
                </a:ext>
              </a:extLst>
            </p:cNvPr>
            <p:cNvSpPr/>
            <p:nvPr/>
          </p:nvSpPr>
          <p:spPr>
            <a:xfrm>
              <a:off x="262085" y="621481"/>
              <a:ext cx="9014608" cy="5693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097" tIns="38097" rIns="38097" bIns="38097">
              <a:spAutoFit/>
            </a:bodyPr>
            <a:lstStyle/>
            <a:p>
              <a:pPr defTabSz="342874">
                <a:spcBef>
                  <a:spcPts val="1088"/>
                </a:spcBef>
                <a:tabLst>
                  <a:tab pos="123825" algn="l"/>
                </a:tabLst>
                <a:defRPr sz="5200" b="1" i="1">
                  <a:solidFill>
                    <a:srgbClr val="2F4776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s-MX" sz="3200" b="1" i="1" dirty="0">
                  <a:solidFill>
                    <a:schemeClr val="bg1">
                      <a:lumMod val="50000"/>
                    </a:schemeClr>
                  </a:solidFill>
                  <a:latin typeface="Century Gothic"/>
                  <a:sym typeface="Century Gothic"/>
                </a:rPr>
                <a:t>FILTRA    </a:t>
              </a:r>
              <a:r>
                <a:rPr lang="es-MX" sz="3200" b="1" i="1" dirty="0">
                  <a:solidFill>
                    <a:schemeClr val="bg1"/>
                  </a:solidFill>
                  <a:latin typeface="Century Gothic"/>
                  <a:sym typeface="Century Gothic"/>
                </a:rPr>
                <a:t>ENROLA</a:t>
              </a:r>
              <a:r>
                <a:rPr lang="es-MX" sz="3200" b="1" i="1" dirty="0">
                  <a:solidFill>
                    <a:schemeClr val="accent2"/>
                  </a:solidFill>
                  <a:latin typeface="Century Gothic"/>
                  <a:sym typeface="Century Gothic"/>
                </a:rPr>
                <a:t> </a:t>
              </a:r>
              <a:r>
                <a:rPr lang="es-MX" sz="3200" b="1" i="1" dirty="0">
                  <a:solidFill>
                    <a:schemeClr val="bg1">
                      <a:lumMod val="50000"/>
                    </a:schemeClr>
                  </a:solidFill>
                  <a:latin typeface="Century Gothic"/>
                  <a:sym typeface="Century Gothic"/>
                </a:rPr>
                <a:t>   ARRANCA    DESARROLLA 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854AC2D-5ADD-4123-851C-88E2D5EB83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39875" y="877516"/>
              <a:ext cx="403225" cy="141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9DE59AF-9BAA-47AD-8063-11C49F7638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7970" y="880320"/>
              <a:ext cx="403225" cy="141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E247C8B-B769-415D-A9A1-8E20AD7EB8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59475" y="906172"/>
              <a:ext cx="403225" cy="141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14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FF24B41-8474-48DE-8EE5-B32636133A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617" y="5973417"/>
            <a:ext cx="1474306" cy="8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lecaTexto.jpg">
            <a:extLst>
              <a:ext uri="{FF2B5EF4-FFF2-40B4-BE49-F238E27FC236}">
                <a16:creationId xmlns:a16="http://schemas.microsoft.com/office/drawing/2014/main" id="{2081C32A-A395-4518-B18B-B60CF32F1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1608808"/>
          </a:xfrm>
          <a:prstGeom prst="rect">
            <a:avLst/>
          </a:prstGeom>
        </p:spPr>
      </p:pic>
      <p:pic>
        <p:nvPicPr>
          <p:cNvPr id="307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38800"/>
            <a:ext cx="1055175" cy="10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uadroTexto 7"/>
          <p:cNvSpPr txBox="1">
            <a:spLocks noChangeArrowheads="1"/>
          </p:cNvSpPr>
          <p:nvPr/>
        </p:nvSpPr>
        <p:spPr bwMode="auto">
          <a:xfrm>
            <a:off x="1669510" y="1674674"/>
            <a:ext cx="816718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MX" sz="3600" dirty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Comparte tu testimonio en este momento con la persona mas alta, guapa, inteligente y fuerte que este a tu lado</a:t>
            </a:r>
            <a:endParaRPr lang="es-ES_tradnl" altLang="es-MX" sz="2400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Impact" panose="020B0806030902050204" pitchFamily="34" charset="0"/>
              <a:cs typeface="Impact" panose="020B080603090205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41406" y="3810000"/>
            <a:ext cx="7848600" cy="260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0" latinLnBrk="0" hangingPunct="0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algn="ctr" defTabSz="914400" rtl="0" eaLnBrk="0" latinLnBrk="0" hangingPunct="0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algn="ctr" defTabSz="914400" rtl="0" eaLnBrk="0" latinLnBrk="0" hangingPunct="0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algn="ctr" defTabSz="914400" rtl="0" eaLnBrk="0" latinLnBrk="0" hangingPunct="0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algn="ctr" defTabSz="914400" rtl="0" eaLnBrk="0" latinLnBrk="0" hangingPunct="0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l" eaLnBrk="1" hangingPunct="1">
              <a:lnSpc>
                <a:spcPct val="80000"/>
              </a:lnSpc>
              <a:buFontTx/>
              <a:buChar char="-"/>
            </a:pPr>
            <a:r>
              <a:rPr lang="es-MX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Mi “PORQUÉ”</a:t>
            </a:r>
          </a:p>
          <a:p>
            <a:pPr algn="l" eaLnBrk="1" hangingPunct="1">
              <a:lnSpc>
                <a:spcPct val="80000"/>
              </a:lnSpc>
              <a:buFontTx/>
              <a:buChar char="-"/>
            </a:pPr>
            <a:endParaRPr lang="es-MX" sz="3200" b="1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 eaLnBrk="1" hangingPunct="1">
              <a:lnSpc>
                <a:spcPct val="80000"/>
              </a:lnSpc>
              <a:buFontTx/>
              <a:buChar char="-"/>
            </a:pPr>
            <a:r>
              <a:rPr lang="es-MX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Mis RESULTADOS  </a:t>
            </a:r>
          </a:p>
          <a:p>
            <a:pPr algn="l" eaLnBrk="1" hangingPunct="1">
              <a:lnSpc>
                <a:spcPct val="80000"/>
              </a:lnSpc>
              <a:buFontTx/>
              <a:buChar char="-"/>
            </a:pPr>
            <a:endParaRPr lang="es-MX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 eaLnBrk="1" hangingPunct="1">
              <a:lnSpc>
                <a:spcPct val="80000"/>
              </a:lnSpc>
              <a:buFontTx/>
              <a:buChar char="-"/>
            </a:pPr>
            <a:r>
              <a:rPr lang="es-MX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AGRADECIMIENTO al sistema y apoyo</a:t>
            </a:r>
            <a:endParaRPr lang="es-MX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adroTexto 7">
            <a:extLst>
              <a:ext uri="{FF2B5EF4-FFF2-40B4-BE49-F238E27FC236}">
                <a16:creationId xmlns:a16="http://schemas.microsoft.com/office/drawing/2014/main" id="{71B6A6E8-4453-42BD-8645-F38BC2A4A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950" y="411989"/>
            <a:ext cx="475268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MX" sz="4500" dirty="0">
                <a:solidFill>
                  <a:srgbClr val="A028B5"/>
                </a:solidFill>
                <a:latin typeface="Impact" panose="020B080603090205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Acción INMEDIATA</a:t>
            </a:r>
            <a:endParaRPr lang="es-ES_tradnl" altLang="es-MX" sz="3600" dirty="0">
              <a:solidFill>
                <a:srgbClr val="FF9300"/>
              </a:solidFill>
              <a:latin typeface="Impact" panose="020B0806030902050204" pitchFamily="34" charset="0"/>
              <a:ea typeface="Impact" panose="020B0806030902050204" pitchFamily="34" charset="0"/>
              <a:cs typeface="Impact" panose="020B0806030902050204" pitchFamily="34" charset="0"/>
            </a:endParaRPr>
          </a:p>
        </p:txBody>
      </p:sp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9480D7A-81AD-41E8-978F-EA4B8E91F5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617" y="5973417"/>
            <a:ext cx="1474306" cy="88458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09565BE-BA06-4D4C-978B-5DA78F7C42A2}"/>
              </a:ext>
            </a:extLst>
          </p:cNvPr>
          <p:cNvGrpSpPr/>
          <p:nvPr/>
        </p:nvGrpSpPr>
        <p:grpSpPr>
          <a:xfrm>
            <a:off x="1805135" y="-112181"/>
            <a:ext cx="9014608" cy="569381"/>
            <a:chOff x="262085" y="621481"/>
            <a:chExt cx="9014608" cy="569381"/>
          </a:xfrm>
        </p:grpSpPr>
        <p:sp>
          <p:nvSpPr>
            <p:cNvPr id="11" name="Shape 638">
              <a:extLst>
                <a:ext uri="{FF2B5EF4-FFF2-40B4-BE49-F238E27FC236}">
                  <a16:creationId xmlns:a16="http://schemas.microsoft.com/office/drawing/2014/main" id="{E2B6E0E9-6636-4F7C-A99C-C724B6BA4F44}"/>
                </a:ext>
              </a:extLst>
            </p:cNvPr>
            <p:cNvSpPr/>
            <p:nvPr/>
          </p:nvSpPr>
          <p:spPr>
            <a:xfrm>
              <a:off x="262085" y="621481"/>
              <a:ext cx="9014608" cy="5693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097" tIns="38097" rIns="38097" bIns="38097">
              <a:spAutoFit/>
            </a:bodyPr>
            <a:lstStyle/>
            <a:p>
              <a:pPr defTabSz="342874">
                <a:spcBef>
                  <a:spcPts val="1088"/>
                </a:spcBef>
                <a:tabLst>
                  <a:tab pos="123825" algn="l"/>
                </a:tabLst>
                <a:defRPr sz="5200" b="1" i="1">
                  <a:solidFill>
                    <a:srgbClr val="2F4776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s-MX" sz="3200" b="1" i="1" dirty="0">
                  <a:solidFill>
                    <a:schemeClr val="bg1">
                      <a:lumMod val="50000"/>
                    </a:schemeClr>
                  </a:solidFill>
                  <a:latin typeface="Century Gothic"/>
                  <a:sym typeface="Century Gothic"/>
                </a:rPr>
                <a:t>FILTRA    </a:t>
              </a:r>
              <a:r>
                <a:rPr lang="es-MX" sz="3200" b="1" i="1" dirty="0">
                  <a:solidFill>
                    <a:schemeClr val="bg1"/>
                  </a:solidFill>
                  <a:latin typeface="Century Gothic"/>
                  <a:sym typeface="Century Gothic"/>
                </a:rPr>
                <a:t>ENROLA</a:t>
              </a:r>
              <a:r>
                <a:rPr lang="es-MX" sz="3200" b="1" i="1" dirty="0">
                  <a:solidFill>
                    <a:schemeClr val="accent2"/>
                  </a:solidFill>
                  <a:latin typeface="Century Gothic"/>
                  <a:sym typeface="Century Gothic"/>
                </a:rPr>
                <a:t> </a:t>
              </a:r>
              <a:r>
                <a:rPr lang="es-MX" sz="3200" b="1" i="1" dirty="0">
                  <a:solidFill>
                    <a:schemeClr val="bg1">
                      <a:lumMod val="50000"/>
                    </a:schemeClr>
                  </a:solidFill>
                  <a:latin typeface="Century Gothic"/>
                  <a:sym typeface="Century Gothic"/>
                </a:rPr>
                <a:t>   ARRANCA    DESARROLLA 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06B7CC1-CF29-48AC-9722-82E924BB88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39875" y="877516"/>
              <a:ext cx="403225" cy="141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A0DC7E4-9DD0-4462-BF43-01EDC9EDE7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7970" y="880320"/>
              <a:ext cx="403225" cy="141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FD2EF2A-5209-465B-9450-3BE1524A1F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59475" y="906172"/>
              <a:ext cx="403225" cy="141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8521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lecaTexto.jpg">
            <a:extLst>
              <a:ext uri="{FF2B5EF4-FFF2-40B4-BE49-F238E27FC236}">
                <a16:creationId xmlns:a16="http://schemas.microsoft.com/office/drawing/2014/main" id="{7A16D2DF-BF8E-4667-B6CB-1794F85A2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02"/>
            <a:ext cx="12204700" cy="1608808"/>
          </a:xfrm>
          <a:prstGeom prst="rect">
            <a:avLst/>
          </a:prstGeom>
        </p:spPr>
      </p:pic>
      <p:pic>
        <p:nvPicPr>
          <p:cNvPr id="307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07281"/>
            <a:ext cx="1055175" cy="10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uadroTexto 7"/>
          <p:cNvSpPr txBox="1">
            <a:spLocks noChangeArrowheads="1"/>
          </p:cNvSpPr>
          <p:nvPr/>
        </p:nvSpPr>
        <p:spPr bwMode="auto">
          <a:xfrm>
            <a:off x="171958" y="422157"/>
            <a:ext cx="536228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7200">
              <a:spcBef>
                <a:spcPct val="0"/>
              </a:spcBef>
              <a:buNone/>
              <a:defRPr/>
            </a:pPr>
            <a:r>
              <a:rPr lang="es-ES_tradnl" altLang="es-MX" sz="4500" dirty="0">
                <a:solidFill>
                  <a:srgbClr val="A028B5"/>
                </a:solidFill>
                <a:latin typeface="Impact" panose="020B080603090205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Utiliza tu TESTIMONIO:</a:t>
            </a:r>
            <a:endParaRPr lang="es-ES_tradnl" altLang="es-MX" sz="3600" dirty="0">
              <a:solidFill>
                <a:srgbClr val="FF9300"/>
              </a:solidFill>
              <a:latin typeface="Impact" panose="020B0806030902050204" pitchFamily="34" charset="0"/>
              <a:ea typeface="Impact" panose="020B0806030902050204" pitchFamily="34" charset="0"/>
              <a:cs typeface="Impact" panose="020B080603090205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1730005"/>
            <a:ext cx="11658599" cy="409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0" latin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algn="ctr" defTabSz="914400" rtl="0" eaLnBrk="0" latin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algn="ctr" defTabSz="914400" rtl="0" eaLnBrk="0" latin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algn="ctr" defTabSz="914400" rtl="0" eaLnBrk="0" latin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algn="ctr" defTabSz="914400" rtl="0" eaLnBrk="0" latin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l" eaLnBrk="1" hangingPunct="1">
              <a:lnSpc>
                <a:spcPct val="80000"/>
              </a:lnSpc>
              <a:buFontTx/>
              <a:buChar char="-"/>
            </a:pPr>
            <a:r>
              <a:rPr lang="es-MX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Para INVITAR</a:t>
            </a:r>
          </a:p>
          <a:p>
            <a:pPr algn="l" eaLnBrk="1" hangingPunct="1">
              <a:lnSpc>
                <a:spcPct val="80000"/>
              </a:lnSpc>
              <a:buFontTx/>
              <a:buChar char="-"/>
            </a:pPr>
            <a:endParaRPr lang="es-MX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 eaLnBrk="1" hangingPunct="1">
              <a:lnSpc>
                <a:spcPct val="80000"/>
              </a:lnSpc>
              <a:buFontTx/>
              <a:buChar char="-"/>
            </a:pPr>
            <a:r>
              <a:rPr lang="es-MX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Antes de una PRESENTACIÓN</a:t>
            </a:r>
          </a:p>
          <a:p>
            <a:pPr algn="l" eaLnBrk="1" hangingPunct="1">
              <a:lnSpc>
                <a:spcPct val="80000"/>
              </a:lnSpc>
              <a:buFontTx/>
              <a:buChar char="-"/>
            </a:pPr>
            <a:endParaRPr lang="es-MX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 eaLnBrk="1" hangingPunct="1">
              <a:lnSpc>
                <a:spcPct val="80000"/>
              </a:lnSpc>
              <a:buFontTx/>
              <a:buChar char="-"/>
            </a:pPr>
            <a:r>
              <a:rPr lang="es-MX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En los MEDIOS SOCIALES para crear curiosidad</a:t>
            </a:r>
          </a:p>
          <a:p>
            <a:pPr algn="l" eaLnBrk="1" hangingPunct="1">
              <a:lnSpc>
                <a:spcPct val="80000"/>
              </a:lnSpc>
              <a:buFontTx/>
              <a:buChar char="-"/>
            </a:pPr>
            <a:endParaRPr lang="es-MX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 eaLnBrk="1" hangingPunct="1">
              <a:lnSpc>
                <a:spcPct val="80000"/>
              </a:lnSpc>
              <a:buFontTx/>
              <a:buChar char="-"/>
            </a:pPr>
            <a:r>
              <a:rPr lang="es-MX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Para INSPIRAR a tu equipo</a:t>
            </a:r>
          </a:p>
          <a:p>
            <a:pPr algn="l" eaLnBrk="1" hangingPunct="1">
              <a:lnSpc>
                <a:spcPct val="80000"/>
              </a:lnSpc>
              <a:buFontTx/>
              <a:buChar char="-"/>
            </a:pPr>
            <a:endParaRPr lang="es-MX" sz="3200" b="1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A731B5-8966-4FEB-A5FB-7584D110AC66}"/>
              </a:ext>
            </a:extLst>
          </p:cNvPr>
          <p:cNvGrpSpPr/>
          <p:nvPr/>
        </p:nvGrpSpPr>
        <p:grpSpPr>
          <a:xfrm>
            <a:off x="1805135" y="-152400"/>
            <a:ext cx="9014608" cy="569381"/>
            <a:chOff x="262085" y="621481"/>
            <a:chExt cx="9014608" cy="569381"/>
          </a:xfrm>
        </p:grpSpPr>
        <p:sp>
          <p:nvSpPr>
            <p:cNvPr id="18" name="Shape 638">
              <a:extLst>
                <a:ext uri="{FF2B5EF4-FFF2-40B4-BE49-F238E27FC236}">
                  <a16:creationId xmlns:a16="http://schemas.microsoft.com/office/drawing/2014/main" id="{1733ED77-BB6D-42AF-B923-2F1CC7D34406}"/>
                </a:ext>
              </a:extLst>
            </p:cNvPr>
            <p:cNvSpPr/>
            <p:nvPr/>
          </p:nvSpPr>
          <p:spPr>
            <a:xfrm>
              <a:off x="262085" y="621481"/>
              <a:ext cx="9014608" cy="5693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097" tIns="38097" rIns="38097" bIns="38097">
              <a:spAutoFit/>
            </a:bodyPr>
            <a:lstStyle/>
            <a:p>
              <a:pPr defTabSz="342874">
                <a:spcBef>
                  <a:spcPts val="1088"/>
                </a:spcBef>
                <a:tabLst>
                  <a:tab pos="123825" algn="l"/>
                </a:tabLst>
                <a:defRPr sz="5200" b="1" i="1">
                  <a:solidFill>
                    <a:srgbClr val="2F4776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s-MX" sz="3200" b="1" i="1" kern="0" dirty="0">
                  <a:solidFill>
                    <a:prstClr val="white">
                      <a:lumMod val="50000"/>
                    </a:prstClr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FILTRA    </a:t>
              </a:r>
              <a:r>
                <a:rPr lang="es-MX" sz="3200" b="1" i="1" kern="0" dirty="0">
                  <a:solidFill>
                    <a:schemeClr val="bg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ENROLA</a:t>
              </a:r>
              <a:r>
                <a:rPr lang="es-MX" sz="3200" b="1" i="1" kern="0" dirty="0">
                  <a:solidFill>
                    <a:srgbClr val="C0504D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s-MX" sz="3200" b="1" i="1" kern="0" dirty="0">
                  <a:solidFill>
                    <a:prstClr val="white">
                      <a:lumMod val="50000"/>
                    </a:prstClr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  ARRANCA    DESARROLLA 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62E8632-DA6B-411A-B486-BF3D50E473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39875" y="877516"/>
              <a:ext cx="403225" cy="1410"/>
            </a:xfrm>
            <a:prstGeom prst="straightConnector1">
              <a:avLst/>
            </a:prstGeom>
            <a:noFill/>
            <a:ln w="25400" cap="flat" cmpd="sng" algn="ctr">
              <a:solidFill>
                <a:srgbClr val="8064A2"/>
              </a:solidFill>
              <a:prstDash val="solid"/>
              <a:headEnd type="none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CBCD5DB-68C1-4E63-9678-464D74E55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7970" y="880320"/>
              <a:ext cx="403225" cy="1410"/>
            </a:xfrm>
            <a:prstGeom prst="straightConnector1">
              <a:avLst/>
            </a:prstGeom>
            <a:noFill/>
            <a:ln w="25400" cap="flat" cmpd="sng" algn="ctr">
              <a:solidFill>
                <a:srgbClr val="8064A2"/>
              </a:solidFill>
              <a:prstDash val="solid"/>
              <a:headEnd type="none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69A14B8-884F-418A-B0C4-C1171DD4FB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59475" y="906172"/>
              <a:ext cx="403225" cy="1410"/>
            </a:xfrm>
            <a:prstGeom prst="straightConnector1">
              <a:avLst/>
            </a:prstGeom>
            <a:noFill/>
            <a:ln w="25400" cap="flat" cmpd="sng" algn="ctr">
              <a:solidFill>
                <a:srgbClr val="8064A2"/>
              </a:solidFill>
              <a:prstDash val="solid"/>
              <a:headEnd type="none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pic>
        <p:nvPicPr>
          <p:cNvPr id="13" name="Picture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36EDEA2-EAD3-4A10-9DA7-5BBF0A10EF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617" y="5973417"/>
            <a:ext cx="1474306" cy="8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93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Home.jpg">
            <a:extLst>
              <a:ext uri="{FF2B5EF4-FFF2-40B4-BE49-F238E27FC236}">
                <a16:creationId xmlns:a16="http://schemas.microsoft.com/office/drawing/2014/main" id="{2F6EE026-8DE5-4E7C-840B-8D08A62DF6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94"/>
          <a:stretch/>
        </p:blipFill>
        <p:spPr>
          <a:xfrm>
            <a:off x="0" y="0"/>
            <a:ext cx="12170892" cy="2436077"/>
          </a:xfrm>
          <a:prstGeom prst="rect">
            <a:avLst/>
          </a:prstGeom>
        </p:spPr>
      </p:pic>
      <p:pic>
        <p:nvPicPr>
          <p:cNvPr id="307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62600"/>
            <a:ext cx="1055175" cy="10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uadroTexto 7"/>
          <p:cNvSpPr txBox="1">
            <a:spLocks noChangeArrowheads="1"/>
          </p:cNvSpPr>
          <p:nvPr/>
        </p:nvSpPr>
        <p:spPr bwMode="auto">
          <a:xfrm>
            <a:off x="76200" y="2667000"/>
            <a:ext cx="11963400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7200">
              <a:spcBef>
                <a:spcPct val="0"/>
              </a:spcBef>
              <a:buNone/>
              <a:defRPr/>
            </a:pPr>
            <a:r>
              <a:rPr lang="es-ES_tradnl" altLang="es-MX" sz="8000" dirty="0">
                <a:solidFill>
                  <a:srgbClr val="A028B5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Que te sigan por quien eres </a:t>
            </a:r>
          </a:p>
          <a:p>
            <a:pPr algn="ctr" defTabSz="457200">
              <a:spcBef>
                <a:spcPct val="0"/>
              </a:spcBef>
              <a:buNone/>
              <a:defRPr/>
            </a:pPr>
            <a:r>
              <a:rPr lang="es-ES_tradnl" altLang="es-MX" sz="5400" dirty="0">
                <a:solidFill>
                  <a:srgbClr val="A028B5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y no por tu posición o por lo que ganas </a:t>
            </a:r>
            <a:endParaRPr lang="es-ES_tradnl" altLang="es-MX" sz="4400" dirty="0">
              <a:solidFill>
                <a:srgbClr val="FF9300"/>
              </a:solidFill>
              <a:latin typeface="Impact" panose="020B0806030902050204" pitchFamily="34" charset="0"/>
              <a:ea typeface="Impact" panose="020B0806030902050204" pitchFamily="34" charset="0"/>
              <a:cs typeface="Impact" panose="020B080603090205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A8D2532-76A1-4664-BA78-7005A45A6565}"/>
              </a:ext>
            </a:extLst>
          </p:cNvPr>
          <p:cNvGrpSpPr/>
          <p:nvPr/>
        </p:nvGrpSpPr>
        <p:grpSpPr>
          <a:xfrm>
            <a:off x="1805135" y="-35981"/>
            <a:ext cx="9014608" cy="569381"/>
            <a:chOff x="262085" y="621481"/>
            <a:chExt cx="9014608" cy="569381"/>
          </a:xfrm>
        </p:grpSpPr>
        <p:sp>
          <p:nvSpPr>
            <p:cNvPr id="13" name="Shape 638">
              <a:extLst>
                <a:ext uri="{FF2B5EF4-FFF2-40B4-BE49-F238E27FC236}">
                  <a16:creationId xmlns:a16="http://schemas.microsoft.com/office/drawing/2014/main" id="{A5A32BFA-AC16-4DBF-A167-2991748C9756}"/>
                </a:ext>
              </a:extLst>
            </p:cNvPr>
            <p:cNvSpPr/>
            <p:nvPr/>
          </p:nvSpPr>
          <p:spPr>
            <a:xfrm>
              <a:off x="262085" y="621481"/>
              <a:ext cx="9014608" cy="5693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097" tIns="38097" rIns="38097" bIns="38097">
              <a:spAutoFit/>
            </a:bodyPr>
            <a:lstStyle/>
            <a:p>
              <a:pPr defTabSz="342874">
                <a:spcBef>
                  <a:spcPts val="1088"/>
                </a:spcBef>
                <a:tabLst>
                  <a:tab pos="123825" algn="l"/>
                </a:tabLst>
                <a:defRPr sz="5200" b="1" i="1">
                  <a:solidFill>
                    <a:srgbClr val="2F4776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s-MX" sz="3200" b="1" i="1" kern="0" dirty="0">
                  <a:solidFill>
                    <a:prstClr val="white">
                      <a:lumMod val="50000"/>
                    </a:prstClr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FILTRA    </a:t>
              </a:r>
              <a:r>
                <a:rPr lang="es-MX" sz="3200" b="1" i="1" kern="0" dirty="0">
                  <a:solidFill>
                    <a:schemeClr val="bg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ENROLA</a:t>
              </a:r>
              <a:r>
                <a:rPr lang="es-MX" sz="3200" b="1" i="1" kern="0" dirty="0">
                  <a:solidFill>
                    <a:srgbClr val="C0504D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s-MX" sz="3200" b="1" i="1" kern="0" dirty="0">
                  <a:solidFill>
                    <a:prstClr val="white">
                      <a:lumMod val="50000"/>
                    </a:prstClr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  ARRANCA    DESARROLLA 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53BEB9E-3AED-4E38-89BE-42C8B3A0F7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39875" y="877516"/>
              <a:ext cx="403225" cy="1410"/>
            </a:xfrm>
            <a:prstGeom prst="straightConnector1">
              <a:avLst/>
            </a:prstGeom>
            <a:noFill/>
            <a:ln w="25400" cap="flat" cmpd="sng" algn="ctr">
              <a:solidFill>
                <a:srgbClr val="8064A2"/>
              </a:solidFill>
              <a:prstDash val="solid"/>
              <a:headEnd type="none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5099158-742F-473C-86A9-85352483CB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7970" y="880320"/>
              <a:ext cx="403225" cy="1410"/>
            </a:xfrm>
            <a:prstGeom prst="straightConnector1">
              <a:avLst/>
            </a:prstGeom>
            <a:noFill/>
            <a:ln w="25400" cap="flat" cmpd="sng" algn="ctr">
              <a:solidFill>
                <a:srgbClr val="8064A2"/>
              </a:solidFill>
              <a:prstDash val="solid"/>
              <a:headEnd type="none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EA4D432-B772-420C-9265-8939812FD9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59475" y="906172"/>
              <a:ext cx="403225" cy="1410"/>
            </a:xfrm>
            <a:prstGeom prst="straightConnector1">
              <a:avLst/>
            </a:prstGeom>
            <a:noFill/>
            <a:ln w="25400" cap="flat" cmpd="sng" algn="ctr">
              <a:solidFill>
                <a:srgbClr val="8064A2"/>
              </a:solidFill>
              <a:prstDash val="solid"/>
              <a:headEnd type="none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C0938AB-B87C-410D-8E6B-F933C26CC8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617" y="5973417"/>
            <a:ext cx="1474306" cy="8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21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C1DAF526-FC21-408B-A1FF-0DEE9647E0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245" y="3287442"/>
            <a:ext cx="4709830" cy="3532372"/>
          </a:xfrm>
          <a:prstGeom prst="rect">
            <a:avLst/>
          </a:prstGeom>
        </p:spPr>
      </p:pic>
      <p:pic>
        <p:nvPicPr>
          <p:cNvPr id="21" name="Picture 20" descr="PlecaTexto.jpg">
            <a:extLst>
              <a:ext uri="{FF2B5EF4-FFF2-40B4-BE49-F238E27FC236}">
                <a16:creationId xmlns:a16="http://schemas.microsoft.com/office/drawing/2014/main" id="{7953D2EB-08BD-436A-A364-28D3C2F8B7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10"/>
            <a:ext cx="12204700" cy="160880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E304EA5-C1AF-44B6-B4A9-CBFAF120A15A}"/>
              </a:ext>
            </a:extLst>
          </p:cNvPr>
          <p:cNvGrpSpPr/>
          <p:nvPr/>
        </p:nvGrpSpPr>
        <p:grpSpPr>
          <a:xfrm>
            <a:off x="1805135" y="-118777"/>
            <a:ext cx="9014608" cy="569381"/>
            <a:chOff x="262085" y="621481"/>
            <a:chExt cx="9014608" cy="569381"/>
          </a:xfrm>
        </p:grpSpPr>
        <p:sp>
          <p:nvSpPr>
            <p:cNvPr id="16" name="Shape 638">
              <a:extLst>
                <a:ext uri="{FF2B5EF4-FFF2-40B4-BE49-F238E27FC236}">
                  <a16:creationId xmlns:a16="http://schemas.microsoft.com/office/drawing/2014/main" id="{E4BB22DD-055A-4053-85C0-BB188B7C7F41}"/>
                </a:ext>
              </a:extLst>
            </p:cNvPr>
            <p:cNvSpPr/>
            <p:nvPr/>
          </p:nvSpPr>
          <p:spPr>
            <a:xfrm>
              <a:off x="262085" y="621481"/>
              <a:ext cx="9014608" cy="5693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097" tIns="38097" rIns="38097" bIns="38097">
              <a:spAutoFit/>
            </a:bodyPr>
            <a:lstStyle/>
            <a:p>
              <a:pPr defTabSz="342874">
                <a:spcBef>
                  <a:spcPts val="1088"/>
                </a:spcBef>
                <a:tabLst>
                  <a:tab pos="123825" algn="l"/>
                </a:tabLst>
                <a:defRPr sz="5200" b="1" i="1">
                  <a:solidFill>
                    <a:srgbClr val="2F4776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s-MX" sz="3200" b="1" i="1" dirty="0">
                  <a:solidFill>
                    <a:schemeClr val="bg1">
                      <a:lumMod val="50000"/>
                    </a:schemeClr>
                  </a:solidFill>
                  <a:latin typeface="Century Gothic"/>
                  <a:sym typeface="Century Gothic"/>
                </a:rPr>
                <a:t>FILTRA    ENROLA    ARRANCA    DESARROLLA 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2A99F21-809B-4A4C-9BD6-1E2C532518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39875" y="877516"/>
              <a:ext cx="403225" cy="141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555FF60-1C71-4F1B-B503-DB20C3249D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7970" y="880320"/>
              <a:ext cx="403225" cy="141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F069619-2DE6-4A65-ACD3-669CACA490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59475" y="906172"/>
              <a:ext cx="403225" cy="141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47DE1EC-1D82-4B9C-AB0E-EC87699F0F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9" y="3640016"/>
            <a:ext cx="5402314" cy="30388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94B2C7-383F-4BD8-9EB4-D32A673EB4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999" y="1404509"/>
            <a:ext cx="4830492" cy="2707088"/>
          </a:xfrm>
          <a:prstGeom prst="rect">
            <a:avLst/>
          </a:prstGeom>
        </p:spPr>
      </p:pic>
      <p:sp>
        <p:nvSpPr>
          <p:cNvPr id="20" name="CuadroTexto 7">
            <a:extLst>
              <a:ext uri="{FF2B5EF4-FFF2-40B4-BE49-F238E27FC236}">
                <a16:creationId xmlns:a16="http://schemas.microsoft.com/office/drawing/2014/main" id="{86BA0DA3-8CF0-45A3-973E-5577FCF7E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464" y="316092"/>
            <a:ext cx="69370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es-ES_tradnl" altLang="es-MX" sz="4800" i="1" u="sng" dirty="0">
                <a:solidFill>
                  <a:srgbClr val="F79646"/>
                </a:solidFill>
                <a:latin typeface="Forte" panose="03060902040502070203" pitchFamily="66" charset="0"/>
                <a:ea typeface="Impact" panose="020B0806030902050204" pitchFamily="34" charset="0"/>
                <a:cs typeface="Impact" panose="020B0806030902050204" pitchFamily="34" charset="0"/>
              </a:rPr>
              <a:t>Vive LIBRE</a:t>
            </a:r>
            <a:r>
              <a:rPr lang="es-ES_tradnl" altLang="es-MX" sz="4400" i="1" u="sng" dirty="0">
                <a:solidFill>
                  <a:srgbClr val="F79646"/>
                </a:solidFill>
                <a:latin typeface="Forte" panose="03060902040502070203" pitchFamily="66" charset="0"/>
                <a:ea typeface="Impact" panose="020B0806030902050204" pitchFamily="34" charset="0"/>
                <a:cs typeface="Impact" panose="020B0806030902050204" pitchFamily="34" charset="0"/>
              </a:rPr>
              <a:t>, </a:t>
            </a:r>
            <a:r>
              <a:rPr lang="es-ES_tradnl" altLang="es-MX" sz="4400" i="1" u="sng" dirty="0">
                <a:solidFill>
                  <a:srgbClr val="F79646"/>
                </a:solidFill>
                <a:latin typeface="Britannic Bold" panose="020B090306070302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Vive FLASH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47D754-17FD-43B6-8DB4-928C10DF996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2" t="4594" r="34445" b="56487"/>
          <a:stretch/>
        </p:blipFill>
        <p:spPr>
          <a:xfrm>
            <a:off x="1994017" y="470939"/>
            <a:ext cx="817629" cy="672791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3675BB1-300C-41D5-B602-8AD52F212E91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665" y="2490903"/>
            <a:ext cx="5402314" cy="32413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F5AD6E-0CBB-478A-BCD0-E75CC361540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2" t="4594" r="34445" b="56487"/>
          <a:stretch/>
        </p:blipFill>
        <p:spPr>
          <a:xfrm>
            <a:off x="9488712" y="470939"/>
            <a:ext cx="817629" cy="67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97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10299</TotalTime>
  <Words>242</Words>
  <Application>Microsoft Office PowerPoint</Application>
  <PresentationFormat>Widescreen</PresentationFormat>
  <Paragraphs>53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Arial Narrow</vt:lpstr>
      <vt:lpstr>Britannic Bold</vt:lpstr>
      <vt:lpstr>Calibri</vt:lpstr>
      <vt:lpstr>Calibri Light</vt:lpstr>
      <vt:lpstr>Century Gothic</vt:lpstr>
      <vt:lpstr>Forte</vt:lpstr>
      <vt:lpstr>Geneva</vt:lpstr>
      <vt:lpstr>Impact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ACN,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 Lobato</dc:creator>
  <cp:lastModifiedBy>Alfonso Lobato</cp:lastModifiedBy>
  <cp:revision>47</cp:revision>
  <dcterms:created xsi:type="dcterms:W3CDTF">2015-09-01T16:22:25Z</dcterms:created>
  <dcterms:modified xsi:type="dcterms:W3CDTF">2018-10-30T20:03:16Z</dcterms:modified>
</cp:coreProperties>
</file>