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872" y="108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D7C6-EBB5-44DA-AA08-C7716B407252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322D-E484-4E50-8B01-E04C30989D26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F573754-F976-E9A6-E8CF-3A47150AA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" y="381000"/>
            <a:ext cx="9142171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93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ED7C6-EBB5-44DA-AA08-C7716B407252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CC322D-E484-4E50-8B01-E04C30989D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9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FEC80AC-A88F-A5C6-8635-B7CC138D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4833"/>
            <a:ext cx="7886700" cy="554099"/>
          </a:xfrm>
        </p:spPr>
        <p:txBody>
          <a:bodyPr anchor="b">
            <a:noAutofit/>
          </a:bodyPr>
          <a:lstStyle/>
          <a:p>
            <a:pPr algn="ctr"/>
            <a:r>
              <a:rPr lang="es-MX" sz="3200" dirty="0"/>
              <a:t>Jorge Eduardo De la Vega Espinosa</a:t>
            </a:r>
          </a:p>
        </p:txBody>
      </p:sp>
    </p:spTree>
    <p:extLst>
      <p:ext uri="{BB962C8B-B14F-4D97-AF65-F5344CB8AC3E}">
        <p14:creationId xmlns:p14="http://schemas.microsoft.com/office/powerpoint/2010/main" val="1111327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Jorge Eduardo De la Vega Espinosa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Jorge Eduardo De la Vega Espinosa</dc:title>
  <dc:creator>Jorge Eduardo De La Vega Espinosa</dc:creator>
  <cp:lastModifiedBy>Jorge Eduardo De La Vega Espinosa</cp:lastModifiedBy>
  <cp:revision>2</cp:revision>
  <dcterms:created xsi:type="dcterms:W3CDTF">2024-04-05T01:44:35Z</dcterms:created>
  <dcterms:modified xsi:type="dcterms:W3CDTF">2024-04-05T20:10:55Z</dcterms:modified>
</cp:coreProperties>
</file>