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1" r:id="rId3"/>
    <p:sldMasterId id="2147483716" r:id="rId4"/>
    <p:sldMasterId id="2147483732" r:id="rId5"/>
  </p:sldMasterIdLst>
  <p:notesMasterIdLst>
    <p:notesMasterId r:id="rId68"/>
  </p:notesMasterIdLst>
  <p:sldIdLst>
    <p:sldId id="445" r:id="rId6"/>
    <p:sldId id="826" r:id="rId7"/>
    <p:sldId id="851" r:id="rId8"/>
    <p:sldId id="856" r:id="rId9"/>
    <p:sldId id="808" r:id="rId10"/>
    <p:sldId id="867" r:id="rId11"/>
    <p:sldId id="809" r:id="rId12"/>
    <p:sldId id="788" r:id="rId13"/>
    <p:sldId id="844" r:id="rId14"/>
    <p:sldId id="787" r:id="rId15"/>
    <p:sldId id="798" r:id="rId16"/>
    <p:sldId id="839" r:id="rId17"/>
    <p:sldId id="840" r:id="rId18"/>
    <p:sldId id="845" r:id="rId19"/>
    <p:sldId id="587" r:id="rId20"/>
    <p:sldId id="737" r:id="rId21"/>
    <p:sldId id="738" r:id="rId22"/>
    <p:sldId id="736" r:id="rId23"/>
    <p:sldId id="866" r:id="rId24"/>
    <p:sldId id="740" r:id="rId25"/>
    <p:sldId id="739" r:id="rId26"/>
    <p:sldId id="742" r:id="rId27"/>
    <p:sldId id="767" r:id="rId28"/>
    <p:sldId id="690" r:id="rId29"/>
    <p:sldId id="812" r:id="rId30"/>
    <p:sldId id="827" r:id="rId31"/>
    <p:sldId id="815" r:id="rId32"/>
    <p:sldId id="830" r:id="rId33"/>
    <p:sldId id="831" r:id="rId34"/>
    <p:sldId id="813" r:id="rId35"/>
    <p:sldId id="814" r:id="rId36"/>
    <p:sldId id="828" r:id="rId37"/>
    <p:sldId id="829" r:id="rId38"/>
    <p:sldId id="816" r:id="rId39"/>
    <p:sldId id="730" r:id="rId40"/>
    <p:sldId id="832" r:id="rId41"/>
    <p:sldId id="833" r:id="rId42"/>
    <p:sldId id="835" r:id="rId43"/>
    <p:sldId id="834" r:id="rId44"/>
    <p:sldId id="836" r:id="rId45"/>
    <p:sldId id="841" r:id="rId46"/>
    <p:sldId id="842" r:id="rId47"/>
    <p:sldId id="843" r:id="rId48"/>
    <p:sldId id="865" r:id="rId49"/>
    <p:sldId id="838" r:id="rId50"/>
    <p:sldId id="848" r:id="rId51"/>
    <p:sldId id="849" r:id="rId52"/>
    <p:sldId id="850" r:id="rId53"/>
    <p:sldId id="855" r:id="rId54"/>
    <p:sldId id="861" r:id="rId55"/>
    <p:sldId id="862" r:id="rId56"/>
    <p:sldId id="863" r:id="rId57"/>
    <p:sldId id="864" r:id="rId58"/>
    <p:sldId id="837" r:id="rId59"/>
    <p:sldId id="823" r:id="rId60"/>
    <p:sldId id="694" r:id="rId61"/>
    <p:sldId id="714" r:id="rId62"/>
    <p:sldId id="715" r:id="rId63"/>
    <p:sldId id="858" r:id="rId64"/>
    <p:sldId id="789" r:id="rId65"/>
    <p:sldId id="766" r:id="rId66"/>
    <p:sldId id="745" r:id="rId6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1A02E-3E6C-417B-BCDF-090D34A7FF9A}" v="991" dt="2023-05-19T19:43:49.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5" y="91"/>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onso Lobato" userId="59a2fab16695f606" providerId="LiveId" clId="{C351A02E-3E6C-417B-BCDF-090D34A7FF9A}"/>
    <pc:docChg chg="undo redo custSel addSld delSld modSld sldOrd">
      <pc:chgData name="Alfonso Lobato" userId="59a2fab16695f606" providerId="LiveId" clId="{C351A02E-3E6C-417B-BCDF-090D34A7FF9A}" dt="2023-05-19T19:50:07.180" v="3390" actId="6549"/>
      <pc:docMkLst>
        <pc:docMk/>
      </pc:docMkLst>
      <pc:sldChg chg="addSp modSp mod">
        <pc:chgData name="Alfonso Lobato" userId="59a2fab16695f606" providerId="LiveId" clId="{C351A02E-3E6C-417B-BCDF-090D34A7FF9A}" dt="2023-05-19T19:42:01.446" v="3231"/>
        <pc:sldMkLst>
          <pc:docMk/>
          <pc:sldMk cId="1723825414" sldId="587"/>
        </pc:sldMkLst>
        <pc:spChg chg="mod">
          <ac:chgData name="Alfonso Lobato" userId="59a2fab16695f606" providerId="LiveId" clId="{C351A02E-3E6C-417B-BCDF-090D34A7FF9A}" dt="2023-05-19T19:41:58.316" v="3230" actId="1076"/>
          <ac:spMkLst>
            <pc:docMk/>
            <pc:sldMk cId="1723825414" sldId="587"/>
            <ac:spMk id="3" creationId="{743A45BB-CAC3-4316-BF1C-07A20BE4BF2E}"/>
          </ac:spMkLst>
        </pc:spChg>
        <pc:spChg chg="add mod">
          <ac:chgData name="Alfonso Lobato" userId="59a2fab16695f606" providerId="LiveId" clId="{C351A02E-3E6C-417B-BCDF-090D34A7FF9A}" dt="2023-05-19T19:42:01.446" v="3231"/>
          <ac:spMkLst>
            <pc:docMk/>
            <pc:sldMk cId="1723825414" sldId="587"/>
            <ac:spMk id="5" creationId="{F4436601-98E0-F61A-1276-383A789BBE41}"/>
          </ac:spMkLst>
        </pc:spChg>
        <pc:cxnChg chg="add mod">
          <ac:chgData name="Alfonso Lobato" userId="59a2fab16695f606" providerId="LiveId" clId="{C351A02E-3E6C-417B-BCDF-090D34A7FF9A}" dt="2023-05-19T19:42:01.446" v="3231"/>
          <ac:cxnSpMkLst>
            <pc:docMk/>
            <pc:sldMk cId="1723825414" sldId="587"/>
            <ac:cxnSpMk id="6" creationId="{CC355E47-F39B-5D96-4641-2A9E2D415C2C}"/>
          </ac:cxnSpMkLst>
        </pc:cxnChg>
      </pc:sldChg>
      <pc:sldChg chg="del">
        <pc:chgData name="Alfonso Lobato" userId="59a2fab16695f606" providerId="LiveId" clId="{C351A02E-3E6C-417B-BCDF-090D34A7FF9A}" dt="2023-05-13T23:12:50.112" v="3035" actId="47"/>
        <pc:sldMkLst>
          <pc:docMk/>
          <pc:sldMk cId="3537304142" sldId="621"/>
        </pc:sldMkLst>
      </pc:sldChg>
      <pc:sldChg chg="addSp modSp mod">
        <pc:chgData name="Alfonso Lobato" userId="59a2fab16695f606" providerId="LiveId" clId="{C351A02E-3E6C-417B-BCDF-090D34A7FF9A}" dt="2023-05-19T19:44:18.877" v="3300" actId="1076"/>
        <pc:sldMkLst>
          <pc:docMk/>
          <pc:sldMk cId="1431067260" sldId="690"/>
        </pc:sldMkLst>
        <pc:spChg chg="add mod">
          <ac:chgData name="Alfonso Lobato" userId="59a2fab16695f606" providerId="LiveId" clId="{C351A02E-3E6C-417B-BCDF-090D34A7FF9A}" dt="2023-05-19T19:44:18.877" v="3300" actId="1076"/>
          <ac:spMkLst>
            <pc:docMk/>
            <pc:sldMk cId="1431067260" sldId="690"/>
            <ac:spMk id="4" creationId="{C36D7831-D0F5-0566-6FC9-4C0B6E466E05}"/>
          </ac:spMkLst>
        </pc:spChg>
        <pc:spChg chg="mod">
          <ac:chgData name="Alfonso Lobato" userId="59a2fab16695f606" providerId="LiveId" clId="{C351A02E-3E6C-417B-BCDF-090D34A7FF9A}" dt="2023-05-19T19:43:49.736" v="3288" actId="1036"/>
          <ac:spMkLst>
            <pc:docMk/>
            <pc:sldMk cId="1431067260" sldId="690"/>
            <ac:spMk id="7" creationId="{3575CE1B-F7AF-4B6B-A3D2-7E075D8AA96C}"/>
          </ac:spMkLst>
        </pc:spChg>
        <pc:spChg chg="mod">
          <ac:chgData name="Alfonso Lobato" userId="59a2fab16695f606" providerId="LiveId" clId="{C351A02E-3E6C-417B-BCDF-090D34A7FF9A}" dt="2023-05-19T19:43:45.498" v="3268" actId="1036"/>
          <ac:spMkLst>
            <pc:docMk/>
            <pc:sldMk cId="1431067260" sldId="690"/>
            <ac:spMk id="11" creationId="{D9114471-0A94-45C7-859D-D9545A9B641A}"/>
          </ac:spMkLst>
        </pc:spChg>
      </pc:sldChg>
      <pc:sldChg chg="addSp modSp">
        <pc:chgData name="Alfonso Lobato" userId="59a2fab16695f606" providerId="LiveId" clId="{C351A02E-3E6C-417B-BCDF-090D34A7FF9A}" dt="2023-05-13T23:23:15.258" v="3192"/>
        <pc:sldMkLst>
          <pc:docMk/>
          <pc:sldMk cId="3624037742" sldId="714"/>
        </pc:sldMkLst>
        <pc:picChg chg="add mod">
          <ac:chgData name="Alfonso Lobato" userId="59a2fab16695f606" providerId="LiveId" clId="{C351A02E-3E6C-417B-BCDF-090D34A7FF9A}" dt="2023-05-13T23:23:15.258" v="3192"/>
          <ac:picMkLst>
            <pc:docMk/>
            <pc:sldMk cId="3624037742" sldId="714"/>
            <ac:picMk id="2" creationId="{A4BF93AD-3C98-C1DE-11FE-4E2047D1BB9C}"/>
          </ac:picMkLst>
        </pc:picChg>
      </pc:sldChg>
      <pc:sldChg chg="addSp modSp">
        <pc:chgData name="Alfonso Lobato" userId="59a2fab16695f606" providerId="LiveId" clId="{C351A02E-3E6C-417B-BCDF-090D34A7FF9A}" dt="2023-05-13T23:23:19.547" v="3193"/>
        <pc:sldMkLst>
          <pc:docMk/>
          <pc:sldMk cId="364569105" sldId="715"/>
        </pc:sldMkLst>
        <pc:picChg chg="add mod">
          <ac:chgData name="Alfonso Lobato" userId="59a2fab16695f606" providerId="LiveId" clId="{C351A02E-3E6C-417B-BCDF-090D34A7FF9A}" dt="2023-05-13T23:23:19.547" v="3193"/>
          <ac:picMkLst>
            <pc:docMk/>
            <pc:sldMk cId="364569105" sldId="715"/>
            <ac:picMk id="2" creationId="{2E230293-A558-26CB-31EE-F428323AD9BD}"/>
          </ac:picMkLst>
        </pc:picChg>
      </pc:sldChg>
      <pc:sldChg chg="addSp modSp">
        <pc:chgData name="Alfonso Lobato" userId="59a2fab16695f606" providerId="LiveId" clId="{C351A02E-3E6C-417B-BCDF-090D34A7FF9A}" dt="2023-05-13T23:22:14.214" v="3179"/>
        <pc:sldMkLst>
          <pc:docMk/>
          <pc:sldMk cId="2288747712" sldId="730"/>
        </pc:sldMkLst>
        <pc:picChg chg="add mod">
          <ac:chgData name="Alfonso Lobato" userId="59a2fab16695f606" providerId="LiveId" clId="{C351A02E-3E6C-417B-BCDF-090D34A7FF9A}" dt="2023-05-13T23:22:14.214" v="3179"/>
          <ac:picMkLst>
            <pc:docMk/>
            <pc:sldMk cId="2288747712" sldId="730"/>
            <ac:picMk id="3" creationId="{B7EC7E4A-B0CA-739B-E756-41BA13DD938F}"/>
          </ac:picMkLst>
        </pc:picChg>
      </pc:sldChg>
      <pc:sldChg chg="del">
        <pc:chgData name="Alfonso Lobato" userId="59a2fab16695f606" providerId="LiveId" clId="{C351A02E-3E6C-417B-BCDF-090D34A7FF9A}" dt="2023-05-19T19:42:14.001" v="3232" actId="47"/>
        <pc:sldMkLst>
          <pc:docMk/>
          <pc:sldMk cId="4061362646" sldId="734"/>
        </pc:sldMkLst>
      </pc:sldChg>
      <pc:sldChg chg="modSp mod modAnim">
        <pc:chgData name="Alfonso Lobato" userId="59a2fab16695f606" providerId="LiveId" clId="{C351A02E-3E6C-417B-BCDF-090D34A7FF9A}" dt="2023-05-13T22:21:10.463" v="1460" actId="1038"/>
        <pc:sldMkLst>
          <pc:docMk/>
          <pc:sldMk cId="2557190095" sldId="736"/>
        </pc:sldMkLst>
        <pc:spChg chg="mod">
          <ac:chgData name="Alfonso Lobato" userId="59a2fab16695f606" providerId="LiveId" clId="{C351A02E-3E6C-417B-BCDF-090D34A7FF9A}" dt="2023-05-13T22:20:55.319" v="1415" actId="1035"/>
          <ac:spMkLst>
            <pc:docMk/>
            <pc:sldMk cId="2557190095" sldId="736"/>
            <ac:spMk id="6" creationId="{00000000-0000-0000-0000-000000000000}"/>
          </ac:spMkLst>
        </pc:spChg>
        <pc:spChg chg="mod">
          <ac:chgData name="Alfonso Lobato" userId="59a2fab16695f606" providerId="LiveId" clId="{C351A02E-3E6C-417B-BCDF-090D34A7FF9A}" dt="2023-05-13T22:21:10.463" v="1460" actId="1038"/>
          <ac:spMkLst>
            <pc:docMk/>
            <pc:sldMk cId="2557190095" sldId="736"/>
            <ac:spMk id="7" creationId="{D8D7696D-B85F-468D-94B4-FB907409AE1C}"/>
          </ac:spMkLst>
        </pc:spChg>
        <pc:cxnChg chg="mod">
          <ac:chgData name="Alfonso Lobato" userId="59a2fab16695f606" providerId="LiveId" clId="{C351A02E-3E6C-417B-BCDF-090D34A7FF9A}" dt="2023-05-13T22:21:00.050" v="1429" actId="1035"/>
          <ac:cxnSpMkLst>
            <pc:docMk/>
            <pc:sldMk cId="2557190095" sldId="736"/>
            <ac:cxnSpMk id="13" creationId="{0A3C0DAF-4508-4920-836E-90B6A4C58024}"/>
          </ac:cxnSpMkLst>
        </pc:cxnChg>
      </pc:sldChg>
      <pc:sldChg chg="modSp mod">
        <pc:chgData name="Alfonso Lobato" userId="59a2fab16695f606" providerId="LiveId" clId="{C351A02E-3E6C-417B-BCDF-090D34A7FF9A}" dt="2023-05-13T22:38:11.752" v="1557" actId="6549"/>
        <pc:sldMkLst>
          <pc:docMk/>
          <pc:sldMk cId="2164590362" sldId="739"/>
        </pc:sldMkLst>
        <pc:spChg chg="mod">
          <ac:chgData name="Alfonso Lobato" userId="59a2fab16695f606" providerId="LiveId" clId="{C351A02E-3E6C-417B-BCDF-090D34A7FF9A}" dt="2023-05-13T22:36:08.086" v="1468" actId="6549"/>
          <ac:spMkLst>
            <pc:docMk/>
            <pc:sldMk cId="2164590362" sldId="739"/>
            <ac:spMk id="6" creationId="{00000000-0000-0000-0000-000000000000}"/>
          </ac:spMkLst>
        </pc:spChg>
        <pc:spChg chg="mod">
          <ac:chgData name="Alfonso Lobato" userId="59a2fab16695f606" providerId="LiveId" clId="{C351A02E-3E6C-417B-BCDF-090D34A7FF9A}" dt="2023-05-13T22:38:11.752" v="1557" actId="6549"/>
          <ac:spMkLst>
            <pc:docMk/>
            <pc:sldMk cId="2164590362" sldId="739"/>
            <ac:spMk id="8" creationId="{5FC09970-2E64-4BBD-B2B1-F7595FFF67D6}"/>
          </ac:spMkLst>
        </pc:spChg>
      </pc:sldChg>
      <pc:sldChg chg="modSp mod">
        <pc:chgData name="Alfonso Lobato" userId="59a2fab16695f606" providerId="LiveId" clId="{C351A02E-3E6C-417B-BCDF-090D34A7FF9A}" dt="2023-05-13T22:35:57.246" v="1466" actId="207"/>
        <pc:sldMkLst>
          <pc:docMk/>
          <pc:sldMk cId="2775874626" sldId="740"/>
        </pc:sldMkLst>
        <pc:spChg chg="mod">
          <ac:chgData name="Alfonso Lobato" userId="59a2fab16695f606" providerId="LiveId" clId="{C351A02E-3E6C-417B-BCDF-090D34A7FF9A}" dt="2023-05-13T22:35:36.676" v="1465" actId="6549"/>
          <ac:spMkLst>
            <pc:docMk/>
            <pc:sldMk cId="2775874626" sldId="740"/>
            <ac:spMk id="6" creationId="{00000000-0000-0000-0000-000000000000}"/>
          </ac:spMkLst>
        </pc:spChg>
        <pc:spChg chg="mod">
          <ac:chgData name="Alfonso Lobato" userId="59a2fab16695f606" providerId="LiveId" clId="{C351A02E-3E6C-417B-BCDF-090D34A7FF9A}" dt="2023-05-13T22:35:57.246" v="1466" actId="207"/>
          <ac:spMkLst>
            <pc:docMk/>
            <pc:sldMk cId="2775874626" sldId="740"/>
            <ac:spMk id="8" creationId="{5FC09970-2E64-4BBD-B2B1-F7595FFF67D6}"/>
          </ac:spMkLst>
        </pc:spChg>
      </pc:sldChg>
      <pc:sldChg chg="modSp mod">
        <pc:chgData name="Alfonso Lobato" userId="59a2fab16695f606" providerId="LiveId" clId="{C351A02E-3E6C-417B-BCDF-090D34A7FF9A}" dt="2023-05-13T22:38:53.731" v="1563" actId="20577"/>
        <pc:sldMkLst>
          <pc:docMk/>
          <pc:sldMk cId="2996636639" sldId="742"/>
        </pc:sldMkLst>
        <pc:spChg chg="mod">
          <ac:chgData name="Alfonso Lobato" userId="59a2fab16695f606" providerId="LiveId" clId="{C351A02E-3E6C-417B-BCDF-090D34A7FF9A}" dt="2023-05-13T22:38:23.646" v="1559" actId="6549"/>
          <ac:spMkLst>
            <pc:docMk/>
            <pc:sldMk cId="2996636639" sldId="742"/>
            <ac:spMk id="6" creationId="{00000000-0000-0000-0000-000000000000}"/>
          </ac:spMkLst>
        </pc:spChg>
        <pc:spChg chg="mod">
          <ac:chgData name="Alfonso Lobato" userId="59a2fab16695f606" providerId="LiveId" clId="{C351A02E-3E6C-417B-BCDF-090D34A7FF9A}" dt="2023-05-13T22:38:53.731" v="1563" actId="20577"/>
          <ac:spMkLst>
            <pc:docMk/>
            <pc:sldMk cId="2996636639" sldId="742"/>
            <ac:spMk id="7" creationId="{8A449F0C-1304-481A-BDB7-B1A9B240A71D}"/>
          </ac:spMkLst>
        </pc:spChg>
      </pc:sldChg>
      <pc:sldChg chg="modSp mod">
        <pc:chgData name="Alfonso Lobato" userId="59a2fab16695f606" providerId="LiveId" clId="{C351A02E-3E6C-417B-BCDF-090D34A7FF9A}" dt="2023-05-13T22:39:32.139" v="1588" actId="1076"/>
        <pc:sldMkLst>
          <pc:docMk/>
          <pc:sldMk cId="414404699" sldId="767"/>
        </pc:sldMkLst>
        <pc:spChg chg="mod">
          <ac:chgData name="Alfonso Lobato" userId="59a2fab16695f606" providerId="LiveId" clId="{C351A02E-3E6C-417B-BCDF-090D34A7FF9A}" dt="2023-05-13T22:39:16.696" v="1586" actId="20577"/>
          <ac:spMkLst>
            <pc:docMk/>
            <pc:sldMk cId="414404699" sldId="767"/>
            <ac:spMk id="6" creationId="{00000000-0000-0000-0000-000000000000}"/>
          </ac:spMkLst>
        </pc:spChg>
        <pc:spChg chg="mod">
          <ac:chgData name="Alfonso Lobato" userId="59a2fab16695f606" providerId="LiveId" clId="{C351A02E-3E6C-417B-BCDF-090D34A7FF9A}" dt="2023-05-13T22:39:28.604" v="1587" actId="1076"/>
          <ac:spMkLst>
            <pc:docMk/>
            <pc:sldMk cId="414404699" sldId="767"/>
            <ac:spMk id="8" creationId="{DEF851CD-42DD-41D7-B5A3-5568B476CD0D}"/>
          </ac:spMkLst>
        </pc:spChg>
        <pc:cxnChg chg="mod">
          <ac:chgData name="Alfonso Lobato" userId="59a2fab16695f606" providerId="LiveId" clId="{C351A02E-3E6C-417B-BCDF-090D34A7FF9A}" dt="2023-05-13T22:39:32.139" v="1588" actId="1076"/>
          <ac:cxnSpMkLst>
            <pc:docMk/>
            <pc:sldMk cId="414404699" sldId="767"/>
            <ac:cxnSpMk id="13" creationId="{0A3C0DAF-4508-4920-836E-90B6A4C58024}"/>
          </ac:cxnSpMkLst>
        </pc:cxnChg>
      </pc:sldChg>
      <pc:sldChg chg="modSp mod">
        <pc:chgData name="Alfonso Lobato" userId="59a2fab16695f606" providerId="LiveId" clId="{C351A02E-3E6C-417B-BCDF-090D34A7FF9A}" dt="2023-05-13T23:20:16.503" v="3160" actId="20577"/>
        <pc:sldMkLst>
          <pc:docMk/>
          <pc:sldMk cId="3736932257" sldId="787"/>
        </pc:sldMkLst>
        <pc:spChg chg="mod">
          <ac:chgData name="Alfonso Lobato" userId="59a2fab16695f606" providerId="LiveId" clId="{C351A02E-3E6C-417B-BCDF-090D34A7FF9A}" dt="2023-05-13T23:20:16.503" v="3160" actId="20577"/>
          <ac:spMkLst>
            <pc:docMk/>
            <pc:sldMk cId="3736932257" sldId="787"/>
            <ac:spMk id="613" creationId="{00000000-0000-0000-0000-000000000000}"/>
          </ac:spMkLst>
        </pc:spChg>
      </pc:sldChg>
      <pc:sldChg chg="addSp modSp mod ord">
        <pc:chgData name="Alfonso Lobato" userId="59a2fab16695f606" providerId="LiveId" clId="{C351A02E-3E6C-417B-BCDF-090D34A7FF9A}" dt="2023-05-19T19:39:38.098" v="3228" actId="20577"/>
        <pc:sldMkLst>
          <pc:docMk/>
          <pc:sldMk cId="2440067405" sldId="788"/>
        </pc:sldMkLst>
        <pc:spChg chg="mod">
          <ac:chgData name="Alfonso Lobato" userId="59a2fab16695f606" providerId="LiveId" clId="{C351A02E-3E6C-417B-BCDF-090D34A7FF9A}" dt="2023-05-19T19:39:38.098" v="3228" actId="20577"/>
          <ac:spMkLst>
            <pc:docMk/>
            <pc:sldMk cId="2440067405" sldId="788"/>
            <ac:spMk id="6" creationId="{00000000-0000-0000-0000-000000000000}"/>
          </ac:spMkLst>
        </pc:spChg>
        <pc:picChg chg="add mod">
          <ac:chgData name="Alfonso Lobato" userId="59a2fab16695f606" providerId="LiveId" clId="{C351A02E-3E6C-417B-BCDF-090D34A7FF9A}" dt="2023-05-13T23:21:35.911" v="3171"/>
          <ac:picMkLst>
            <pc:docMk/>
            <pc:sldMk cId="2440067405" sldId="788"/>
            <ac:picMk id="2" creationId="{0D03A1D7-934F-042B-FA8C-6660E7FF554A}"/>
          </ac:picMkLst>
        </pc:picChg>
      </pc:sldChg>
      <pc:sldChg chg="addSp modSp mod ord">
        <pc:chgData name="Alfonso Lobato" userId="59a2fab16695f606" providerId="LiveId" clId="{C351A02E-3E6C-417B-BCDF-090D34A7FF9A}" dt="2023-05-13T23:23:46.438" v="3200"/>
        <pc:sldMkLst>
          <pc:docMk/>
          <pc:sldMk cId="2659136385" sldId="789"/>
        </pc:sldMkLst>
        <pc:spChg chg="mod">
          <ac:chgData name="Alfonso Lobato" userId="59a2fab16695f606" providerId="LiveId" clId="{C351A02E-3E6C-417B-BCDF-090D34A7FF9A}" dt="2023-05-13T22:58:39.844" v="2391" actId="313"/>
          <ac:spMkLst>
            <pc:docMk/>
            <pc:sldMk cId="2659136385" sldId="789"/>
            <ac:spMk id="6" creationId="{00000000-0000-0000-0000-000000000000}"/>
          </ac:spMkLst>
        </pc:spChg>
        <pc:picChg chg="add mod">
          <ac:chgData name="Alfonso Lobato" userId="59a2fab16695f606" providerId="LiveId" clId="{C351A02E-3E6C-417B-BCDF-090D34A7FF9A}" dt="2023-05-13T23:23:30.995" v="3195" actId="1076"/>
          <ac:picMkLst>
            <pc:docMk/>
            <pc:sldMk cId="2659136385" sldId="789"/>
            <ac:picMk id="2" creationId="{2AF83AC6-C5A9-0BDD-70D8-6A49B40D6EB8}"/>
          </ac:picMkLst>
        </pc:picChg>
      </pc:sldChg>
      <pc:sldChg chg="del">
        <pc:chgData name="Alfonso Lobato" userId="59a2fab16695f606" providerId="LiveId" clId="{C351A02E-3E6C-417B-BCDF-090D34A7FF9A}" dt="2023-05-13T22:59:11.533" v="2392" actId="47"/>
        <pc:sldMkLst>
          <pc:docMk/>
          <pc:sldMk cId="1321541884" sldId="793"/>
        </pc:sldMkLst>
      </pc:sldChg>
      <pc:sldChg chg="del">
        <pc:chgData name="Alfonso Lobato" userId="59a2fab16695f606" providerId="LiveId" clId="{C351A02E-3E6C-417B-BCDF-090D34A7FF9A}" dt="2023-05-13T22:59:15.178" v="2393" actId="47"/>
        <pc:sldMkLst>
          <pc:docMk/>
          <pc:sldMk cId="2798502244" sldId="795"/>
        </pc:sldMkLst>
      </pc:sldChg>
      <pc:sldChg chg="addSp modSp ord">
        <pc:chgData name="Alfonso Lobato" userId="59a2fab16695f606" providerId="LiveId" clId="{C351A02E-3E6C-417B-BCDF-090D34A7FF9A}" dt="2023-05-13T23:21:43.800" v="3173"/>
        <pc:sldMkLst>
          <pc:docMk/>
          <pc:sldMk cId="1195866005" sldId="798"/>
        </pc:sldMkLst>
        <pc:picChg chg="add mod">
          <ac:chgData name="Alfonso Lobato" userId="59a2fab16695f606" providerId="LiveId" clId="{C351A02E-3E6C-417B-BCDF-090D34A7FF9A}" dt="2023-05-13T23:21:43.800" v="3173"/>
          <ac:picMkLst>
            <pc:docMk/>
            <pc:sldMk cId="1195866005" sldId="798"/>
            <ac:picMk id="2" creationId="{1F017698-648D-A2D4-3744-A9775F18A3A0}"/>
          </ac:picMkLst>
        </pc:picChg>
      </pc:sldChg>
      <pc:sldChg chg="del">
        <pc:chgData name="Alfonso Lobato" userId="59a2fab16695f606" providerId="LiveId" clId="{C351A02E-3E6C-417B-BCDF-090D34A7FF9A}" dt="2023-05-13T23:06:36.027" v="2602" actId="47"/>
        <pc:sldMkLst>
          <pc:docMk/>
          <pc:sldMk cId="3814023066" sldId="800"/>
        </pc:sldMkLst>
      </pc:sldChg>
      <pc:sldChg chg="del ord">
        <pc:chgData name="Alfonso Lobato" userId="59a2fab16695f606" providerId="LiveId" clId="{C351A02E-3E6C-417B-BCDF-090D34A7FF9A}" dt="2023-05-13T23:23:37.197" v="3196" actId="47"/>
        <pc:sldMkLst>
          <pc:docMk/>
          <pc:sldMk cId="1506942062" sldId="801"/>
        </pc:sldMkLst>
      </pc:sldChg>
      <pc:sldChg chg="del ord">
        <pc:chgData name="Alfonso Lobato" userId="59a2fab16695f606" providerId="LiveId" clId="{C351A02E-3E6C-417B-BCDF-090D34A7FF9A}" dt="2023-05-13T23:23:37.842" v="3197" actId="47"/>
        <pc:sldMkLst>
          <pc:docMk/>
          <pc:sldMk cId="3400239100" sldId="802"/>
        </pc:sldMkLst>
      </pc:sldChg>
      <pc:sldChg chg="del ord">
        <pc:chgData name="Alfonso Lobato" userId="59a2fab16695f606" providerId="LiveId" clId="{C351A02E-3E6C-417B-BCDF-090D34A7FF9A}" dt="2023-05-13T23:23:38.990" v="3198" actId="47"/>
        <pc:sldMkLst>
          <pc:docMk/>
          <pc:sldMk cId="1749995291" sldId="803"/>
        </pc:sldMkLst>
      </pc:sldChg>
      <pc:sldChg chg="addSp modSp mod">
        <pc:chgData name="Alfonso Lobato" userId="59a2fab16695f606" providerId="LiveId" clId="{C351A02E-3E6C-417B-BCDF-090D34A7FF9A}" dt="2023-05-13T23:20:41.526" v="3162"/>
        <pc:sldMkLst>
          <pc:docMk/>
          <pc:sldMk cId="3381507741" sldId="808"/>
        </pc:sldMkLst>
        <pc:spChg chg="mod">
          <ac:chgData name="Alfonso Lobato" userId="59a2fab16695f606" providerId="LiveId" clId="{C351A02E-3E6C-417B-BCDF-090D34A7FF9A}" dt="2023-05-13T23:11:16.168" v="2979" actId="6549"/>
          <ac:spMkLst>
            <pc:docMk/>
            <pc:sldMk cId="3381507741" sldId="808"/>
            <ac:spMk id="6" creationId="{00000000-0000-0000-0000-000000000000}"/>
          </ac:spMkLst>
        </pc:spChg>
        <pc:picChg chg="add mod">
          <ac:chgData name="Alfonso Lobato" userId="59a2fab16695f606" providerId="LiveId" clId="{C351A02E-3E6C-417B-BCDF-090D34A7FF9A}" dt="2023-05-13T23:20:41.526" v="3162"/>
          <ac:picMkLst>
            <pc:docMk/>
            <pc:sldMk cId="3381507741" sldId="808"/>
            <ac:picMk id="2" creationId="{EEEB0AFD-2364-A5E8-1826-5BA26A447DEB}"/>
          </ac:picMkLst>
        </pc:picChg>
      </pc:sldChg>
      <pc:sldChg chg="addSp modSp ord">
        <pc:chgData name="Alfonso Lobato" userId="59a2fab16695f606" providerId="LiveId" clId="{C351A02E-3E6C-417B-BCDF-090D34A7FF9A}" dt="2023-05-13T23:21:12.166" v="3168"/>
        <pc:sldMkLst>
          <pc:docMk/>
          <pc:sldMk cId="2702565467" sldId="809"/>
        </pc:sldMkLst>
        <pc:spChg chg="mod">
          <ac:chgData name="Alfonso Lobato" userId="59a2fab16695f606" providerId="LiveId" clId="{C351A02E-3E6C-417B-BCDF-090D34A7FF9A}" dt="2023-05-13T23:18:33.869" v="3082" actId="207"/>
          <ac:spMkLst>
            <pc:docMk/>
            <pc:sldMk cId="2702565467" sldId="809"/>
            <ac:spMk id="6" creationId="{00000000-0000-0000-0000-000000000000}"/>
          </ac:spMkLst>
        </pc:spChg>
        <pc:picChg chg="add mod">
          <ac:chgData name="Alfonso Lobato" userId="59a2fab16695f606" providerId="LiveId" clId="{C351A02E-3E6C-417B-BCDF-090D34A7FF9A}" dt="2023-05-13T23:21:12.166" v="3168"/>
          <ac:picMkLst>
            <pc:docMk/>
            <pc:sldMk cId="2702565467" sldId="809"/>
            <ac:picMk id="2" creationId="{33E3F45D-18F0-2DE3-C430-2870C2BAED44}"/>
          </ac:picMkLst>
        </pc:picChg>
      </pc:sldChg>
      <pc:sldChg chg="del">
        <pc:chgData name="Alfonso Lobato" userId="59a2fab16695f606" providerId="LiveId" clId="{C351A02E-3E6C-417B-BCDF-090D34A7FF9A}" dt="2023-05-13T23:06:35.369" v="2601" actId="47"/>
        <pc:sldMkLst>
          <pc:docMk/>
          <pc:sldMk cId="726461470" sldId="811"/>
        </pc:sldMkLst>
      </pc:sldChg>
      <pc:sldChg chg="ord">
        <pc:chgData name="Alfonso Lobato" userId="59a2fab16695f606" providerId="LiveId" clId="{C351A02E-3E6C-417B-BCDF-090D34A7FF9A}" dt="2023-05-13T22:42:26.352" v="1616"/>
        <pc:sldMkLst>
          <pc:docMk/>
          <pc:sldMk cId="1459242545" sldId="813"/>
        </pc:sldMkLst>
      </pc:sldChg>
      <pc:sldChg chg="modSp mod ord">
        <pc:chgData name="Alfonso Lobato" userId="59a2fab16695f606" providerId="LiveId" clId="{C351A02E-3E6C-417B-BCDF-090D34A7FF9A}" dt="2023-05-19T19:45:31.090" v="3328" actId="20577"/>
        <pc:sldMkLst>
          <pc:docMk/>
          <pc:sldMk cId="1375646760" sldId="815"/>
        </pc:sldMkLst>
        <pc:spChg chg="mod">
          <ac:chgData name="Alfonso Lobato" userId="59a2fab16695f606" providerId="LiveId" clId="{C351A02E-3E6C-417B-BCDF-090D34A7FF9A}" dt="2023-05-19T19:45:31.090" v="3328" actId="20577"/>
          <ac:spMkLst>
            <pc:docMk/>
            <pc:sldMk cId="1375646760" sldId="815"/>
            <ac:spMk id="8" creationId="{DEF851CD-42DD-41D7-B5A3-5568B476CD0D}"/>
          </ac:spMkLst>
        </pc:spChg>
      </pc:sldChg>
      <pc:sldChg chg="del">
        <pc:chgData name="Alfonso Lobato" userId="59a2fab16695f606" providerId="LiveId" clId="{C351A02E-3E6C-417B-BCDF-090D34A7FF9A}" dt="2023-05-13T22:41:00.337" v="1605" actId="47"/>
        <pc:sldMkLst>
          <pc:docMk/>
          <pc:sldMk cId="2995130396" sldId="822"/>
        </pc:sldMkLst>
      </pc:sldChg>
      <pc:sldChg chg="modSp">
        <pc:chgData name="Alfonso Lobato" userId="59a2fab16695f606" providerId="LiveId" clId="{C351A02E-3E6C-417B-BCDF-090D34A7FF9A}" dt="2023-05-13T23:06:04.307" v="2600" actId="1076"/>
        <pc:sldMkLst>
          <pc:docMk/>
          <pc:sldMk cId="1608000035" sldId="823"/>
        </pc:sldMkLst>
        <pc:picChg chg="mod">
          <ac:chgData name="Alfonso Lobato" userId="59a2fab16695f606" providerId="LiveId" clId="{C351A02E-3E6C-417B-BCDF-090D34A7FF9A}" dt="2023-05-13T23:06:04.307" v="2600" actId="1076"/>
          <ac:picMkLst>
            <pc:docMk/>
            <pc:sldMk cId="1608000035" sldId="823"/>
            <ac:picMk id="7" creationId="{D1F87AD3-08CF-4547-8440-DD3D595911C1}"/>
          </ac:picMkLst>
        </pc:picChg>
      </pc:sldChg>
      <pc:sldChg chg="addSp delSp modSp mod setBg setClrOvrMap">
        <pc:chgData name="Alfonso Lobato" userId="59a2fab16695f606" providerId="LiveId" clId="{C351A02E-3E6C-417B-BCDF-090D34A7FF9A}" dt="2023-05-13T23:24:44.030" v="3202" actId="26606"/>
        <pc:sldMkLst>
          <pc:docMk/>
          <pc:sldMk cId="1781055653" sldId="826"/>
        </pc:sldMkLst>
        <pc:spChg chg="mod">
          <ac:chgData name="Alfonso Lobato" userId="59a2fab16695f606" providerId="LiveId" clId="{C351A02E-3E6C-417B-BCDF-090D34A7FF9A}" dt="2023-05-13T23:24:44.030" v="3202" actId="26606"/>
          <ac:spMkLst>
            <pc:docMk/>
            <pc:sldMk cId="1781055653" sldId="826"/>
            <ac:spMk id="6" creationId="{00000000-0000-0000-0000-000000000000}"/>
          </ac:spMkLst>
        </pc:spChg>
        <pc:spChg chg="add del">
          <ac:chgData name="Alfonso Lobato" userId="59a2fab16695f606" providerId="LiveId" clId="{C351A02E-3E6C-417B-BCDF-090D34A7FF9A}" dt="2023-05-13T23:24:44.030" v="3202" actId="26606"/>
          <ac:spMkLst>
            <pc:docMk/>
            <pc:sldMk cId="1781055653" sldId="826"/>
            <ac:spMk id="15" creationId="{66B332A4-D438-4773-A77F-5ED49A448D9D}"/>
          </ac:spMkLst>
        </pc:spChg>
        <pc:spChg chg="add del">
          <ac:chgData name="Alfonso Lobato" userId="59a2fab16695f606" providerId="LiveId" clId="{C351A02E-3E6C-417B-BCDF-090D34A7FF9A}" dt="2023-05-13T23:24:44.030" v="3202" actId="26606"/>
          <ac:spMkLst>
            <pc:docMk/>
            <pc:sldMk cId="1781055653" sldId="826"/>
            <ac:spMk id="17" creationId="{DF9AD32D-FF05-44F4-BD4D-9CEE89B71EB9}"/>
          </ac:spMkLst>
        </pc:spChg>
        <pc:picChg chg="add mod">
          <ac:chgData name="Alfonso Lobato" userId="59a2fab16695f606" providerId="LiveId" clId="{C351A02E-3E6C-417B-BCDF-090D34A7FF9A}" dt="2023-05-13T23:20:36.107" v="3161"/>
          <ac:picMkLst>
            <pc:docMk/>
            <pc:sldMk cId="1781055653" sldId="826"/>
            <ac:picMk id="2" creationId="{19319CEB-7F4A-1B9C-1E70-E0057120C235}"/>
          </ac:picMkLst>
        </pc:picChg>
      </pc:sldChg>
      <pc:sldChg chg="addSp delSp modSp mod modAnim">
        <pc:chgData name="Alfonso Lobato" userId="59a2fab16695f606" providerId="LiveId" clId="{C351A02E-3E6C-417B-BCDF-090D34A7FF9A}" dt="2023-05-13T22:50:29.328" v="2018" actId="6549"/>
        <pc:sldMkLst>
          <pc:docMk/>
          <pc:sldMk cId="4117000910" sldId="828"/>
        </pc:sldMkLst>
        <pc:spChg chg="add del mod">
          <ac:chgData name="Alfonso Lobato" userId="59a2fab16695f606" providerId="LiveId" clId="{C351A02E-3E6C-417B-BCDF-090D34A7FF9A}" dt="2023-05-13T22:43:52.758" v="1620"/>
          <ac:spMkLst>
            <pc:docMk/>
            <pc:sldMk cId="4117000910" sldId="828"/>
            <ac:spMk id="2" creationId="{27BAA9CA-7EF1-B284-F22E-9823785BBB46}"/>
          </ac:spMkLst>
        </pc:spChg>
        <pc:spChg chg="add del mod">
          <ac:chgData name="Alfonso Lobato" userId="59a2fab16695f606" providerId="LiveId" clId="{C351A02E-3E6C-417B-BCDF-090D34A7FF9A}" dt="2023-05-13T22:50:29.328" v="2018" actId="6549"/>
          <ac:spMkLst>
            <pc:docMk/>
            <pc:sldMk cId="4117000910" sldId="828"/>
            <ac:spMk id="8" creationId="{DEF851CD-42DD-41D7-B5A3-5568B476CD0D}"/>
          </ac:spMkLst>
        </pc:spChg>
        <pc:cxnChg chg="mod">
          <ac:chgData name="Alfonso Lobato" userId="59a2fab16695f606" providerId="LiveId" clId="{C351A02E-3E6C-417B-BCDF-090D34A7FF9A}" dt="2023-05-13T22:43:40.804" v="1617" actId="1076"/>
          <ac:cxnSpMkLst>
            <pc:docMk/>
            <pc:sldMk cId="4117000910" sldId="828"/>
            <ac:cxnSpMk id="13" creationId="{0A3C0DAF-4508-4920-836E-90B6A4C58024}"/>
          </ac:cxnSpMkLst>
        </pc:cxnChg>
      </pc:sldChg>
      <pc:sldChg chg="addSp modSp ord">
        <pc:chgData name="Alfonso Lobato" userId="59a2fab16695f606" providerId="LiveId" clId="{C351A02E-3E6C-417B-BCDF-090D34A7FF9A}" dt="2023-05-13T23:22:05.825" v="3177"/>
        <pc:sldMkLst>
          <pc:docMk/>
          <pc:sldMk cId="3851882202" sldId="830"/>
        </pc:sldMkLst>
        <pc:picChg chg="add mod">
          <ac:chgData name="Alfonso Lobato" userId="59a2fab16695f606" providerId="LiveId" clId="{C351A02E-3E6C-417B-BCDF-090D34A7FF9A}" dt="2023-05-13T23:22:05.825" v="3177"/>
          <ac:picMkLst>
            <pc:docMk/>
            <pc:sldMk cId="3851882202" sldId="830"/>
            <ac:picMk id="3" creationId="{FA23B9E4-4CD5-FCFE-6798-4D0EBC7ACEAF}"/>
          </ac:picMkLst>
        </pc:picChg>
      </pc:sldChg>
      <pc:sldChg chg="addSp modSp ord">
        <pc:chgData name="Alfonso Lobato" userId="59a2fab16695f606" providerId="LiveId" clId="{C351A02E-3E6C-417B-BCDF-090D34A7FF9A}" dt="2023-05-13T23:22:08.243" v="3178"/>
        <pc:sldMkLst>
          <pc:docMk/>
          <pc:sldMk cId="1079504804" sldId="831"/>
        </pc:sldMkLst>
        <pc:picChg chg="add mod">
          <ac:chgData name="Alfonso Lobato" userId="59a2fab16695f606" providerId="LiveId" clId="{C351A02E-3E6C-417B-BCDF-090D34A7FF9A}" dt="2023-05-13T23:22:08.243" v="3178"/>
          <ac:picMkLst>
            <pc:docMk/>
            <pc:sldMk cId="1079504804" sldId="831"/>
            <ac:picMk id="3" creationId="{032E90EA-DEA5-D7EA-9848-C3812060631B}"/>
          </ac:picMkLst>
        </pc:picChg>
      </pc:sldChg>
      <pc:sldChg chg="addSp modSp mod">
        <pc:chgData name="Alfonso Lobato" userId="59a2fab16695f606" providerId="LiveId" clId="{C351A02E-3E6C-417B-BCDF-090D34A7FF9A}" dt="2023-05-19T19:46:45.722" v="3349" actId="20577"/>
        <pc:sldMkLst>
          <pc:docMk/>
          <pc:sldMk cId="1650121563" sldId="832"/>
        </pc:sldMkLst>
        <pc:spChg chg="mod">
          <ac:chgData name="Alfonso Lobato" userId="59a2fab16695f606" providerId="LiveId" clId="{C351A02E-3E6C-417B-BCDF-090D34A7FF9A}" dt="2023-05-19T19:46:45.722" v="3349" actId="20577"/>
          <ac:spMkLst>
            <pc:docMk/>
            <pc:sldMk cId="1650121563" sldId="832"/>
            <ac:spMk id="2" creationId="{5714425C-F6FF-4542-8A72-1C886E04A951}"/>
          </ac:spMkLst>
        </pc:spChg>
        <pc:picChg chg="add mod">
          <ac:chgData name="Alfonso Lobato" userId="59a2fab16695f606" providerId="LiveId" clId="{C351A02E-3E6C-417B-BCDF-090D34A7FF9A}" dt="2023-05-13T23:22:16.540" v="3180"/>
          <ac:picMkLst>
            <pc:docMk/>
            <pc:sldMk cId="1650121563" sldId="832"/>
            <ac:picMk id="3" creationId="{7883A9CE-0C0B-38A3-5BF7-CD9A95EC0223}"/>
          </ac:picMkLst>
        </pc:picChg>
      </pc:sldChg>
      <pc:sldChg chg="addSp modSp mod">
        <pc:chgData name="Alfonso Lobato" userId="59a2fab16695f606" providerId="LiveId" clId="{C351A02E-3E6C-417B-BCDF-090D34A7FF9A}" dt="2023-05-13T23:22:19.579" v="3181"/>
        <pc:sldMkLst>
          <pc:docMk/>
          <pc:sldMk cId="1442648239" sldId="833"/>
        </pc:sldMkLst>
        <pc:spChg chg="mod">
          <ac:chgData name="Alfonso Lobato" userId="59a2fab16695f606" providerId="LiveId" clId="{C351A02E-3E6C-417B-BCDF-090D34A7FF9A}" dt="2023-05-13T22:53:27.769" v="2258" actId="20577"/>
          <ac:spMkLst>
            <pc:docMk/>
            <pc:sldMk cId="1442648239" sldId="833"/>
            <ac:spMk id="2" creationId="{5714425C-F6FF-4542-8A72-1C886E04A951}"/>
          </ac:spMkLst>
        </pc:spChg>
        <pc:picChg chg="add mod">
          <ac:chgData name="Alfonso Lobato" userId="59a2fab16695f606" providerId="LiveId" clId="{C351A02E-3E6C-417B-BCDF-090D34A7FF9A}" dt="2023-05-13T23:22:19.579" v="3181"/>
          <ac:picMkLst>
            <pc:docMk/>
            <pc:sldMk cId="1442648239" sldId="833"/>
            <ac:picMk id="3" creationId="{4EED0955-3054-69FB-A995-F013EF4C0413}"/>
          </ac:picMkLst>
        </pc:picChg>
      </pc:sldChg>
      <pc:sldChg chg="modSp mod">
        <pc:chgData name="Alfonso Lobato" userId="59a2fab16695f606" providerId="LiveId" clId="{C351A02E-3E6C-417B-BCDF-090D34A7FF9A}" dt="2023-05-13T23:22:32.310" v="3182" actId="6549"/>
        <pc:sldMkLst>
          <pc:docMk/>
          <pc:sldMk cId="1546843761" sldId="834"/>
        </pc:sldMkLst>
        <pc:spChg chg="mod">
          <ac:chgData name="Alfonso Lobato" userId="59a2fab16695f606" providerId="LiveId" clId="{C351A02E-3E6C-417B-BCDF-090D34A7FF9A}" dt="2023-05-13T23:22:32.310" v="3182" actId="6549"/>
          <ac:spMkLst>
            <pc:docMk/>
            <pc:sldMk cId="1546843761" sldId="834"/>
            <ac:spMk id="7" creationId="{B36EF93F-B2F0-4B24-BE67-AB28E96E87F3}"/>
          </ac:spMkLst>
        </pc:spChg>
      </pc:sldChg>
      <pc:sldChg chg="modSp mod">
        <pc:chgData name="Alfonso Lobato" userId="59a2fab16695f606" providerId="LiveId" clId="{C351A02E-3E6C-417B-BCDF-090D34A7FF9A}" dt="2023-05-19T19:47:01.687" v="3353" actId="6549"/>
        <pc:sldMkLst>
          <pc:docMk/>
          <pc:sldMk cId="2570390179" sldId="835"/>
        </pc:sldMkLst>
        <pc:spChg chg="mod">
          <ac:chgData name="Alfonso Lobato" userId="59a2fab16695f606" providerId="LiveId" clId="{C351A02E-3E6C-417B-BCDF-090D34A7FF9A}" dt="2023-05-19T19:47:01.687" v="3353" actId="6549"/>
          <ac:spMkLst>
            <pc:docMk/>
            <pc:sldMk cId="2570390179" sldId="835"/>
            <ac:spMk id="2" creationId="{5714425C-F6FF-4542-8A72-1C886E04A951}"/>
          </ac:spMkLst>
        </pc:spChg>
      </pc:sldChg>
      <pc:sldChg chg="addSp modSp">
        <pc:chgData name="Alfonso Lobato" userId="59a2fab16695f606" providerId="LiveId" clId="{C351A02E-3E6C-417B-BCDF-090D34A7FF9A}" dt="2023-05-13T23:22:45.635" v="3183"/>
        <pc:sldMkLst>
          <pc:docMk/>
          <pc:sldMk cId="2995889779" sldId="836"/>
        </pc:sldMkLst>
        <pc:picChg chg="add mod">
          <ac:chgData name="Alfonso Lobato" userId="59a2fab16695f606" providerId="LiveId" clId="{C351A02E-3E6C-417B-BCDF-090D34A7FF9A}" dt="2023-05-13T23:22:45.635" v="3183"/>
          <ac:picMkLst>
            <pc:docMk/>
            <pc:sldMk cId="2995889779" sldId="836"/>
            <ac:picMk id="3" creationId="{42BD1D46-C289-338F-5DC4-E56048B1C8A1}"/>
          </ac:picMkLst>
        </pc:picChg>
      </pc:sldChg>
      <pc:sldChg chg="modSp mod">
        <pc:chgData name="Alfonso Lobato" userId="59a2fab16695f606" providerId="LiveId" clId="{C351A02E-3E6C-417B-BCDF-090D34A7FF9A}" dt="2023-05-13T23:04:52.290" v="2574" actId="1076"/>
        <pc:sldMkLst>
          <pc:docMk/>
          <pc:sldMk cId="1290952163" sldId="837"/>
        </pc:sldMkLst>
        <pc:spChg chg="mod">
          <ac:chgData name="Alfonso Lobato" userId="59a2fab16695f606" providerId="LiveId" clId="{C351A02E-3E6C-417B-BCDF-090D34A7FF9A}" dt="2023-05-13T23:04:52.290" v="2574" actId="1076"/>
          <ac:spMkLst>
            <pc:docMk/>
            <pc:sldMk cId="1290952163" sldId="837"/>
            <ac:spMk id="2" creationId="{5714425C-F6FF-4542-8A72-1C886E04A951}"/>
          </ac:spMkLst>
        </pc:spChg>
        <pc:spChg chg="mod">
          <ac:chgData name="Alfonso Lobato" userId="59a2fab16695f606" providerId="LiveId" clId="{C351A02E-3E6C-417B-BCDF-090D34A7FF9A}" dt="2023-05-13T23:04:48.202" v="2573" actId="1076"/>
          <ac:spMkLst>
            <pc:docMk/>
            <pc:sldMk cId="1290952163" sldId="837"/>
            <ac:spMk id="7" creationId="{02E2D147-7AAB-4B5A-8548-947DA06AA1FB}"/>
          </ac:spMkLst>
        </pc:spChg>
        <pc:spChg chg="mod">
          <ac:chgData name="Alfonso Lobato" userId="59a2fab16695f606" providerId="LiveId" clId="{C351A02E-3E6C-417B-BCDF-090D34A7FF9A}" dt="2023-05-13T23:03:29.527" v="2445" actId="6549"/>
          <ac:spMkLst>
            <pc:docMk/>
            <pc:sldMk cId="1290952163" sldId="837"/>
            <ac:spMk id="25" creationId="{00000000-0000-0000-0000-000000000000}"/>
          </ac:spMkLst>
        </pc:spChg>
        <pc:cxnChg chg="mod">
          <ac:chgData name="Alfonso Lobato" userId="59a2fab16695f606" providerId="LiveId" clId="{C351A02E-3E6C-417B-BCDF-090D34A7FF9A}" dt="2023-05-13T23:04:04.986" v="2542" actId="1076"/>
          <ac:cxnSpMkLst>
            <pc:docMk/>
            <pc:sldMk cId="1290952163" sldId="837"/>
            <ac:cxnSpMk id="4" creationId="{AFBED54D-6780-4130-BF6E-7BB4561BAD66}"/>
          </ac:cxnSpMkLst>
        </pc:cxnChg>
      </pc:sldChg>
      <pc:sldChg chg="addSp modSp mod ord">
        <pc:chgData name="Alfonso Lobato" userId="59a2fab16695f606" providerId="LiveId" clId="{C351A02E-3E6C-417B-BCDF-090D34A7FF9A}" dt="2023-05-13T23:21:46.697" v="3174"/>
        <pc:sldMkLst>
          <pc:docMk/>
          <pc:sldMk cId="1230959773" sldId="839"/>
        </pc:sldMkLst>
        <pc:spChg chg="mod">
          <ac:chgData name="Alfonso Lobato" userId="59a2fab16695f606" providerId="LiveId" clId="{C351A02E-3E6C-417B-BCDF-090D34A7FF9A}" dt="2023-05-13T23:14:05.380" v="3066" actId="20577"/>
          <ac:spMkLst>
            <pc:docMk/>
            <pc:sldMk cId="1230959773" sldId="839"/>
            <ac:spMk id="2" creationId="{5714425C-F6FF-4542-8A72-1C886E04A951}"/>
          </ac:spMkLst>
        </pc:spChg>
        <pc:picChg chg="add mod">
          <ac:chgData name="Alfonso Lobato" userId="59a2fab16695f606" providerId="LiveId" clId="{C351A02E-3E6C-417B-BCDF-090D34A7FF9A}" dt="2023-05-13T23:21:46.697" v="3174"/>
          <ac:picMkLst>
            <pc:docMk/>
            <pc:sldMk cId="1230959773" sldId="839"/>
            <ac:picMk id="3" creationId="{CAD49506-08B2-81C2-45D7-87A45C09005B}"/>
          </ac:picMkLst>
        </pc:picChg>
      </pc:sldChg>
      <pc:sldChg chg="addSp modSp ord">
        <pc:chgData name="Alfonso Lobato" userId="59a2fab16695f606" providerId="LiveId" clId="{C351A02E-3E6C-417B-BCDF-090D34A7FF9A}" dt="2023-05-13T23:21:49.778" v="3175"/>
        <pc:sldMkLst>
          <pc:docMk/>
          <pc:sldMk cId="4268275682" sldId="840"/>
        </pc:sldMkLst>
        <pc:picChg chg="add mod">
          <ac:chgData name="Alfonso Lobato" userId="59a2fab16695f606" providerId="LiveId" clId="{C351A02E-3E6C-417B-BCDF-090D34A7FF9A}" dt="2023-05-13T23:21:49.778" v="3175"/>
          <ac:picMkLst>
            <pc:docMk/>
            <pc:sldMk cId="4268275682" sldId="840"/>
            <ac:picMk id="3" creationId="{DD619D57-4D0B-2E6E-5D42-D42553D42CE3}"/>
          </ac:picMkLst>
        </pc:picChg>
      </pc:sldChg>
      <pc:sldChg chg="addSp modSp">
        <pc:chgData name="Alfonso Lobato" userId="59a2fab16695f606" providerId="LiveId" clId="{C351A02E-3E6C-417B-BCDF-090D34A7FF9A}" dt="2023-05-13T23:22:47.799" v="3184"/>
        <pc:sldMkLst>
          <pc:docMk/>
          <pc:sldMk cId="2428088442" sldId="841"/>
        </pc:sldMkLst>
        <pc:picChg chg="add mod">
          <ac:chgData name="Alfonso Lobato" userId="59a2fab16695f606" providerId="LiveId" clId="{C351A02E-3E6C-417B-BCDF-090D34A7FF9A}" dt="2023-05-13T23:22:47.799" v="3184"/>
          <ac:picMkLst>
            <pc:docMk/>
            <pc:sldMk cId="2428088442" sldId="841"/>
            <ac:picMk id="3" creationId="{5CC84D56-25E0-AA5D-069E-330D7D0D210E}"/>
          </ac:picMkLst>
        </pc:picChg>
      </pc:sldChg>
      <pc:sldChg chg="addSp modSp">
        <pc:chgData name="Alfonso Lobato" userId="59a2fab16695f606" providerId="LiveId" clId="{C351A02E-3E6C-417B-BCDF-090D34A7FF9A}" dt="2023-05-13T23:22:51.646" v="3185"/>
        <pc:sldMkLst>
          <pc:docMk/>
          <pc:sldMk cId="2695464351" sldId="843"/>
        </pc:sldMkLst>
        <pc:picChg chg="add mod">
          <ac:chgData name="Alfonso Lobato" userId="59a2fab16695f606" providerId="LiveId" clId="{C351A02E-3E6C-417B-BCDF-090D34A7FF9A}" dt="2023-05-13T23:22:51.646" v="3185"/>
          <ac:picMkLst>
            <pc:docMk/>
            <pc:sldMk cId="2695464351" sldId="843"/>
            <ac:picMk id="3" creationId="{D66B4893-1150-F39F-7088-7A748C10979D}"/>
          </ac:picMkLst>
        </pc:picChg>
      </pc:sldChg>
      <pc:sldChg chg="addSp modSp">
        <pc:chgData name="Alfonso Lobato" userId="59a2fab16695f606" providerId="LiveId" clId="{C351A02E-3E6C-417B-BCDF-090D34A7FF9A}" dt="2023-05-13T23:21:39.292" v="3172"/>
        <pc:sldMkLst>
          <pc:docMk/>
          <pc:sldMk cId="299980981" sldId="844"/>
        </pc:sldMkLst>
        <pc:picChg chg="add mod">
          <ac:chgData name="Alfonso Lobato" userId="59a2fab16695f606" providerId="LiveId" clId="{C351A02E-3E6C-417B-BCDF-090D34A7FF9A}" dt="2023-05-13T23:21:39.292" v="3172"/>
          <ac:picMkLst>
            <pc:docMk/>
            <pc:sldMk cId="299980981" sldId="844"/>
            <ac:picMk id="2" creationId="{FC1CE4BC-7388-FE5B-0A52-6D544AC7607C}"/>
          </ac:picMkLst>
        </pc:picChg>
      </pc:sldChg>
      <pc:sldChg chg="addSp modSp ord">
        <pc:chgData name="Alfonso Lobato" userId="59a2fab16695f606" providerId="LiveId" clId="{C351A02E-3E6C-417B-BCDF-090D34A7FF9A}" dt="2023-05-13T23:21:52.332" v="3176"/>
        <pc:sldMkLst>
          <pc:docMk/>
          <pc:sldMk cId="513092176" sldId="845"/>
        </pc:sldMkLst>
        <pc:picChg chg="add mod">
          <ac:chgData name="Alfonso Lobato" userId="59a2fab16695f606" providerId="LiveId" clId="{C351A02E-3E6C-417B-BCDF-090D34A7FF9A}" dt="2023-05-13T23:21:52.332" v="3176"/>
          <ac:picMkLst>
            <pc:docMk/>
            <pc:sldMk cId="513092176" sldId="845"/>
            <ac:picMk id="2" creationId="{C8652AD3-DF07-039B-1B8B-4E386E4A4D32}"/>
          </ac:picMkLst>
        </pc:picChg>
      </pc:sldChg>
      <pc:sldChg chg="del">
        <pc:chgData name="Alfonso Lobato" userId="59a2fab16695f606" providerId="LiveId" clId="{C351A02E-3E6C-417B-BCDF-090D34A7FF9A}" dt="2023-05-13T22:35:21.603" v="1461" actId="47"/>
        <pc:sldMkLst>
          <pc:docMk/>
          <pc:sldMk cId="3454477714" sldId="846"/>
        </pc:sldMkLst>
      </pc:sldChg>
      <pc:sldChg chg="modSp del mod">
        <pc:chgData name="Alfonso Lobato" userId="59a2fab16695f606" providerId="LiveId" clId="{C351A02E-3E6C-417B-BCDF-090D34A7FF9A}" dt="2023-05-13T22:40:31.151" v="1604" actId="47"/>
        <pc:sldMkLst>
          <pc:docMk/>
          <pc:sldMk cId="2113628602" sldId="847"/>
        </pc:sldMkLst>
        <pc:spChg chg="mod">
          <ac:chgData name="Alfonso Lobato" userId="59a2fab16695f606" providerId="LiveId" clId="{C351A02E-3E6C-417B-BCDF-090D34A7FF9A}" dt="2023-05-13T22:40:14.788" v="1603" actId="20577"/>
          <ac:spMkLst>
            <pc:docMk/>
            <pc:sldMk cId="2113628602" sldId="847"/>
            <ac:spMk id="56" creationId="{3E30C2BC-FCE5-4093-8FCD-01A86EE6D492}"/>
          </ac:spMkLst>
        </pc:spChg>
      </pc:sldChg>
      <pc:sldChg chg="modSp mod">
        <pc:chgData name="Alfonso Lobato" userId="59a2fab16695f606" providerId="LiveId" clId="{C351A02E-3E6C-417B-BCDF-090D34A7FF9A}" dt="2023-05-19T19:48:11.080" v="3361" actId="20577"/>
        <pc:sldMkLst>
          <pc:docMk/>
          <pc:sldMk cId="3122930777" sldId="848"/>
        </pc:sldMkLst>
        <pc:spChg chg="mod">
          <ac:chgData name="Alfonso Lobato" userId="59a2fab16695f606" providerId="LiveId" clId="{C351A02E-3E6C-417B-BCDF-090D34A7FF9A}" dt="2023-05-19T19:48:11.080" v="3361" actId="20577"/>
          <ac:spMkLst>
            <pc:docMk/>
            <pc:sldMk cId="3122930777" sldId="848"/>
            <ac:spMk id="2" creationId="{5714425C-F6FF-4542-8A72-1C886E04A951}"/>
          </ac:spMkLst>
        </pc:spChg>
      </pc:sldChg>
      <pc:sldChg chg="addSp modSp mod">
        <pc:chgData name="Alfonso Lobato" userId="59a2fab16695f606" providerId="LiveId" clId="{C351A02E-3E6C-417B-BCDF-090D34A7FF9A}" dt="2023-05-19T19:49:18.401" v="3386" actId="20577"/>
        <pc:sldMkLst>
          <pc:docMk/>
          <pc:sldMk cId="3860908570" sldId="849"/>
        </pc:sldMkLst>
        <pc:spChg chg="mod">
          <ac:chgData name="Alfonso Lobato" userId="59a2fab16695f606" providerId="LiveId" clId="{C351A02E-3E6C-417B-BCDF-090D34A7FF9A}" dt="2023-05-19T19:49:18.401" v="3386" actId="20577"/>
          <ac:spMkLst>
            <pc:docMk/>
            <pc:sldMk cId="3860908570" sldId="849"/>
            <ac:spMk id="2" creationId="{5714425C-F6FF-4542-8A72-1C886E04A951}"/>
          </ac:spMkLst>
        </pc:spChg>
        <pc:picChg chg="add mod">
          <ac:chgData name="Alfonso Lobato" userId="59a2fab16695f606" providerId="LiveId" clId="{C351A02E-3E6C-417B-BCDF-090D34A7FF9A}" dt="2023-05-13T23:22:56.193" v="3186"/>
          <ac:picMkLst>
            <pc:docMk/>
            <pc:sldMk cId="3860908570" sldId="849"/>
            <ac:picMk id="3" creationId="{59C8F4A4-BF57-B020-A4A3-132E7E255DBF}"/>
          </ac:picMkLst>
        </pc:picChg>
      </pc:sldChg>
      <pc:sldChg chg="modSp mod">
        <pc:chgData name="Alfonso Lobato" userId="59a2fab16695f606" providerId="LiveId" clId="{C351A02E-3E6C-417B-BCDF-090D34A7FF9A}" dt="2023-05-13T23:12:41.786" v="3034" actId="5793"/>
        <pc:sldMkLst>
          <pc:docMk/>
          <pc:sldMk cId="2474485942" sldId="851"/>
        </pc:sldMkLst>
        <pc:spChg chg="mod">
          <ac:chgData name="Alfonso Lobato" userId="59a2fab16695f606" providerId="LiveId" clId="{C351A02E-3E6C-417B-BCDF-090D34A7FF9A}" dt="2023-05-13T23:12:41.786" v="3034" actId="5793"/>
          <ac:spMkLst>
            <pc:docMk/>
            <pc:sldMk cId="2474485942" sldId="851"/>
            <ac:spMk id="6" creationId="{00000000-0000-0000-0000-000000000000}"/>
          </ac:spMkLst>
        </pc:spChg>
      </pc:sldChg>
      <pc:sldChg chg="addSp modSp">
        <pc:chgData name="Alfonso Lobato" userId="59a2fab16695f606" providerId="LiveId" clId="{C351A02E-3E6C-417B-BCDF-090D34A7FF9A}" dt="2023-05-13T23:22:59.373" v="3187"/>
        <pc:sldMkLst>
          <pc:docMk/>
          <pc:sldMk cId="1537611841" sldId="855"/>
        </pc:sldMkLst>
        <pc:picChg chg="add mod">
          <ac:chgData name="Alfonso Lobato" userId="59a2fab16695f606" providerId="LiveId" clId="{C351A02E-3E6C-417B-BCDF-090D34A7FF9A}" dt="2023-05-13T23:22:59.373" v="3187"/>
          <ac:picMkLst>
            <pc:docMk/>
            <pc:sldMk cId="1537611841" sldId="855"/>
            <ac:picMk id="2" creationId="{5E31BC9D-E741-6401-994E-6A17C9EFD756}"/>
          </ac:picMkLst>
        </pc:picChg>
      </pc:sldChg>
      <pc:sldChg chg="delSp modSp mod">
        <pc:chgData name="Alfonso Lobato" userId="59a2fab16695f606" providerId="LiveId" clId="{C351A02E-3E6C-417B-BCDF-090D34A7FF9A}" dt="2023-05-19T19:39:07.940" v="3227" actId="478"/>
        <pc:sldMkLst>
          <pc:docMk/>
          <pc:sldMk cId="3151792613" sldId="856"/>
        </pc:sldMkLst>
        <pc:spChg chg="del">
          <ac:chgData name="Alfonso Lobato" userId="59a2fab16695f606" providerId="LiveId" clId="{C351A02E-3E6C-417B-BCDF-090D34A7FF9A}" dt="2023-05-19T19:38:40.863" v="3203" actId="478"/>
          <ac:spMkLst>
            <pc:docMk/>
            <pc:sldMk cId="3151792613" sldId="856"/>
            <ac:spMk id="25" creationId="{7A3654FB-D200-274B-8034-7AAF093CA043}"/>
          </ac:spMkLst>
        </pc:spChg>
        <pc:spChg chg="del">
          <ac:chgData name="Alfonso Lobato" userId="59a2fab16695f606" providerId="LiveId" clId="{C351A02E-3E6C-417B-BCDF-090D34A7FF9A}" dt="2023-05-19T19:39:07.940" v="3227" actId="478"/>
          <ac:spMkLst>
            <pc:docMk/>
            <pc:sldMk cId="3151792613" sldId="856"/>
            <ac:spMk id="54" creationId="{A5BCE2CF-3658-B646-8C57-11D7515BE479}"/>
          </ac:spMkLst>
        </pc:spChg>
        <pc:spChg chg="mod">
          <ac:chgData name="Alfonso Lobato" userId="59a2fab16695f606" providerId="LiveId" clId="{C351A02E-3E6C-417B-BCDF-090D34A7FF9A}" dt="2023-05-19T19:39:04.420" v="3226" actId="1076"/>
          <ac:spMkLst>
            <pc:docMk/>
            <pc:sldMk cId="3151792613" sldId="856"/>
            <ac:spMk id="55" creationId="{FC6DBE41-3176-0E45-B510-D25D6521EA58}"/>
          </ac:spMkLst>
        </pc:spChg>
        <pc:spChg chg="mod">
          <ac:chgData name="Alfonso Lobato" userId="59a2fab16695f606" providerId="LiveId" clId="{C351A02E-3E6C-417B-BCDF-090D34A7FF9A}" dt="2023-05-13T23:09:17.271" v="2866" actId="20577"/>
          <ac:spMkLst>
            <pc:docMk/>
            <pc:sldMk cId="3151792613" sldId="856"/>
            <ac:spMk id="81" creationId="{C086DE75-DE7F-4631-B69D-CBDE5CB49414}"/>
          </ac:spMkLst>
        </pc:spChg>
      </pc:sldChg>
      <pc:sldChg chg="del">
        <pc:chgData name="Alfonso Lobato" userId="59a2fab16695f606" providerId="LiveId" clId="{C351A02E-3E6C-417B-BCDF-090D34A7FF9A}" dt="2023-05-13T22:41:16.687" v="1608" actId="47"/>
        <pc:sldMkLst>
          <pc:docMk/>
          <pc:sldMk cId="1156171745" sldId="857"/>
        </pc:sldMkLst>
      </pc:sldChg>
      <pc:sldChg chg="modSp mod ord">
        <pc:chgData name="Alfonso Lobato" userId="59a2fab16695f606" providerId="LiveId" clId="{C351A02E-3E6C-417B-BCDF-090D34A7FF9A}" dt="2023-05-19T19:50:07.180" v="3390" actId="6549"/>
        <pc:sldMkLst>
          <pc:docMk/>
          <pc:sldMk cId="1471557220" sldId="858"/>
        </pc:sldMkLst>
        <pc:spChg chg="mod">
          <ac:chgData name="Alfonso Lobato" userId="59a2fab16695f606" providerId="LiveId" clId="{C351A02E-3E6C-417B-BCDF-090D34A7FF9A}" dt="2023-05-19T19:50:07.180" v="3390" actId="6549"/>
          <ac:spMkLst>
            <pc:docMk/>
            <pc:sldMk cId="1471557220" sldId="858"/>
            <ac:spMk id="4" creationId="{86446844-E5DA-432C-863A-FFBD515D98E9}"/>
          </ac:spMkLst>
        </pc:spChg>
      </pc:sldChg>
      <pc:sldChg chg="addSp modSp">
        <pc:chgData name="Alfonso Lobato" userId="59a2fab16695f606" providerId="LiveId" clId="{C351A02E-3E6C-417B-BCDF-090D34A7FF9A}" dt="2023-05-13T23:23:03.665" v="3188"/>
        <pc:sldMkLst>
          <pc:docMk/>
          <pc:sldMk cId="2625372871" sldId="861"/>
        </pc:sldMkLst>
        <pc:picChg chg="add mod">
          <ac:chgData name="Alfonso Lobato" userId="59a2fab16695f606" providerId="LiveId" clId="{C351A02E-3E6C-417B-BCDF-090D34A7FF9A}" dt="2023-05-13T23:23:03.665" v="3188"/>
          <ac:picMkLst>
            <pc:docMk/>
            <pc:sldMk cId="2625372871" sldId="861"/>
            <ac:picMk id="2" creationId="{5D3ADDE2-D810-0D16-A278-24DA740786FE}"/>
          </ac:picMkLst>
        </pc:picChg>
      </pc:sldChg>
      <pc:sldChg chg="addSp modSp mod">
        <pc:chgData name="Alfonso Lobato" userId="59a2fab16695f606" providerId="LiveId" clId="{C351A02E-3E6C-417B-BCDF-090D34A7FF9A}" dt="2023-05-13T23:23:05.798" v="3189"/>
        <pc:sldMkLst>
          <pc:docMk/>
          <pc:sldMk cId="1727211223" sldId="862"/>
        </pc:sldMkLst>
        <pc:spChg chg="mod">
          <ac:chgData name="Alfonso Lobato" userId="59a2fab16695f606" providerId="LiveId" clId="{C351A02E-3E6C-417B-BCDF-090D34A7FF9A}" dt="2023-05-13T23:02:29.445" v="2398" actId="20577"/>
          <ac:spMkLst>
            <pc:docMk/>
            <pc:sldMk cId="1727211223" sldId="862"/>
            <ac:spMk id="5" creationId="{036EC1CD-72B8-4430-8E61-D5A4CDB20D84}"/>
          </ac:spMkLst>
        </pc:spChg>
        <pc:picChg chg="add mod">
          <ac:chgData name="Alfonso Lobato" userId="59a2fab16695f606" providerId="LiveId" clId="{C351A02E-3E6C-417B-BCDF-090D34A7FF9A}" dt="2023-05-13T23:23:05.798" v="3189"/>
          <ac:picMkLst>
            <pc:docMk/>
            <pc:sldMk cId="1727211223" sldId="862"/>
            <ac:picMk id="2" creationId="{06EC858C-CE42-D2F4-5774-17C841735719}"/>
          </ac:picMkLst>
        </pc:picChg>
      </pc:sldChg>
      <pc:sldChg chg="addSp modSp">
        <pc:chgData name="Alfonso Lobato" userId="59a2fab16695f606" providerId="LiveId" clId="{C351A02E-3E6C-417B-BCDF-090D34A7FF9A}" dt="2023-05-13T23:23:08.097" v="3190"/>
        <pc:sldMkLst>
          <pc:docMk/>
          <pc:sldMk cId="2741823919" sldId="863"/>
        </pc:sldMkLst>
        <pc:picChg chg="add mod">
          <ac:chgData name="Alfonso Lobato" userId="59a2fab16695f606" providerId="LiveId" clId="{C351A02E-3E6C-417B-BCDF-090D34A7FF9A}" dt="2023-05-13T23:23:08.097" v="3190"/>
          <ac:picMkLst>
            <pc:docMk/>
            <pc:sldMk cId="2741823919" sldId="863"/>
            <ac:picMk id="2" creationId="{6E6E4D47-4D44-EF8D-C1CE-F7E6FBBA1E2F}"/>
          </ac:picMkLst>
        </pc:picChg>
      </pc:sldChg>
      <pc:sldChg chg="addSp modSp mod">
        <pc:chgData name="Alfonso Lobato" userId="59a2fab16695f606" providerId="LiveId" clId="{C351A02E-3E6C-417B-BCDF-090D34A7FF9A}" dt="2023-05-13T23:23:10.330" v="3191"/>
        <pc:sldMkLst>
          <pc:docMk/>
          <pc:sldMk cId="4100346334" sldId="864"/>
        </pc:sldMkLst>
        <pc:spChg chg="mod">
          <ac:chgData name="Alfonso Lobato" userId="59a2fab16695f606" providerId="LiveId" clId="{C351A02E-3E6C-417B-BCDF-090D34A7FF9A}" dt="2023-05-13T23:05:37.763" v="2599" actId="1076"/>
          <ac:spMkLst>
            <pc:docMk/>
            <pc:sldMk cId="4100346334" sldId="864"/>
            <ac:spMk id="5" creationId="{036EC1CD-72B8-4430-8E61-D5A4CDB20D84}"/>
          </ac:spMkLst>
        </pc:spChg>
        <pc:picChg chg="add mod">
          <ac:chgData name="Alfonso Lobato" userId="59a2fab16695f606" providerId="LiveId" clId="{C351A02E-3E6C-417B-BCDF-090D34A7FF9A}" dt="2023-05-13T23:23:10.330" v="3191"/>
          <ac:picMkLst>
            <pc:docMk/>
            <pc:sldMk cId="4100346334" sldId="864"/>
            <ac:picMk id="2" creationId="{B9B19210-58FF-6C61-8EA3-98F187802784}"/>
          </ac:picMkLst>
        </pc:picChg>
      </pc:sldChg>
      <pc:sldChg chg="modSp add mod ord">
        <pc:chgData name="Alfonso Lobato" userId="59a2fab16695f606" providerId="LiveId" clId="{C351A02E-3E6C-417B-BCDF-090D34A7FF9A}" dt="2023-05-13T22:54:03.089" v="2260"/>
        <pc:sldMkLst>
          <pc:docMk/>
          <pc:sldMk cId="3117348806" sldId="865"/>
        </pc:sldMkLst>
        <pc:spChg chg="mod">
          <ac:chgData name="Alfonso Lobato" userId="59a2fab16695f606" providerId="LiveId" clId="{C351A02E-3E6C-417B-BCDF-090D34A7FF9A}" dt="2023-05-13T21:48:57.765" v="104" actId="1076"/>
          <ac:spMkLst>
            <pc:docMk/>
            <pc:sldMk cId="3117348806" sldId="865"/>
            <ac:spMk id="6" creationId="{00000000-0000-0000-0000-000000000000}"/>
          </ac:spMkLst>
        </pc:spChg>
        <pc:spChg chg="mod">
          <ac:chgData name="Alfonso Lobato" userId="59a2fab16695f606" providerId="LiveId" clId="{C351A02E-3E6C-417B-BCDF-090D34A7FF9A}" dt="2023-05-13T21:51:55.858" v="488" actId="20577"/>
          <ac:spMkLst>
            <pc:docMk/>
            <pc:sldMk cId="3117348806" sldId="865"/>
            <ac:spMk id="8" creationId="{DEF851CD-42DD-41D7-B5A3-5568B476CD0D}"/>
          </ac:spMkLst>
        </pc:spChg>
        <pc:cxnChg chg="mod">
          <ac:chgData name="Alfonso Lobato" userId="59a2fab16695f606" providerId="LiveId" clId="{C351A02E-3E6C-417B-BCDF-090D34A7FF9A}" dt="2023-05-13T21:49:07.244" v="106" actId="1076"/>
          <ac:cxnSpMkLst>
            <pc:docMk/>
            <pc:sldMk cId="3117348806" sldId="865"/>
            <ac:cxnSpMk id="13" creationId="{0A3C0DAF-4508-4920-836E-90B6A4C58024}"/>
          </ac:cxnSpMkLst>
        </pc:cxnChg>
      </pc:sldChg>
      <pc:sldChg chg="modSp add mod">
        <pc:chgData name="Alfonso Lobato" userId="59a2fab16695f606" providerId="LiveId" clId="{C351A02E-3E6C-417B-BCDF-090D34A7FF9A}" dt="2023-05-13T22:35:28.892" v="1463" actId="6549"/>
        <pc:sldMkLst>
          <pc:docMk/>
          <pc:sldMk cId="2542560754" sldId="866"/>
        </pc:sldMkLst>
        <pc:spChg chg="mod">
          <ac:chgData name="Alfonso Lobato" userId="59a2fab16695f606" providerId="LiveId" clId="{C351A02E-3E6C-417B-BCDF-090D34A7FF9A}" dt="2023-05-13T22:35:28.892" v="1463" actId="6549"/>
          <ac:spMkLst>
            <pc:docMk/>
            <pc:sldMk cId="2542560754" sldId="866"/>
            <ac:spMk id="6" creationId="{00000000-0000-0000-0000-000000000000}"/>
          </ac:spMkLst>
        </pc:spChg>
      </pc:sldChg>
      <pc:sldChg chg="addSp modSp add mod">
        <pc:chgData name="Alfonso Lobato" userId="59a2fab16695f606" providerId="LiveId" clId="{C351A02E-3E6C-417B-BCDF-090D34A7FF9A}" dt="2023-05-13T23:21:08.511" v="3167"/>
        <pc:sldMkLst>
          <pc:docMk/>
          <pc:sldMk cId="3953642613" sldId="867"/>
        </pc:sldMkLst>
        <pc:spChg chg="mod">
          <ac:chgData name="Alfonso Lobato" userId="59a2fab16695f606" providerId="LiveId" clId="{C351A02E-3E6C-417B-BCDF-090D34A7FF9A}" dt="2023-05-13T23:11:07.665" v="2977" actId="20577"/>
          <ac:spMkLst>
            <pc:docMk/>
            <pc:sldMk cId="3953642613" sldId="867"/>
            <ac:spMk id="6" creationId="{00000000-0000-0000-0000-000000000000}"/>
          </ac:spMkLst>
        </pc:spChg>
        <pc:picChg chg="add mod">
          <ac:chgData name="Alfonso Lobato" userId="59a2fab16695f606" providerId="LiveId" clId="{C351A02E-3E6C-417B-BCDF-090D34A7FF9A}" dt="2023-05-13T23:21:08.511" v="3167"/>
          <ac:picMkLst>
            <pc:docMk/>
            <pc:sldMk cId="3953642613" sldId="867"/>
            <ac:picMk id="2" creationId="{43C26501-794A-2F33-040D-607E232F840C}"/>
          </ac:picMkLst>
        </pc:picChg>
      </pc:sldChg>
      <pc:sldChg chg="add del">
        <pc:chgData name="Alfonso Lobato" userId="59a2fab16695f606" providerId="LiveId" clId="{C351A02E-3E6C-417B-BCDF-090D34A7FF9A}" dt="2023-05-13T23:20:47.742" v="3164"/>
        <pc:sldMkLst>
          <pc:docMk/>
          <pc:sldMk cId="2401459468" sldId="868"/>
        </pc:sldMkLst>
      </pc:sldChg>
      <pc:sldChg chg="add del">
        <pc:chgData name="Alfonso Lobato" userId="59a2fab16695f606" providerId="LiveId" clId="{C351A02E-3E6C-417B-BCDF-090D34A7FF9A}" dt="2023-05-13T23:20:58.870" v="3166"/>
        <pc:sldMkLst>
          <pc:docMk/>
          <pc:sldMk cId="2646011944" sldId="868"/>
        </pc:sldMkLst>
      </pc:sldChg>
      <pc:sldChg chg="add del">
        <pc:chgData name="Alfonso Lobato" userId="59a2fab16695f606" providerId="LiveId" clId="{C351A02E-3E6C-417B-BCDF-090D34A7FF9A}" dt="2023-05-13T23:21:29.661" v="3170"/>
        <pc:sldMkLst>
          <pc:docMk/>
          <pc:sldMk cId="2652667418" sldId="8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BA289-68EA-4F7D-B402-B8B4AA10D05C}" type="datetimeFigureOut">
              <a:rPr lang="es-MX" smtClean="0"/>
              <a:t>17/05/2023</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ED855-6230-4B43-B5FB-ECC00466515E}" type="slidenum">
              <a:rPr lang="es-MX" smtClean="0"/>
              <a:t>‹#›</a:t>
            </a:fld>
            <a:endParaRPr lang="es-MX"/>
          </a:p>
        </p:txBody>
      </p:sp>
    </p:spTree>
    <p:extLst>
      <p:ext uri="{BB962C8B-B14F-4D97-AF65-F5344CB8AC3E}">
        <p14:creationId xmlns:p14="http://schemas.microsoft.com/office/powerpoint/2010/main" val="305223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6634E-4A1D-4ACC-80DA-DCF99F95028F}"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5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580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945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815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Shape 1479"/>
          <p:cNvSpPr>
            <a:spLocks noGrp="1" noRot="1" noChangeAspect="1"/>
          </p:cNvSpPr>
          <p:nvPr>
            <p:ph type="sldImg"/>
          </p:nvPr>
        </p:nvSpPr>
        <p:spPr>
          <a:prstGeom prst="rect">
            <a:avLst/>
          </a:prstGeom>
        </p:spPr>
        <p:txBody>
          <a:bodyPr/>
          <a:lstStyle/>
          <a:p>
            <a:endParaRPr/>
          </a:p>
        </p:txBody>
      </p:sp>
      <p:sp>
        <p:nvSpPr>
          <p:cNvPr id="1480" name="Shape 1480"/>
          <p:cNvSpPr>
            <a:spLocks noGrp="1"/>
          </p:cNvSpPr>
          <p:nvPr>
            <p:ph type="body" sz="quarter" idx="1"/>
          </p:nvPr>
        </p:nvSpPr>
        <p:spPr>
          <a:prstGeom prst="rect">
            <a:avLst/>
          </a:prstGeom>
        </p:spPr>
        <p:txBody>
          <a:bodyPr/>
          <a:lstStyle/>
          <a:p>
            <a:r>
              <a:rPr lang="es-MX" noProof="0" dirty="0"/>
              <a:t>MEMORIZATE ESTE GUION</a:t>
            </a:r>
          </a:p>
        </p:txBody>
      </p:sp>
    </p:spTree>
    <p:extLst>
      <p:ext uri="{BB962C8B-B14F-4D97-AF65-F5344CB8AC3E}">
        <p14:creationId xmlns:p14="http://schemas.microsoft.com/office/powerpoint/2010/main" val="152337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Shape 1479"/>
          <p:cNvSpPr>
            <a:spLocks noGrp="1" noRot="1" noChangeAspect="1"/>
          </p:cNvSpPr>
          <p:nvPr>
            <p:ph type="sldImg"/>
          </p:nvPr>
        </p:nvSpPr>
        <p:spPr>
          <a:prstGeom prst="rect">
            <a:avLst/>
          </a:prstGeom>
        </p:spPr>
        <p:txBody>
          <a:bodyPr/>
          <a:lstStyle/>
          <a:p>
            <a:endParaRPr/>
          </a:p>
        </p:txBody>
      </p:sp>
      <p:sp>
        <p:nvSpPr>
          <p:cNvPr id="1480" name="Shape 1480"/>
          <p:cNvSpPr>
            <a:spLocks noGrp="1"/>
          </p:cNvSpPr>
          <p:nvPr>
            <p:ph type="body" sz="quarter" idx="1"/>
          </p:nvPr>
        </p:nvSpPr>
        <p:spPr>
          <a:prstGeom prst="rect">
            <a:avLst/>
          </a:prstGeom>
        </p:spPr>
        <p:txBody>
          <a:bodyPr/>
          <a:lstStyle/>
          <a:p>
            <a:r>
              <a:rPr lang="es-MX" noProof="0" dirty="0"/>
              <a:t>MEMORIZATE ESTE GUION</a:t>
            </a:r>
          </a:p>
        </p:txBody>
      </p:sp>
    </p:spTree>
    <p:extLst>
      <p:ext uri="{BB962C8B-B14F-4D97-AF65-F5344CB8AC3E}">
        <p14:creationId xmlns:p14="http://schemas.microsoft.com/office/powerpoint/2010/main" val="236564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312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230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084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22144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383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0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5563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400" noProof="0" dirty="0"/>
              <a:t>Di:</a:t>
            </a:r>
          </a:p>
          <a:p>
            <a:r>
              <a:rPr lang="es-MX" sz="1400" b="1" noProof="0" dirty="0"/>
              <a:t>“No todos van a poder, o querer, ganar dinero comenzando su negocio el día de hoy, pero todos pueden apoyarte HOY probando los servicios, apoyándote a lograr tu meta y subir de posición, al mismo tiempo que ayudan a alimentar a un niño, con una compañía honesta que les ahorra dinero.  GRACIAS por conectar tus servicios con la persona que te invito. Te lo van a agradecer toda la vida.”</a:t>
            </a:r>
          </a:p>
        </p:txBody>
      </p:sp>
      <p:sp>
        <p:nvSpPr>
          <p:cNvPr id="4" name="Slide Number Placeholder 3"/>
          <p:cNvSpPr>
            <a:spLocks noGrp="1"/>
          </p:cNvSpPr>
          <p:nvPr>
            <p:ph type="sldNum" sz="quarter" idx="5"/>
          </p:nvPr>
        </p:nvSpPr>
        <p:spPr/>
        <p:txBody>
          <a:bodyPr/>
          <a:lstStyle/>
          <a:p>
            <a:pPr marL="0" marR="0" lvl="0" indent="0" algn="r" defTabSz="500767" rtl="0" eaLnBrk="1" fontAlgn="auto" latinLnBrk="0" hangingPunct="1">
              <a:lnSpc>
                <a:spcPct val="100000"/>
              </a:lnSpc>
              <a:spcBef>
                <a:spcPts val="0"/>
              </a:spcBef>
              <a:spcAft>
                <a:spcPts val="0"/>
              </a:spcAft>
              <a:buClrTx/>
              <a:buSzTx/>
              <a:buFontTx/>
              <a:buNone/>
              <a:tabLst/>
              <a:defRPr/>
            </a:pPr>
            <a:fld id="{C3C612AD-2BC5-374B-8E13-A03CCEB8D1D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00767" rtl="0" eaLnBrk="1" fontAlgn="auto" latinLnBrk="0" hangingPunct="1">
                <a:lnSpc>
                  <a:spcPct val="100000"/>
                </a:lnSpc>
                <a:spcBef>
                  <a:spcPts val="0"/>
                </a:spcBef>
                <a:spcAft>
                  <a:spcPts val="0"/>
                </a:spcAft>
                <a:buClrTx/>
                <a:buSzTx/>
                <a:buFontTx/>
                <a:buNone/>
                <a:tabLst/>
                <a:defRPr/>
              </a:pPr>
              <a:t>24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4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0839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986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152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954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4647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439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1042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7885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010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913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0070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6698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6869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5841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0745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1485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63255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3356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683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43121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6004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544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0658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49131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2574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7227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87501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4885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6738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582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7686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092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6558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9473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5356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52705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94413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9303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Shape 1479"/>
          <p:cNvSpPr>
            <a:spLocks noGrp="1" noRot="1" noChangeAspect="1"/>
          </p:cNvSpPr>
          <p:nvPr>
            <p:ph type="sldImg"/>
          </p:nvPr>
        </p:nvSpPr>
        <p:spPr>
          <a:xfrm>
            <a:off x="685800" y="1143000"/>
            <a:ext cx="5486400" cy="3086100"/>
          </a:xfrm>
          <a:prstGeom prst="rect">
            <a:avLst/>
          </a:prstGeom>
        </p:spPr>
        <p:txBody>
          <a:bodyPr/>
          <a:lstStyle/>
          <a:p>
            <a:endParaRPr/>
          </a:p>
        </p:txBody>
      </p:sp>
      <p:sp>
        <p:nvSpPr>
          <p:cNvPr id="1480" name="Shape 1480"/>
          <p:cNvSpPr>
            <a:spLocks noGrp="1"/>
          </p:cNvSpPr>
          <p:nvPr>
            <p:ph type="body" sz="quarter" idx="1"/>
          </p:nvPr>
        </p:nvSpPr>
        <p:spPr>
          <a:prstGeom prst="rect">
            <a:avLst/>
          </a:prstGeom>
        </p:spPr>
        <p:txBody>
          <a:bodyPr/>
          <a:lstStyle/>
          <a:p>
            <a:r>
              <a:t>Uno de los componentes clave en Flash Mobile es la forma como ¡TU GANAS DINERO!</a:t>
            </a:r>
          </a:p>
          <a:p>
            <a:endParaRPr/>
          </a:p>
          <a:p>
            <a:r>
              <a:t>Cada que vez que adquieres un cliente a través de tu tienda en línea, ganas un porcentaje del uso mensual del servicio de tu cliente, mes tras mes, año tras año, durante el tiempo que ellos permanezcan como clientes de Flash Mobile. </a:t>
            </a:r>
          </a:p>
          <a:p>
            <a:endParaRPr/>
          </a:p>
          <a:p>
            <a:r>
              <a:t>Esto se conoce como ingreso residual. Cada vez que los clientes se suscriben en los servicios a través de tu tienda en línea, tu podrás ganar hasta un 10% de sus facturas cada mes. Mientras más clientes adquieres, mayor porcentaje podrás ganar y tu ingreso residual crecerá. </a:t>
            </a:r>
          </a:p>
        </p:txBody>
      </p:sp>
    </p:spTree>
    <p:extLst>
      <p:ext uri="{BB962C8B-B14F-4D97-AF65-F5344CB8AC3E}">
        <p14:creationId xmlns:p14="http://schemas.microsoft.com/office/powerpoint/2010/main" val="1058637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500767" rtl="0" eaLnBrk="1" fontAlgn="auto" latinLnBrk="0" hangingPunct="1">
              <a:lnSpc>
                <a:spcPct val="100000"/>
              </a:lnSpc>
              <a:spcBef>
                <a:spcPts val="0"/>
              </a:spcBef>
              <a:spcAft>
                <a:spcPts val="0"/>
              </a:spcAft>
              <a:buClrTx/>
              <a:buSzTx/>
              <a:buFontTx/>
              <a:buNone/>
              <a:tabLst/>
              <a:defRPr/>
            </a:pPr>
            <a:fld id="{C3C612AD-2BC5-374B-8E13-A03CCEB8D1D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00767" rtl="0" eaLnBrk="1" fontAlgn="auto" latinLnBrk="0" hangingPunct="1">
                <a:lnSpc>
                  <a:spcPct val="100000"/>
                </a:lnSpc>
                <a:spcBef>
                  <a:spcPts val="0"/>
                </a:spcBef>
                <a:spcAft>
                  <a:spcPts val="0"/>
                </a:spcAft>
                <a:buClrTx/>
                <a:buSzTx/>
                <a:buFontTx/>
                <a:buNone/>
                <a:tabLst/>
                <a:defRPr/>
              </a:pPr>
              <a:t>62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19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5213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984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452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s-ES_tradnl" altLang="es-MX"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A4E2A6-5FF4-4C2A-A391-49896F4EC1A1}" type="slidenum">
              <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_tradnl" altLang="es-MX"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446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20A2D3-63F1-43D3-B4F8-F98C44E54A85}" type="datetimeFigureOut">
              <a:rPr lang="es-MX" smtClean="0"/>
              <a:t>17/05/2023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142197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0A2D3-63F1-43D3-B4F8-F98C44E54A85}" type="datetimeFigureOut">
              <a:rPr lang="es-MX" smtClean="0"/>
              <a:t>17/05/2023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317423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0A2D3-63F1-43D3-B4F8-F98C44E54A85}" type="datetimeFigureOut">
              <a:rPr lang="es-MX" smtClean="0"/>
              <a:t>17/05/2023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112627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pic>
        <p:nvPicPr>
          <p:cNvPr id="190" name="Imagen 6" descr="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 y="6"/>
            <a:ext cx="12206166" cy="6870118"/>
          </a:xfrm>
          <a:prstGeom prst="rect">
            <a:avLst/>
          </a:prstGeom>
          <a:ln w="12700">
            <a:miter lim="400000"/>
          </a:ln>
        </p:spPr>
      </p:pic>
      <p:sp>
        <p:nvSpPr>
          <p:cNvPr id="191" name="Rectangle"/>
          <p:cNvSpPr/>
          <p:nvPr/>
        </p:nvSpPr>
        <p:spPr>
          <a:xfrm>
            <a:off x="371907" y="372130"/>
            <a:ext cx="11462355" cy="6121088"/>
          </a:xfrm>
          <a:prstGeom prst="rect">
            <a:avLst/>
          </a:prstGeom>
          <a:solidFill>
            <a:srgbClr val="FFFFFF"/>
          </a:solidFill>
          <a:ln w="12700">
            <a:miter lim="400000"/>
          </a:ln>
        </p:spPr>
        <p:txBody>
          <a:bodyPr lIns="81580" rIns="81580" anchor="ctr"/>
          <a:lstStyle/>
          <a:p>
            <a:pPr algn="ctr">
              <a:defRPr sz="400">
                <a:solidFill>
                  <a:srgbClr val="FFFFFF"/>
                </a:solidFill>
              </a:defRPr>
            </a:pPr>
            <a:endParaRPr sz="713"/>
          </a:p>
        </p:txBody>
      </p:sp>
      <p:sp>
        <p:nvSpPr>
          <p:cNvPr id="192" name="Image"/>
          <p:cNvSpPr>
            <a:spLocks noGrp="1"/>
          </p:cNvSpPr>
          <p:nvPr>
            <p:ph type="pic" sz="quarter" idx="13"/>
          </p:nvPr>
        </p:nvSpPr>
        <p:spPr>
          <a:xfrm>
            <a:off x="371133" y="1918679"/>
            <a:ext cx="11468025" cy="445827"/>
          </a:xfrm>
          <a:prstGeom prst="rect">
            <a:avLst/>
          </a:prstGeom>
        </p:spPr>
        <p:txBody>
          <a:bodyPr lIns="91439" rIns="91439">
            <a:noAutofit/>
          </a:bodyPr>
          <a:lstStyle/>
          <a:p>
            <a:endParaRPr/>
          </a:p>
        </p:txBody>
      </p:sp>
      <p:sp>
        <p:nvSpPr>
          <p:cNvPr id="193" name="Número de diapositiva"/>
          <p:cNvSpPr txBox="1">
            <a:spLocks noGrp="1"/>
          </p:cNvSpPr>
          <p:nvPr>
            <p:ph type="sldNum" sz="quarter" idx="2"/>
          </p:nvPr>
        </p:nvSpPr>
        <p:spPr>
          <a:xfrm>
            <a:off x="11267420" y="6356147"/>
            <a:ext cx="328438" cy="34411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1325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50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738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762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528436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598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267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592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0A2D3-63F1-43D3-B4F8-F98C44E54A85}" type="datetimeFigureOut">
              <a:rPr lang="es-MX" smtClean="0"/>
              <a:t>17/05/2023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158254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14383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9264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4596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42714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7167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7760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991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24153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1464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71"/>
            <a:ext cx="9144001" cy="2387600"/>
          </a:xfrm>
        </p:spPr>
        <p:txBody>
          <a:bodyPr anchor="b"/>
          <a:lstStyle>
            <a:lvl1pPr algn="ctr">
              <a:defRPr sz="5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3" y="3602043"/>
            <a:ext cx="9144001" cy="1655762"/>
          </a:xfrm>
        </p:spPr>
        <p:txBody>
          <a:bodyPr/>
          <a:lstStyle>
            <a:lvl1pPr marL="0" indent="0" algn="ctr">
              <a:buNone/>
              <a:defRPr sz="2246"/>
            </a:lvl1pPr>
            <a:lvl2pPr marL="427793" indent="0" algn="ctr">
              <a:buNone/>
              <a:defRPr sz="1871"/>
            </a:lvl2pPr>
            <a:lvl3pPr marL="855581" indent="0" algn="ctr">
              <a:buNone/>
              <a:defRPr sz="1681"/>
            </a:lvl3pPr>
            <a:lvl4pPr marL="1283372" indent="0" algn="ctr">
              <a:buNone/>
              <a:defRPr sz="1497"/>
            </a:lvl4pPr>
            <a:lvl5pPr marL="1711163" indent="0" algn="ctr">
              <a:buNone/>
              <a:defRPr sz="1497"/>
            </a:lvl5pPr>
            <a:lvl6pPr marL="2138951" indent="0" algn="ctr">
              <a:buNone/>
              <a:defRPr sz="1497"/>
            </a:lvl6pPr>
            <a:lvl7pPr marL="2566745" indent="0" algn="ctr">
              <a:buNone/>
              <a:defRPr sz="1497"/>
            </a:lvl7pPr>
            <a:lvl8pPr marL="2994535" indent="0" algn="ctr">
              <a:buNone/>
              <a:defRPr sz="1497"/>
            </a:lvl8pPr>
            <a:lvl9pPr marL="3422326" indent="0" algn="ctr">
              <a:buNone/>
              <a:defRPr sz="14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63499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20A2D3-63F1-43D3-B4F8-F98C44E54A85}" type="datetimeFigureOut">
              <a:rPr lang="es-MX" smtClean="0"/>
              <a:t>17/05/2023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2742550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049653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9"/>
          </a:xfrm>
        </p:spPr>
        <p:txBody>
          <a:bodyPr anchor="b"/>
          <a:lstStyle>
            <a:lvl1pPr>
              <a:defRPr sz="5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8"/>
            <a:ext cx="10515600" cy="1500185"/>
          </a:xfrm>
        </p:spPr>
        <p:txBody>
          <a:bodyPr/>
          <a:lstStyle>
            <a:lvl1pPr marL="0" indent="0">
              <a:buNone/>
              <a:defRPr sz="2246">
                <a:solidFill>
                  <a:schemeClr val="tx1">
                    <a:tint val="75000"/>
                  </a:schemeClr>
                </a:solidFill>
              </a:defRPr>
            </a:lvl1pPr>
            <a:lvl2pPr marL="427793" indent="0">
              <a:buNone/>
              <a:defRPr sz="1871">
                <a:solidFill>
                  <a:schemeClr val="tx1">
                    <a:tint val="75000"/>
                  </a:schemeClr>
                </a:solidFill>
              </a:defRPr>
            </a:lvl2pPr>
            <a:lvl3pPr marL="855581" indent="0">
              <a:buNone/>
              <a:defRPr sz="1681">
                <a:solidFill>
                  <a:schemeClr val="tx1">
                    <a:tint val="75000"/>
                  </a:schemeClr>
                </a:solidFill>
              </a:defRPr>
            </a:lvl3pPr>
            <a:lvl4pPr marL="1283372" indent="0">
              <a:buNone/>
              <a:defRPr sz="1497">
                <a:solidFill>
                  <a:schemeClr val="tx1">
                    <a:tint val="75000"/>
                  </a:schemeClr>
                </a:solidFill>
              </a:defRPr>
            </a:lvl4pPr>
            <a:lvl5pPr marL="1711163" indent="0">
              <a:buNone/>
              <a:defRPr sz="1497">
                <a:solidFill>
                  <a:schemeClr val="tx1">
                    <a:tint val="75000"/>
                  </a:schemeClr>
                </a:solidFill>
              </a:defRPr>
            </a:lvl5pPr>
            <a:lvl6pPr marL="2138951" indent="0">
              <a:buNone/>
              <a:defRPr sz="1497">
                <a:solidFill>
                  <a:schemeClr val="tx1">
                    <a:tint val="75000"/>
                  </a:schemeClr>
                </a:solidFill>
              </a:defRPr>
            </a:lvl6pPr>
            <a:lvl7pPr marL="2566745" indent="0">
              <a:buNone/>
              <a:defRPr sz="1497">
                <a:solidFill>
                  <a:schemeClr val="tx1">
                    <a:tint val="75000"/>
                  </a:schemeClr>
                </a:solidFill>
              </a:defRPr>
            </a:lvl7pPr>
            <a:lvl8pPr marL="2994535" indent="0">
              <a:buNone/>
              <a:defRPr sz="1497">
                <a:solidFill>
                  <a:schemeClr val="tx1">
                    <a:tint val="75000"/>
                  </a:schemeClr>
                </a:solidFill>
              </a:defRPr>
            </a:lvl8pPr>
            <a:lvl9pPr marL="3422326" indent="0">
              <a:buNone/>
              <a:defRPr sz="14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132188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10" y="1825631"/>
            <a:ext cx="5181601"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9" y="1825631"/>
            <a:ext cx="5181601"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866927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6"/>
            <a:ext cx="10515600" cy="132556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94" y="1681167"/>
            <a:ext cx="5157785" cy="823914"/>
          </a:xfrm>
        </p:spPr>
        <p:txBody>
          <a:bodyPr anchor="b"/>
          <a:lstStyle>
            <a:lvl1pPr marL="0" indent="0">
              <a:buNone/>
              <a:defRPr sz="2246" b="1"/>
            </a:lvl1pPr>
            <a:lvl2pPr marL="427793" indent="0">
              <a:buNone/>
              <a:defRPr sz="1871" b="1"/>
            </a:lvl2pPr>
            <a:lvl3pPr marL="855581" indent="0">
              <a:buNone/>
              <a:defRPr sz="1681" b="1"/>
            </a:lvl3pPr>
            <a:lvl4pPr marL="1283372" indent="0">
              <a:buNone/>
              <a:defRPr sz="1497" b="1"/>
            </a:lvl4pPr>
            <a:lvl5pPr marL="1711163" indent="0">
              <a:buNone/>
              <a:defRPr sz="1497" b="1"/>
            </a:lvl5pPr>
            <a:lvl6pPr marL="2138951" indent="0">
              <a:buNone/>
              <a:defRPr sz="1497" b="1"/>
            </a:lvl6pPr>
            <a:lvl7pPr marL="2566745" indent="0">
              <a:buNone/>
              <a:defRPr sz="1497" b="1"/>
            </a:lvl7pPr>
            <a:lvl8pPr marL="2994535" indent="0">
              <a:buNone/>
              <a:defRPr sz="1497" b="1"/>
            </a:lvl8pPr>
            <a:lvl9pPr marL="3422326" indent="0">
              <a:buNone/>
              <a:defRPr sz="1497" b="1"/>
            </a:lvl9pPr>
          </a:lstStyle>
          <a:p>
            <a:pPr lvl="0"/>
            <a:r>
              <a:rPr lang="es-ES"/>
              <a:t>Haga clic para modificar los estilos de texto del patrón</a:t>
            </a:r>
          </a:p>
        </p:txBody>
      </p:sp>
      <p:sp>
        <p:nvSpPr>
          <p:cNvPr id="4" name="Content Placeholder 3"/>
          <p:cNvSpPr>
            <a:spLocks noGrp="1"/>
          </p:cNvSpPr>
          <p:nvPr>
            <p:ph sz="half" idx="2"/>
          </p:nvPr>
        </p:nvSpPr>
        <p:spPr>
          <a:xfrm>
            <a:off x="839794" y="2505080"/>
            <a:ext cx="5157785" cy="3684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4" y="1681167"/>
            <a:ext cx="5183190" cy="823914"/>
          </a:xfrm>
        </p:spPr>
        <p:txBody>
          <a:bodyPr anchor="b"/>
          <a:lstStyle>
            <a:lvl1pPr marL="0" indent="0">
              <a:buNone/>
              <a:defRPr sz="2246" b="1"/>
            </a:lvl1pPr>
            <a:lvl2pPr marL="427793" indent="0">
              <a:buNone/>
              <a:defRPr sz="1871" b="1"/>
            </a:lvl2pPr>
            <a:lvl3pPr marL="855581" indent="0">
              <a:buNone/>
              <a:defRPr sz="1681" b="1"/>
            </a:lvl3pPr>
            <a:lvl4pPr marL="1283372" indent="0">
              <a:buNone/>
              <a:defRPr sz="1497" b="1"/>
            </a:lvl4pPr>
            <a:lvl5pPr marL="1711163" indent="0">
              <a:buNone/>
              <a:defRPr sz="1497" b="1"/>
            </a:lvl5pPr>
            <a:lvl6pPr marL="2138951" indent="0">
              <a:buNone/>
              <a:defRPr sz="1497" b="1"/>
            </a:lvl6pPr>
            <a:lvl7pPr marL="2566745" indent="0">
              <a:buNone/>
              <a:defRPr sz="1497" b="1"/>
            </a:lvl7pPr>
            <a:lvl8pPr marL="2994535" indent="0">
              <a:buNone/>
              <a:defRPr sz="1497" b="1"/>
            </a:lvl8pPr>
            <a:lvl9pPr marL="3422326" indent="0">
              <a:buNone/>
              <a:defRPr sz="1497" b="1"/>
            </a:lvl9pPr>
          </a:lstStyle>
          <a:p>
            <a:pPr lvl="0"/>
            <a:r>
              <a:rPr lang="es-ES"/>
              <a:t>Haga clic para modificar los estilos de texto del patrón</a:t>
            </a:r>
          </a:p>
        </p:txBody>
      </p:sp>
      <p:sp>
        <p:nvSpPr>
          <p:cNvPr id="6" name="Content Placeholder 5"/>
          <p:cNvSpPr>
            <a:spLocks noGrp="1"/>
          </p:cNvSpPr>
          <p:nvPr>
            <p:ph sz="quarter" idx="4"/>
          </p:nvPr>
        </p:nvSpPr>
        <p:spPr>
          <a:xfrm>
            <a:off x="6172204" y="2505080"/>
            <a:ext cx="5183190" cy="3684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F147BF-64F8-B843-82F6-5C656DFCB4CC}" type="datetimeFigureOut">
              <a:rPr lang="es-CO" smtClean="0"/>
              <a:t>17/05/2023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197569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F147BF-64F8-B843-82F6-5C656DFCB4CC}" type="datetimeFigureOut">
              <a:rPr lang="es-CO" smtClean="0"/>
              <a:t>17/05/2023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074079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147BF-64F8-B843-82F6-5C656DFCB4CC}" type="datetimeFigureOut">
              <a:rPr lang="es-CO" smtClean="0"/>
              <a:t>17/05/2023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060885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4"/>
            <a:ext cx="3932235" cy="1600202"/>
          </a:xfrm>
        </p:spPr>
        <p:txBody>
          <a:bodyPr anchor="b"/>
          <a:lstStyle>
            <a:lvl1pPr>
              <a:defRPr sz="29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93" y="987429"/>
            <a:ext cx="6172198" cy="4873625"/>
          </a:xfrm>
        </p:spPr>
        <p:txBody>
          <a:bodyPr/>
          <a:lstStyle>
            <a:lvl1pPr>
              <a:defRPr sz="2994"/>
            </a:lvl1pPr>
            <a:lvl2pPr>
              <a:defRPr sz="2620"/>
            </a:lvl2pPr>
            <a:lvl3pPr>
              <a:defRPr sz="2246"/>
            </a:lvl3pPr>
            <a:lvl4pPr>
              <a:defRPr sz="1871"/>
            </a:lvl4pPr>
            <a:lvl5pPr>
              <a:defRPr sz="1871"/>
            </a:lvl5pPr>
            <a:lvl6pPr>
              <a:defRPr sz="1871"/>
            </a:lvl6pPr>
            <a:lvl7pPr>
              <a:defRPr sz="1871"/>
            </a:lvl7pPr>
            <a:lvl8pPr>
              <a:defRPr sz="1871"/>
            </a:lvl8pPr>
            <a:lvl9pPr>
              <a:defRPr sz="187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90" y="2057402"/>
            <a:ext cx="3932235" cy="3811589"/>
          </a:xfrm>
        </p:spPr>
        <p:txBody>
          <a:bodyPr/>
          <a:lstStyle>
            <a:lvl1pPr marL="0" indent="0">
              <a:buNone/>
              <a:defRPr sz="1497"/>
            </a:lvl1pPr>
            <a:lvl2pPr marL="427793" indent="0">
              <a:buNone/>
              <a:defRPr sz="1312"/>
            </a:lvl2pPr>
            <a:lvl3pPr marL="855581" indent="0">
              <a:buNone/>
              <a:defRPr sz="1123"/>
            </a:lvl3pPr>
            <a:lvl4pPr marL="1283372" indent="0">
              <a:buNone/>
              <a:defRPr sz="937"/>
            </a:lvl4pPr>
            <a:lvl5pPr marL="1711163" indent="0">
              <a:buNone/>
              <a:defRPr sz="937"/>
            </a:lvl5pPr>
            <a:lvl6pPr marL="2138951" indent="0">
              <a:buNone/>
              <a:defRPr sz="937"/>
            </a:lvl6pPr>
            <a:lvl7pPr marL="2566745" indent="0">
              <a:buNone/>
              <a:defRPr sz="937"/>
            </a:lvl7pPr>
            <a:lvl8pPr marL="2994535" indent="0">
              <a:buNone/>
              <a:defRPr sz="937"/>
            </a:lvl8pPr>
            <a:lvl9pPr marL="3422326" indent="0">
              <a:buNone/>
              <a:defRPr sz="93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540630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4"/>
            <a:ext cx="3932235" cy="1600202"/>
          </a:xfrm>
        </p:spPr>
        <p:txBody>
          <a:bodyPr anchor="b"/>
          <a:lstStyle>
            <a:lvl1pPr>
              <a:defRPr sz="29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93" y="987429"/>
            <a:ext cx="6172198" cy="4873625"/>
          </a:xfrm>
        </p:spPr>
        <p:txBody>
          <a:bodyPr anchor="t"/>
          <a:lstStyle>
            <a:lvl1pPr marL="0" indent="0">
              <a:buNone/>
              <a:defRPr sz="2994"/>
            </a:lvl1pPr>
            <a:lvl2pPr marL="427793" indent="0">
              <a:buNone/>
              <a:defRPr sz="2620"/>
            </a:lvl2pPr>
            <a:lvl3pPr marL="855581" indent="0">
              <a:buNone/>
              <a:defRPr sz="2246"/>
            </a:lvl3pPr>
            <a:lvl4pPr marL="1283372" indent="0">
              <a:buNone/>
              <a:defRPr sz="1871"/>
            </a:lvl4pPr>
            <a:lvl5pPr marL="1711163" indent="0">
              <a:buNone/>
              <a:defRPr sz="1871"/>
            </a:lvl5pPr>
            <a:lvl6pPr marL="2138951" indent="0">
              <a:buNone/>
              <a:defRPr sz="1871"/>
            </a:lvl6pPr>
            <a:lvl7pPr marL="2566745" indent="0">
              <a:buNone/>
              <a:defRPr sz="1871"/>
            </a:lvl7pPr>
            <a:lvl8pPr marL="2994535" indent="0">
              <a:buNone/>
              <a:defRPr sz="1871"/>
            </a:lvl8pPr>
            <a:lvl9pPr marL="3422326" indent="0">
              <a:buNone/>
              <a:defRPr sz="187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90" y="2057402"/>
            <a:ext cx="3932235" cy="3811589"/>
          </a:xfrm>
        </p:spPr>
        <p:txBody>
          <a:bodyPr/>
          <a:lstStyle>
            <a:lvl1pPr marL="0" indent="0">
              <a:buNone/>
              <a:defRPr sz="1497"/>
            </a:lvl1pPr>
            <a:lvl2pPr marL="427793" indent="0">
              <a:buNone/>
              <a:defRPr sz="1312"/>
            </a:lvl2pPr>
            <a:lvl3pPr marL="855581" indent="0">
              <a:buNone/>
              <a:defRPr sz="1123"/>
            </a:lvl3pPr>
            <a:lvl4pPr marL="1283372" indent="0">
              <a:buNone/>
              <a:defRPr sz="937"/>
            </a:lvl4pPr>
            <a:lvl5pPr marL="1711163" indent="0">
              <a:buNone/>
              <a:defRPr sz="937"/>
            </a:lvl5pPr>
            <a:lvl6pPr marL="2138951" indent="0">
              <a:buNone/>
              <a:defRPr sz="937"/>
            </a:lvl6pPr>
            <a:lvl7pPr marL="2566745" indent="0">
              <a:buNone/>
              <a:defRPr sz="937"/>
            </a:lvl7pPr>
            <a:lvl8pPr marL="2994535" indent="0">
              <a:buNone/>
              <a:defRPr sz="937"/>
            </a:lvl8pPr>
            <a:lvl9pPr marL="3422326" indent="0">
              <a:buNone/>
              <a:defRPr sz="93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838835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412888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898" cy="581184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30"/>
            <a:ext cx="7734299" cy="581184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409084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20A2D3-63F1-43D3-B4F8-F98C44E54A85}" type="datetimeFigureOut">
              <a:rPr lang="es-MX" smtClean="0"/>
              <a:t>17/05/2023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4157174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21217" y="457629"/>
            <a:ext cx="3178673" cy="598562"/>
          </a:xfrm>
        </p:spPr>
        <p:txBody>
          <a:bodyPr lIns="0" tIns="0" rIns="0" bIns="0"/>
          <a:lstStyle>
            <a:lvl1pPr>
              <a:defRPr sz="3639" b="1" i="0">
                <a:solidFill>
                  <a:schemeClr val="bg1"/>
                </a:solidFill>
                <a:latin typeface="Arial"/>
                <a:cs typeface="Arial"/>
              </a:defRPr>
            </a:lvl1pPr>
          </a:lstStyle>
          <a:p>
            <a:endParaRPr/>
          </a:p>
        </p:txBody>
      </p:sp>
      <p:sp>
        <p:nvSpPr>
          <p:cNvPr id="3" name="Holder 3"/>
          <p:cNvSpPr>
            <a:spLocks noGrp="1"/>
          </p:cNvSpPr>
          <p:nvPr>
            <p:ph sz="half" idx="2"/>
          </p:nvPr>
        </p:nvSpPr>
        <p:spPr>
          <a:xfrm>
            <a:off x="1133220" y="1761859"/>
            <a:ext cx="5485131" cy="323102"/>
          </a:xfrm>
          <a:prstGeom prst="rect">
            <a:avLst/>
          </a:prstGeom>
        </p:spPr>
        <p:txBody>
          <a:bodyPr wrap="square" lIns="0" tIns="0" rIns="0" bIns="0">
            <a:spAutoFit/>
          </a:bodyPr>
          <a:lstStyle>
            <a:lvl1pPr>
              <a:defRPr sz="2333" b="0" i="0">
                <a:solidFill>
                  <a:srgbClr val="904199"/>
                </a:solidFill>
                <a:latin typeface="Arial"/>
                <a:cs typeface="Arial"/>
              </a:defRPr>
            </a:lvl1pPr>
          </a:lstStyle>
          <a:p>
            <a:endParaRPr/>
          </a:p>
        </p:txBody>
      </p:sp>
      <p:sp>
        <p:nvSpPr>
          <p:cNvPr id="4" name="Holder 4"/>
          <p:cNvSpPr>
            <a:spLocks noGrp="1"/>
          </p:cNvSpPr>
          <p:nvPr>
            <p:ph sz="half" idx="3"/>
          </p:nvPr>
        </p:nvSpPr>
        <p:spPr>
          <a:xfrm>
            <a:off x="7156756" y="1343561"/>
            <a:ext cx="4732805" cy="349006"/>
          </a:xfrm>
          <a:prstGeom prst="rect">
            <a:avLst/>
          </a:prstGeom>
        </p:spPr>
        <p:txBody>
          <a:bodyPr wrap="square" lIns="0" tIns="0" rIns="0" bIns="0">
            <a:spAutoFit/>
          </a:bodyPr>
          <a:lstStyle>
            <a:lvl1pPr>
              <a:defRPr sz="2520" b="0" i="0">
                <a:solidFill>
                  <a:srgbClr val="904199"/>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680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9954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Texto del título</a:t>
            </a:r>
          </a:p>
        </p:txBody>
      </p:sp>
      <p:sp>
        <p:nvSpPr>
          <p:cNvPr id="21" name="Shape 2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914481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71"/>
            <a:ext cx="9144001" cy="2387600"/>
          </a:xfrm>
        </p:spPr>
        <p:txBody>
          <a:bodyPr anchor="b"/>
          <a:lstStyle>
            <a:lvl1pPr algn="ctr">
              <a:defRPr sz="5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3" y="3602043"/>
            <a:ext cx="9144001" cy="1655762"/>
          </a:xfrm>
        </p:spPr>
        <p:txBody>
          <a:bodyPr/>
          <a:lstStyle>
            <a:lvl1pPr marL="0" indent="0" algn="ctr">
              <a:buNone/>
              <a:defRPr sz="2246"/>
            </a:lvl1pPr>
            <a:lvl2pPr marL="427793" indent="0" algn="ctr">
              <a:buNone/>
              <a:defRPr sz="1871"/>
            </a:lvl2pPr>
            <a:lvl3pPr marL="855581" indent="0" algn="ctr">
              <a:buNone/>
              <a:defRPr sz="1681"/>
            </a:lvl3pPr>
            <a:lvl4pPr marL="1283372" indent="0" algn="ctr">
              <a:buNone/>
              <a:defRPr sz="1497"/>
            </a:lvl4pPr>
            <a:lvl5pPr marL="1711163" indent="0" algn="ctr">
              <a:buNone/>
              <a:defRPr sz="1497"/>
            </a:lvl5pPr>
            <a:lvl6pPr marL="2138951" indent="0" algn="ctr">
              <a:buNone/>
              <a:defRPr sz="1497"/>
            </a:lvl6pPr>
            <a:lvl7pPr marL="2566745" indent="0" algn="ctr">
              <a:buNone/>
              <a:defRPr sz="1497"/>
            </a:lvl7pPr>
            <a:lvl8pPr marL="2994535" indent="0" algn="ctr">
              <a:buNone/>
              <a:defRPr sz="1497"/>
            </a:lvl8pPr>
            <a:lvl9pPr marL="3422326" indent="0" algn="ctr">
              <a:buNone/>
              <a:defRPr sz="14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525919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986317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9"/>
          </a:xfrm>
        </p:spPr>
        <p:txBody>
          <a:bodyPr anchor="b"/>
          <a:lstStyle>
            <a:lvl1pPr>
              <a:defRPr sz="5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8"/>
            <a:ext cx="10515600" cy="1500185"/>
          </a:xfrm>
        </p:spPr>
        <p:txBody>
          <a:bodyPr/>
          <a:lstStyle>
            <a:lvl1pPr marL="0" indent="0">
              <a:buNone/>
              <a:defRPr sz="2246">
                <a:solidFill>
                  <a:schemeClr val="tx1">
                    <a:tint val="75000"/>
                  </a:schemeClr>
                </a:solidFill>
              </a:defRPr>
            </a:lvl1pPr>
            <a:lvl2pPr marL="427793" indent="0">
              <a:buNone/>
              <a:defRPr sz="1871">
                <a:solidFill>
                  <a:schemeClr val="tx1">
                    <a:tint val="75000"/>
                  </a:schemeClr>
                </a:solidFill>
              </a:defRPr>
            </a:lvl2pPr>
            <a:lvl3pPr marL="855581" indent="0">
              <a:buNone/>
              <a:defRPr sz="1681">
                <a:solidFill>
                  <a:schemeClr val="tx1">
                    <a:tint val="75000"/>
                  </a:schemeClr>
                </a:solidFill>
              </a:defRPr>
            </a:lvl3pPr>
            <a:lvl4pPr marL="1283372" indent="0">
              <a:buNone/>
              <a:defRPr sz="1497">
                <a:solidFill>
                  <a:schemeClr val="tx1">
                    <a:tint val="75000"/>
                  </a:schemeClr>
                </a:solidFill>
              </a:defRPr>
            </a:lvl4pPr>
            <a:lvl5pPr marL="1711163" indent="0">
              <a:buNone/>
              <a:defRPr sz="1497">
                <a:solidFill>
                  <a:schemeClr val="tx1">
                    <a:tint val="75000"/>
                  </a:schemeClr>
                </a:solidFill>
              </a:defRPr>
            </a:lvl5pPr>
            <a:lvl6pPr marL="2138951" indent="0">
              <a:buNone/>
              <a:defRPr sz="1497">
                <a:solidFill>
                  <a:schemeClr val="tx1">
                    <a:tint val="75000"/>
                  </a:schemeClr>
                </a:solidFill>
              </a:defRPr>
            </a:lvl6pPr>
            <a:lvl7pPr marL="2566745" indent="0">
              <a:buNone/>
              <a:defRPr sz="1497">
                <a:solidFill>
                  <a:schemeClr val="tx1">
                    <a:tint val="75000"/>
                  </a:schemeClr>
                </a:solidFill>
              </a:defRPr>
            </a:lvl7pPr>
            <a:lvl8pPr marL="2994535" indent="0">
              <a:buNone/>
              <a:defRPr sz="1497">
                <a:solidFill>
                  <a:schemeClr val="tx1">
                    <a:tint val="75000"/>
                  </a:schemeClr>
                </a:solidFill>
              </a:defRPr>
            </a:lvl8pPr>
            <a:lvl9pPr marL="3422326" indent="0">
              <a:buNone/>
              <a:defRPr sz="14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185839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10" y="1825631"/>
            <a:ext cx="5181601"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9" y="1825631"/>
            <a:ext cx="5181601"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867738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6"/>
            <a:ext cx="10515600" cy="132556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94" y="1681167"/>
            <a:ext cx="5157785" cy="823914"/>
          </a:xfrm>
        </p:spPr>
        <p:txBody>
          <a:bodyPr anchor="b"/>
          <a:lstStyle>
            <a:lvl1pPr marL="0" indent="0">
              <a:buNone/>
              <a:defRPr sz="2246" b="1"/>
            </a:lvl1pPr>
            <a:lvl2pPr marL="427793" indent="0">
              <a:buNone/>
              <a:defRPr sz="1871" b="1"/>
            </a:lvl2pPr>
            <a:lvl3pPr marL="855581" indent="0">
              <a:buNone/>
              <a:defRPr sz="1681" b="1"/>
            </a:lvl3pPr>
            <a:lvl4pPr marL="1283372" indent="0">
              <a:buNone/>
              <a:defRPr sz="1497" b="1"/>
            </a:lvl4pPr>
            <a:lvl5pPr marL="1711163" indent="0">
              <a:buNone/>
              <a:defRPr sz="1497" b="1"/>
            </a:lvl5pPr>
            <a:lvl6pPr marL="2138951" indent="0">
              <a:buNone/>
              <a:defRPr sz="1497" b="1"/>
            </a:lvl6pPr>
            <a:lvl7pPr marL="2566745" indent="0">
              <a:buNone/>
              <a:defRPr sz="1497" b="1"/>
            </a:lvl7pPr>
            <a:lvl8pPr marL="2994535" indent="0">
              <a:buNone/>
              <a:defRPr sz="1497" b="1"/>
            </a:lvl8pPr>
            <a:lvl9pPr marL="3422326" indent="0">
              <a:buNone/>
              <a:defRPr sz="1497" b="1"/>
            </a:lvl9pPr>
          </a:lstStyle>
          <a:p>
            <a:pPr lvl="0"/>
            <a:r>
              <a:rPr lang="es-ES"/>
              <a:t>Haga clic para modificar los estilos de texto del patrón</a:t>
            </a:r>
          </a:p>
        </p:txBody>
      </p:sp>
      <p:sp>
        <p:nvSpPr>
          <p:cNvPr id="4" name="Content Placeholder 3"/>
          <p:cNvSpPr>
            <a:spLocks noGrp="1"/>
          </p:cNvSpPr>
          <p:nvPr>
            <p:ph sz="half" idx="2"/>
          </p:nvPr>
        </p:nvSpPr>
        <p:spPr>
          <a:xfrm>
            <a:off x="839794" y="2505080"/>
            <a:ext cx="5157785" cy="3684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4" y="1681167"/>
            <a:ext cx="5183190" cy="823914"/>
          </a:xfrm>
        </p:spPr>
        <p:txBody>
          <a:bodyPr anchor="b"/>
          <a:lstStyle>
            <a:lvl1pPr marL="0" indent="0">
              <a:buNone/>
              <a:defRPr sz="2246" b="1"/>
            </a:lvl1pPr>
            <a:lvl2pPr marL="427793" indent="0">
              <a:buNone/>
              <a:defRPr sz="1871" b="1"/>
            </a:lvl2pPr>
            <a:lvl3pPr marL="855581" indent="0">
              <a:buNone/>
              <a:defRPr sz="1681" b="1"/>
            </a:lvl3pPr>
            <a:lvl4pPr marL="1283372" indent="0">
              <a:buNone/>
              <a:defRPr sz="1497" b="1"/>
            </a:lvl4pPr>
            <a:lvl5pPr marL="1711163" indent="0">
              <a:buNone/>
              <a:defRPr sz="1497" b="1"/>
            </a:lvl5pPr>
            <a:lvl6pPr marL="2138951" indent="0">
              <a:buNone/>
              <a:defRPr sz="1497" b="1"/>
            </a:lvl6pPr>
            <a:lvl7pPr marL="2566745" indent="0">
              <a:buNone/>
              <a:defRPr sz="1497" b="1"/>
            </a:lvl7pPr>
            <a:lvl8pPr marL="2994535" indent="0">
              <a:buNone/>
              <a:defRPr sz="1497" b="1"/>
            </a:lvl8pPr>
            <a:lvl9pPr marL="3422326" indent="0">
              <a:buNone/>
              <a:defRPr sz="1497" b="1"/>
            </a:lvl9pPr>
          </a:lstStyle>
          <a:p>
            <a:pPr lvl="0"/>
            <a:r>
              <a:rPr lang="es-ES"/>
              <a:t>Haga clic para modificar los estilos de texto del patrón</a:t>
            </a:r>
          </a:p>
        </p:txBody>
      </p:sp>
      <p:sp>
        <p:nvSpPr>
          <p:cNvPr id="6" name="Content Placeholder 5"/>
          <p:cNvSpPr>
            <a:spLocks noGrp="1"/>
          </p:cNvSpPr>
          <p:nvPr>
            <p:ph sz="quarter" idx="4"/>
          </p:nvPr>
        </p:nvSpPr>
        <p:spPr>
          <a:xfrm>
            <a:off x="6172204" y="2505080"/>
            <a:ext cx="5183190" cy="3684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F147BF-64F8-B843-82F6-5C656DFCB4CC}" type="datetimeFigureOut">
              <a:rPr lang="es-CO" smtClean="0"/>
              <a:t>17/05/2023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888669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F147BF-64F8-B843-82F6-5C656DFCB4CC}" type="datetimeFigureOut">
              <a:rPr lang="es-CO" smtClean="0"/>
              <a:t>17/05/2023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178532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147BF-64F8-B843-82F6-5C656DFCB4CC}" type="datetimeFigureOut">
              <a:rPr lang="es-CO" smtClean="0"/>
              <a:t>17/05/2023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6614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0A2D3-63F1-43D3-B4F8-F98C44E54A85}" type="datetimeFigureOut">
              <a:rPr lang="es-MX" smtClean="0"/>
              <a:t>17/05/2023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418411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4"/>
            <a:ext cx="3932235" cy="1600202"/>
          </a:xfrm>
        </p:spPr>
        <p:txBody>
          <a:bodyPr anchor="b"/>
          <a:lstStyle>
            <a:lvl1pPr>
              <a:defRPr sz="29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93" y="987429"/>
            <a:ext cx="6172198" cy="4873625"/>
          </a:xfrm>
        </p:spPr>
        <p:txBody>
          <a:bodyPr/>
          <a:lstStyle>
            <a:lvl1pPr>
              <a:defRPr sz="2994"/>
            </a:lvl1pPr>
            <a:lvl2pPr>
              <a:defRPr sz="2620"/>
            </a:lvl2pPr>
            <a:lvl3pPr>
              <a:defRPr sz="2246"/>
            </a:lvl3pPr>
            <a:lvl4pPr>
              <a:defRPr sz="1871"/>
            </a:lvl4pPr>
            <a:lvl5pPr>
              <a:defRPr sz="1871"/>
            </a:lvl5pPr>
            <a:lvl6pPr>
              <a:defRPr sz="1871"/>
            </a:lvl6pPr>
            <a:lvl7pPr>
              <a:defRPr sz="1871"/>
            </a:lvl7pPr>
            <a:lvl8pPr>
              <a:defRPr sz="1871"/>
            </a:lvl8pPr>
            <a:lvl9pPr>
              <a:defRPr sz="187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90" y="2057402"/>
            <a:ext cx="3932235" cy="3811589"/>
          </a:xfrm>
        </p:spPr>
        <p:txBody>
          <a:bodyPr/>
          <a:lstStyle>
            <a:lvl1pPr marL="0" indent="0">
              <a:buNone/>
              <a:defRPr sz="1497"/>
            </a:lvl1pPr>
            <a:lvl2pPr marL="427793" indent="0">
              <a:buNone/>
              <a:defRPr sz="1312"/>
            </a:lvl2pPr>
            <a:lvl3pPr marL="855581" indent="0">
              <a:buNone/>
              <a:defRPr sz="1123"/>
            </a:lvl3pPr>
            <a:lvl4pPr marL="1283372" indent="0">
              <a:buNone/>
              <a:defRPr sz="937"/>
            </a:lvl4pPr>
            <a:lvl5pPr marL="1711163" indent="0">
              <a:buNone/>
              <a:defRPr sz="937"/>
            </a:lvl5pPr>
            <a:lvl6pPr marL="2138951" indent="0">
              <a:buNone/>
              <a:defRPr sz="937"/>
            </a:lvl6pPr>
            <a:lvl7pPr marL="2566745" indent="0">
              <a:buNone/>
              <a:defRPr sz="937"/>
            </a:lvl7pPr>
            <a:lvl8pPr marL="2994535" indent="0">
              <a:buNone/>
              <a:defRPr sz="937"/>
            </a:lvl8pPr>
            <a:lvl9pPr marL="3422326" indent="0">
              <a:buNone/>
              <a:defRPr sz="93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78543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4"/>
            <a:ext cx="3932235" cy="1600202"/>
          </a:xfrm>
        </p:spPr>
        <p:txBody>
          <a:bodyPr anchor="b"/>
          <a:lstStyle>
            <a:lvl1pPr>
              <a:defRPr sz="29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93" y="987429"/>
            <a:ext cx="6172198" cy="4873625"/>
          </a:xfrm>
        </p:spPr>
        <p:txBody>
          <a:bodyPr anchor="t"/>
          <a:lstStyle>
            <a:lvl1pPr marL="0" indent="0">
              <a:buNone/>
              <a:defRPr sz="2994"/>
            </a:lvl1pPr>
            <a:lvl2pPr marL="427793" indent="0">
              <a:buNone/>
              <a:defRPr sz="2620"/>
            </a:lvl2pPr>
            <a:lvl3pPr marL="855581" indent="0">
              <a:buNone/>
              <a:defRPr sz="2246"/>
            </a:lvl3pPr>
            <a:lvl4pPr marL="1283372" indent="0">
              <a:buNone/>
              <a:defRPr sz="1871"/>
            </a:lvl4pPr>
            <a:lvl5pPr marL="1711163" indent="0">
              <a:buNone/>
              <a:defRPr sz="1871"/>
            </a:lvl5pPr>
            <a:lvl6pPr marL="2138951" indent="0">
              <a:buNone/>
              <a:defRPr sz="1871"/>
            </a:lvl6pPr>
            <a:lvl7pPr marL="2566745" indent="0">
              <a:buNone/>
              <a:defRPr sz="1871"/>
            </a:lvl7pPr>
            <a:lvl8pPr marL="2994535" indent="0">
              <a:buNone/>
              <a:defRPr sz="1871"/>
            </a:lvl8pPr>
            <a:lvl9pPr marL="3422326" indent="0">
              <a:buNone/>
              <a:defRPr sz="187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90" y="2057402"/>
            <a:ext cx="3932235" cy="3811589"/>
          </a:xfrm>
        </p:spPr>
        <p:txBody>
          <a:bodyPr/>
          <a:lstStyle>
            <a:lvl1pPr marL="0" indent="0">
              <a:buNone/>
              <a:defRPr sz="1497"/>
            </a:lvl1pPr>
            <a:lvl2pPr marL="427793" indent="0">
              <a:buNone/>
              <a:defRPr sz="1312"/>
            </a:lvl2pPr>
            <a:lvl3pPr marL="855581" indent="0">
              <a:buNone/>
              <a:defRPr sz="1123"/>
            </a:lvl3pPr>
            <a:lvl4pPr marL="1283372" indent="0">
              <a:buNone/>
              <a:defRPr sz="937"/>
            </a:lvl4pPr>
            <a:lvl5pPr marL="1711163" indent="0">
              <a:buNone/>
              <a:defRPr sz="937"/>
            </a:lvl5pPr>
            <a:lvl6pPr marL="2138951" indent="0">
              <a:buNone/>
              <a:defRPr sz="937"/>
            </a:lvl6pPr>
            <a:lvl7pPr marL="2566745" indent="0">
              <a:buNone/>
              <a:defRPr sz="937"/>
            </a:lvl7pPr>
            <a:lvl8pPr marL="2994535" indent="0">
              <a:buNone/>
              <a:defRPr sz="937"/>
            </a:lvl8pPr>
            <a:lvl9pPr marL="3422326" indent="0">
              <a:buNone/>
              <a:defRPr sz="93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694001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873113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898" cy="581184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30"/>
            <a:ext cx="7734299" cy="581184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209908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21217" y="457629"/>
            <a:ext cx="3178673" cy="598562"/>
          </a:xfrm>
        </p:spPr>
        <p:txBody>
          <a:bodyPr lIns="0" tIns="0" rIns="0" bIns="0"/>
          <a:lstStyle>
            <a:lvl1pPr>
              <a:defRPr sz="3639" b="1" i="0">
                <a:solidFill>
                  <a:schemeClr val="bg1"/>
                </a:solidFill>
                <a:latin typeface="Arial"/>
                <a:cs typeface="Arial"/>
              </a:defRPr>
            </a:lvl1pPr>
          </a:lstStyle>
          <a:p>
            <a:endParaRPr/>
          </a:p>
        </p:txBody>
      </p:sp>
      <p:sp>
        <p:nvSpPr>
          <p:cNvPr id="3" name="Holder 3"/>
          <p:cNvSpPr>
            <a:spLocks noGrp="1"/>
          </p:cNvSpPr>
          <p:nvPr>
            <p:ph sz="half" idx="2"/>
          </p:nvPr>
        </p:nvSpPr>
        <p:spPr>
          <a:xfrm>
            <a:off x="1133220" y="1761859"/>
            <a:ext cx="5485131" cy="323102"/>
          </a:xfrm>
          <a:prstGeom prst="rect">
            <a:avLst/>
          </a:prstGeom>
        </p:spPr>
        <p:txBody>
          <a:bodyPr wrap="square" lIns="0" tIns="0" rIns="0" bIns="0">
            <a:spAutoFit/>
          </a:bodyPr>
          <a:lstStyle>
            <a:lvl1pPr>
              <a:defRPr sz="2333" b="0" i="0">
                <a:solidFill>
                  <a:srgbClr val="904199"/>
                </a:solidFill>
                <a:latin typeface="Arial"/>
                <a:cs typeface="Arial"/>
              </a:defRPr>
            </a:lvl1pPr>
          </a:lstStyle>
          <a:p>
            <a:endParaRPr/>
          </a:p>
        </p:txBody>
      </p:sp>
      <p:sp>
        <p:nvSpPr>
          <p:cNvPr id="4" name="Holder 4"/>
          <p:cNvSpPr>
            <a:spLocks noGrp="1"/>
          </p:cNvSpPr>
          <p:nvPr>
            <p:ph sz="half" idx="3"/>
          </p:nvPr>
        </p:nvSpPr>
        <p:spPr>
          <a:xfrm>
            <a:off x="7156756" y="1343561"/>
            <a:ext cx="4732805" cy="349006"/>
          </a:xfrm>
          <a:prstGeom prst="rect">
            <a:avLst/>
          </a:prstGeom>
        </p:spPr>
        <p:txBody>
          <a:bodyPr wrap="square" lIns="0" tIns="0" rIns="0" bIns="0">
            <a:spAutoFit/>
          </a:bodyPr>
          <a:lstStyle>
            <a:lvl1pPr>
              <a:defRPr sz="2520" b="0" i="0">
                <a:solidFill>
                  <a:srgbClr val="904199"/>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7333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7042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Texto del título</a:t>
            </a:r>
          </a:p>
        </p:txBody>
      </p:sp>
      <p:sp>
        <p:nvSpPr>
          <p:cNvPr id="21" name="Shape 2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039871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71"/>
            <a:ext cx="9144001" cy="2387600"/>
          </a:xfrm>
        </p:spPr>
        <p:txBody>
          <a:bodyPr anchor="b"/>
          <a:lstStyle>
            <a:lvl1pPr algn="ctr">
              <a:defRPr sz="5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3" y="3602043"/>
            <a:ext cx="9144001" cy="1655762"/>
          </a:xfrm>
        </p:spPr>
        <p:txBody>
          <a:bodyPr/>
          <a:lstStyle>
            <a:lvl1pPr marL="0" indent="0" algn="ctr">
              <a:buNone/>
              <a:defRPr sz="2246"/>
            </a:lvl1pPr>
            <a:lvl2pPr marL="427793" indent="0" algn="ctr">
              <a:buNone/>
              <a:defRPr sz="1871"/>
            </a:lvl2pPr>
            <a:lvl3pPr marL="855581" indent="0" algn="ctr">
              <a:buNone/>
              <a:defRPr sz="1681"/>
            </a:lvl3pPr>
            <a:lvl4pPr marL="1283372" indent="0" algn="ctr">
              <a:buNone/>
              <a:defRPr sz="1497"/>
            </a:lvl4pPr>
            <a:lvl5pPr marL="1711163" indent="0" algn="ctr">
              <a:buNone/>
              <a:defRPr sz="1497"/>
            </a:lvl5pPr>
            <a:lvl6pPr marL="2138951" indent="0" algn="ctr">
              <a:buNone/>
              <a:defRPr sz="1497"/>
            </a:lvl6pPr>
            <a:lvl7pPr marL="2566745" indent="0" algn="ctr">
              <a:buNone/>
              <a:defRPr sz="1497"/>
            </a:lvl7pPr>
            <a:lvl8pPr marL="2994535" indent="0" algn="ctr">
              <a:buNone/>
              <a:defRPr sz="1497"/>
            </a:lvl8pPr>
            <a:lvl9pPr marL="3422326" indent="0" algn="ctr">
              <a:buNone/>
              <a:defRPr sz="14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554364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758611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9"/>
          </a:xfrm>
        </p:spPr>
        <p:txBody>
          <a:bodyPr anchor="b"/>
          <a:lstStyle>
            <a:lvl1pPr>
              <a:defRPr sz="5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8"/>
            <a:ext cx="10515600" cy="1500185"/>
          </a:xfrm>
        </p:spPr>
        <p:txBody>
          <a:bodyPr/>
          <a:lstStyle>
            <a:lvl1pPr marL="0" indent="0">
              <a:buNone/>
              <a:defRPr sz="2246">
                <a:solidFill>
                  <a:schemeClr val="tx1">
                    <a:tint val="75000"/>
                  </a:schemeClr>
                </a:solidFill>
              </a:defRPr>
            </a:lvl1pPr>
            <a:lvl2pPr marL="427793" indent="0">
              <a:buNone/>
              <a:defRPr sz="1871">
                <a:solidFill>
                  <a:schemeClr val="tx1">
                    <a:tint val="75000"/>
                  </a:schemeClr>
                </a:solidFill>
              </a:defRPr>
            </a:lvl2pPr>
            <a:lvl3pPr marL="855581" indent="0">
              <a:buNone/>
              <a:defRPr sz="1681">
                <a:solidFill>
                  <a:schemeClr val="tx1">
                    <a:tint val="75000"/>
                  </a:schemeClr>
                </a:solidFill>
              </a:defRPr>
            </a:lvl3pPr>
            <a:lvl4pPr marL="1283372" indent="0">
              <a:buNone/>
              <a:defRPr sz="1497">
                <a:solidFill>
                  <a:schemeClr val="tx1">
                    <a:tint val="75000"/>
                  </a:schemeClr>
                </a:solidFill>
              </a:defRPr>
            </a:lvl4pPr>
            <a:lvl5pPr marL="1711163" indent="0">
              <a:buNone/>
              <a:defRPr sz="1497">
                <a:solidFill>
                  <a:schemeClr val="tx1">
                    <a:tint val="75000"/>
                  </a:schemeClr>
                </a:solidFill>
              </a:defRPr>
            </a:lvl5pPr>
            <a:lvl6pPr marL="2138951" indent="0">
              <a:buNone/>
              <a:defRPr sz="1497">
                <a:solidFill>
                  <a:schemeClr val="tx1">
                    <a:tint val="75000"/>
                  </a:schemeClr>
                </a:solidFill>
              </a:defRPr>
            </a:lvl6pPr>
            <a:lvl7pPr marL="2566745" indent="0">
              <a:buNone/>
              <a:defRPr sz="1497">
                <a:solidFill>
                  <a:schemeClr val="tx1">
                    <a:tint val="75000"/>
                  </a:schemeClr>
                </a:solidFill>
              </a:defRPr>
            </a:lvl7pPr>
            <a:lvl8pPr marL="2994535" indent="0">
              <a:buNone/>
              <a:defRPr sz="1497">
                <a:solidFill>
                  <a:schemeClr val="tx1">
                    <a:tint val="75000"/>
                  </a:schemeClr>
                </a:solidFill>
              </a:defRPr>
            </a:lvl8pPr>
            <a:lvl9pPr marL="3422326" indent="0">
              <a:buNone/>
              <a:defRPr sz="14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30837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20A2D3-63F1-43D3-B4F8-F98C44E54A85}" type="datetimeFigureOut">
              <a:rPr lang="es-MX" smtClean="0"/>
              <a:t>17/05/2023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3396018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10" y="1825631"/>
            <a:ext cx="5181601"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9" y="1825631"/>
            <a:ext cx="5181601"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1022928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6"/>
            <a:ext cx="10515600" cy="132556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94" y="1681167"/>
            <a:ext cx="5157785" cy="823914"/>
          </a:xfrm>
        </p:spPr>
        <p:txBody>
          <a:bodyPr anchor="b"/>
          <a:lstStyle>
            <a:lvl1pPr marL="0" indent="0">
              <a:buNone/>
              <a:defRPr sz="2246" b="1"/>
            </a:lvl1pPr>
            <a:lvl2pPr marL="427793" indent="0">
              <a:buNone/>
              <a:defRPr sz="1871" b="1"/>
            </a:lvl2pPr>
            <a:lvl3pPr marL="855581" indent="0">
              <a:buNone/>
              <a:defRPr sz="1681" b="1"/>
            </a:lvl3pPr>
            <a:lvl4pPr marL="1283372" indent="0">
              <a:buNone/>
              <a:defRPr sz="1497" b="1"/>
            </a:lvl4pPr>
            <a:lvl5pPr marL="1711163" indent="0">
              <a:buNone/>
              <a:defRPr sz="1497" b="1"/>
            </a:lvl5pPr>
            <a:lvl6pPr marL="2138951" indent="0">
              <a:buNone/>
              <a:defRPr sz="1497" b="1"/>
            </a:lvl6pPr>
            <a:lvl7pPr marL="2566745" indent="0">
              <a:buNone/>
              <a:defRPr sz="1497" b="1"/>
            </a:lvl7pPr>
            <a:lvl8pPr marL="2994535" indent="0">
              <a:buNone/>
              <a:defRPr sz="1497" b="1"/>
            </a:lvl8pPr>
            <a:lvl9pPr marL="3422326" indent="0">
              <a:buNone/>
              <a:defRPr sz="1497" b="1"/>
            </a:lvl9pPr>
          </a:lstStyle>
          <a:p>
            <a:pPr lvl="0"/>
            <a:r>
              <a:rPr lang="es-ES"/>
              <a:t>Haga clic para modificar los estilos de texto del patrón</a:t>
            </a:r>
          </a:p>
        </p:txBody>
      </p:sp>
      <p:sp>
        <p:nvSpPr>
          <p:cNvPr id="4" name="Content Placeholder 3"/>
          <p:cNvSpPr>
            <a:spLocks noGrp="1"/>
          </p:cNvSpPr>
          <p:nvPr>
            <p:ph sz="half" idx="2"/>
          </p:nvPr>
        </p:nvSpPr>
        <p:spPr>
          <a:xfrm>
            <a:off x="839794" y="2505080"/>
            <a:ext cx="5157785" cy="3684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4" y="1681167"/>
            <a:ext cx="5183190" cy="823914"/>
          </a:xfrm>
        </p:spPr>
        <p:txBody>
          <a:bodyPr anchor="b"/>
          <a:lstStyle>
            <a:lvl1pPr marL="0" indent="0">
              <a:buNone/>
              <a:defRPr sz="2246" b="1"/>
            </a:lvl1pPr>
            <a:lvl2pPr marL="427793" indent="0">
              <a:buNone/>
              <a:defRPr sz="1871" b="1"/>
            </a:lvl2pPr>
            <a:lvl3pPr marL="855581" indent="0">
              <a:buNone/>
              <a:defRPr sz="1681" b="1"/>
            </a:lvl3pPr>
            <a:lvl4pPr marL="1283372" indent="0">
              <a:buNone/>
              <a:defRPr sz="1497" b="1"/>
            </a:lvl4pPr>
            <a:lvl5pPr marL="1711163" indent="0">
              <a:buNone/>
              <a:defRPr sz="1497" b="1"/>
            </a:lvl5pPr>
            <a:lvl6pPr marL="2138951" indent="0">
              <a:buNone/>
              <a:defRPr sz="1497" b="1"/>
            </a:lvl6pPr>
            <a:lvl7pPr marL="2566745" indent="0">
              <a:buNone/>
              <a:defRPr sz="1497" b="1"/>
            </a:lvl7pPr>
            <a:lvl8pPr marL="2994535" indent="0">
              <a:buNone/>
              <a:defRPr sz="1497" b="1"/>
            </a:lvl8pPr>
            <a:lvl9pPr marL="3422326" indent="0">
              <a:buNone/>
              <a:defRPr sz="1497" b="1"/>
            </a:lvl9pPr>
          </a:lstStyle>
          <a:p>
            <a:pPr lvl="0"/>
            <a:r>
              <a:rPr lang="es-ES"/>
              <a:t>Haga clic para modificar los estilos de texto del patrón</a:t>
            </a:r>
          </a:p>
        </p:txBody>
      </p:sp>
      <p:sp>
        <p:nvSpPr>
          <p:cNvPr id="6" name="Content Placeholder 5"/>
          <p:cNvSpPr>
            <a:spLocks noGrp="1"/>
          </p:cNvSpPr>
          <p:nvPr>
            <p:ph sz="quarter" idx="4"/>
          </p:nvPr>
        </p:nvSpPr>
        <p:spPr>
          <a:xfrm>
            <a:off x="6172204" y="2505080"/>
            <a:ext cx="5183190" cy="3684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F147BF-64F8-B843-82F6-5C656DFCB4CC}" type="datetimeFigureOut">
              <a:rPr lang="es-CO" smtClean="0"/>
              <a:t>17/05/2023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09551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F147BF-64F8-B843-82F6-5C656DFCB4CC}" type="datetimeFigureOut">
              <a:rPr lang="es-CO" smtClean="0"/>
              <a:t>17/05/2023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252229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147BF-64F8-B843-82F6-5C656DFCB4CC}" type="datetimeFigureOut">
              <a:rPr lang="es-CO" smtClean="0"/>
              <a:t>17/05/2023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778218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4"/>
            <a:ext cx="3932235" cy="1600202"/>
          </a:xfrm>
        </p:spPr>
        <p:txBody>
          <a:bodyPr anchor="b"/>
          <a:lstStyle>
            <a:lvl1pPr>
              <a:defRPr sz="29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93" y="987429"/>
            <a:ext cx="6172198" cy="4873625"/>
          </a:xfrm>
        </p:spPr>
        <p:txBody>
          <a:bodyPr/>
          <a:lstStyle>
            <a:lvl1pPr>
              <a:defRPr sz="2994"/>
            </a:lvl1pPr>
            <a:lvl2pPr>
              <a:defRPr sz="2620"/>
            </a:lvl2pPr>
            <a:lvl3pPr>
              <a:defRPr sz="2246"/>
            </a:lvl3pPr>
            <a:lvl4pPr>
              <a:defRPr sz="1871"/>
            </a:lvl4pPr>
            <a:lvl5pPr>
              <a:defRPr sz="1871"/>
            </a:lvl5pPr>
            <a:lvl6pPr>
              <a:defRPr sz="1871"/>
            </a:lvl6pPr>
            <a:lvl7pPr>
              <a:defRPr sz="1871"/>
            </a:lvl7pPr>
            <a:lvl8pPr>
              <a:defRPr sz="1871"/>
            </a:lvl8pPr>
            <a:lvl9pPr>
              <a:defRPr sz="187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90" y="2057402"/>
            <a:ext cx="3932235" cy="3811589"/>
          </a:xfrm>
        </p:spPr>
        <p:txBody>
          <a:bodyPr/>
          <a:lstStyle>
            <a:lvl1pPr marL="0" indent="0">
              <a:buNone/>
              <a:defRPr sz="1497"/>
            </a:lvl1pPr>
            <a:lvl2pPr marL="427793" indent="0">
              <a:buNone/>
              <a:defRPr sz="1312"/>
            </a:lvl2pPr>
            <a:lvl3pPr marL="855581" indent="0">
              <a:buNone/>
              <a:defRPr sz="1123"/>
            </a:lvl3pPr>
            <a:lvl4pPr marL="1283372" indent="0">
              <a:buNone/>
              <a:defRPr sz="937"/>
            </a:lvl4pPr>
            <a:lvl5pPr marL="1711163" indent="0">
              <a:buNone/>
              <a:defRPr sz="937"/>
            </a:lvl5pPr>
            <a:lvl6pPr marL="2138951" indent="0">
              <a:buNone/>
              <a:defRPr sz="937"/>
            </a:lvl6pPr>
            <a:lvl7pPr marL="2566745" indent="0">
              <a:buNone/>
              <a:defRPr sz="937"/>
            </a:lvl7pPr>
            <a:lvl8pPr marL="2994535" indent="0">
              <a:buNone/>
              <a:defRPr sz="937"/>
            </a:lvl8pPr>
            <a:lvl9pPr marL="3422326" indent="0">
              <a:buNone/>
              <a:defRPr sz="93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875083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4"/>
            <a:ext cx="3932235" cy="1600202"/>
          </a:xfrm>
        </p:spPr>
        <p:txBody>
          <a:bodyPr anchor="b"/>
          <a:lstStyle>
            <a:lvl1pPr>
              <a:defRPr sz="29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93" y="987429"/>
            <a:ext cx="6172198" cy="4873625"/>
          </a:xfrm>
        </p:spPr>
        <p:txBody>
          <a:bodyPr anchor="t"/>
          <a:lstStyle>
            <a:lvl1pPr marL="0" indent="0">
              <a:buNone/>
              <a:defRPr sz="2994"/>
            </a:lvl1pPr>
            <a:lvl2pPr marL="427793" indent="0">
              <a:buNone/>
              <a:defRPr sz="2620"/>
            </a:lvl2pPr>
            <a:lvl3pPr marL="855581" indent="0">
              <a:buNone/>
              <a:defRPr sz="2246"/>
            </a:lvl3pPr>
            <a:lvl4pPr marL="1283372" indent="0">
              <a:buNone/>
              <a:defRPr sz="1871"/>
            </a:lvl4pPr>
            <a:lvl5pPr marL="1711163" indent="0">
              <a:buNone/>
              <a:defRPr sz="1871"/>
            </a:lvl5pPr>
            <a:lvl6pPr marL="2138951" indent="0">
              <a:buNone/>
              <a:defRPr sz="1871"/>
            </a:lvl6pPr>
            <a:lvl7pPr marL="2566745" indent="0">
              <a:buNone/>
              <a:defRPr sz="1871"/>
            </a:lvl7pPr>
            <a:lvl8pPr marL="2994535" indent="0">
              <a:buNone/>
              <a:defRPr sz="1871"/>
            </a:lvl8pPr>
            <a:lvl9pPr marL="3422326" indent="0">
              <a:buNone/>
              <a:defRPr sz="187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90" y="2057402"/>
            <a:ext cx="3932235" cy="3811589"/>
          </a:xfrm>
        </p:spPr>
        <p:txBody>
          <a:bodyPr/>
          <a:lstStyle>
            <a:lvl1pPr marL="0" indent="0">
              <a:buNone/>
              <a:defRPr sz="1497"/>
            </a:lvl1pPr>
            <a:lvl2pPr marL="427793" indent="0">
              <a:buNone/>
              <a:defRPr sz="1312"/>
            </a:lvl2pPr>
            <a:lvl3pPr marL="855581" indent="0">
              <a:buNone/>
              <a:defRPr sz="1123"/>
            </a:lvl3pPr>
            <a:lvl4pPr marL="1283372" indent="0">
              <a:buNone/>
              <a:defRPr sz="937"/>
            </a:lvl4pPr>
            <a:lvl5pPr marL="1711163" indent="0">
              <a:buNone/>
              <a:defRPr sz="937"/>
            </a:lvl5pPr>
            <a:lvl6pPr marL="2138951" indent="0">
              <a:buNone/>
              <a:defRPr sz="937"/>
            </a:lvl6pPr>
            <a:lvl7pPr marL="2566745" indent="0">
              <a:buNone/>
              <a:defRPr sz="937"/>
            </a:lvl7pPr>
            <a:lvl8pPr marL="2994535" indent="0">
              <a:buNone/>
              <a:defRPr sz="937"/>
            </a:lvl8pPr>
            <a:lvl9pPr marL="3422326" indent="0">
              <a:buNone/>
              <a:defRPr sz="93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F147BF-64F8-B843-82F6-5C656DFCB4CC}" type="datetimeFigureOut">
              <a:rPr lang="es-CO" smtClean="0"/>
              <a:t>17/05/2023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799013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2364369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898" cy="581184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30"/>
            <a:ext cx="7734299" cy="581184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F147BF-64F8-B843-82F6-5C656DFCB4CC}" type="datetimeFigureOut">
              <a:rPr lang="es-CO" smtClean="0"/>
              <a:t>17/05/2023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DD75D9-30EE-604E-B070-2A75A21BB979}" type="slidenum">
              <a:rPr lang="es-CO" smtClean="0"/>
              <a:t>‹#›</a:t>
            </a:fld>
            <a:endParaRPr lang="es-CO"/>
          </a:p>
        </p:txBody>
      </p:sp>
    </p:spTree>
    <p:extLst>
      <p:ext uri="{BB962C8B-B14F-4D97-AF65-F5344CB8AC3E}">
        <p14:creationId xmlns:p14="http://schemas.microsoft.com/office/powerpoint/2010/main" val="3742611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6666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pic>
        <p:nvPicPr>
          <p:cNvPr id="190" name="Imagen 6" descr="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 y="6"/>
            <a:ext cx="12206166" cy="6870118"/>
          </a:xfrm>
          <a:prstGeom prst="rect">
            <a:avLst/>
          </a:prstGeom>
          <a:ln w="12700">
            <a:miter lim="400000"/>
          </a:ln>
        </p:spPr>
      </p:pic>
      <p:sp>
        <p:nvSpPr>
          <p:cNvPr id="191" name="Rectangle"/>
          <p:cNvSpPr/>
          <p:nvPr/>
        </p:nvSpPr>
        <p:spPr>
          <a:xfrm>
            <a:off x="371907" y="372130"/>
            <a:ext cx="11462355" cy="6121088"/>
          </a:xfrm>
          <a:prstGeom prst="rect">
            <a:avLst/>
          </a:prstGeom>
          <a:solidFill>
            <a:srgbClr val="FFFFFF"/>
          </a:solidFill>
          <a:ln w="12700">
            <a:miter lim="400000"/>
          </a:ln>
        </p:spPr>
        <p:txBody>
          <a:bodyPr lIns="81580" rIns="81580" anchor="ctr"/>
          <a:lstStyle/>
          <a:p>
            <a:pPr algn="ctr">
              <a:defRPr sz="400">
                <a:solidFill>
                  <a:srgbClr val="FFFFFF"/>
                </a:solidFill>
              </a:defRPr>
            </a:pPr>
            <a:endParaRPr sz="713"/>
          </a:p>
        </p:txBody>
      </p:sp>
      <p:sp>
        <p:nvSpPr>
          <p:cNvPr id="192" name="Image"/>
          <p:cNvSpPr>
            <a:spLocks noGrp="1"/>
          </p:cNvSpPr>
          <p:nvPr>
            <p:ph type="pic" sz="quarter" idx="13"/>
          </p:nvPr>
        </p:nvSpPr>
        <p:spPr>
          <a:xfrm>
            <a:off x="371133" y="1918679"/>
            <a:ext cx="11468025" cy="445827"/>
          </a:xfrm>
          <a:prstGeom prst="rect">
            <a:avLst/>
          </a:prstGeom>
        </p:spPr>
        <p:txBody>
          <a:bodyPr lIns="91439" rIns="91439">
            <a:noAutofit/>
          </a:bodyPr>
          <a:lstStyle/>
          <a:p>
            <a:endParaRPr/>
          </a:p>
        </p:txBody>
      </p:sp>
      <p:sp>
        <p:nvSpPr>
          <p:cNvPr id="193" name="Número de diapositiva"/>
          <p:cNvSpPr txBox="1">
            <a:spLocks noGrp="1"/>
          </p:cNvSpPr>
          <p:nvPr>
            <p:ph type="sldNum" sz="quarter" idx="2"/>
          </p:nvPr>
        </p:nvSpPr>
        <p:spPr>
          <a:xfrm>
            <a:off x="11267420" y="6356147"/>
            <a:ext cx="328438" cy="34411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24811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0A2D3-63F1-43D3-B4F8-F98C44E54A85}" type="datetimeFigureOut">
              <a:rPr lang="es-MX" smtClean="0"/>
              <a:t>17/05/2023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32425117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Texto del título</a:t>
            </a:r>
          </a:p>
        </p:txBody>
      </p:sp>
      <p:sp>
        <p:nvSpPr>
          <p:cNvPr id="21" name="Shape 2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075541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10797887" y="6300005"/>
            <a:ext cx="1013450" cy="264210"/>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0"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880678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20A2D3-63F1-43D3-B4F8-F98C44E54A85}" type="datetimeFigureOut">
              <a:rPr lang="es-MX" smtClean="0"/>
              <a:t>17/05/2023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408701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20A2D3-63F1-43D3-B4F8-F98C44E54A85}" type="datetimeFigureOut">
              <a:rPr lang="es-MX" smtClean="0"/>
              <a:t>17/05/2023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91779C-FA20-4697-BDD9-E1DA42540A8E}" type="slidenum">
              <a:rPr lang="es-MX" smtClean="0"/>
              <a:t>‹#›</a:t>
            </a:fld>
            <a:endParaRPr lang="es-MX"/>
          </a:p>
        </p:txBody>
      </p:sp>
    </p:spTree>
    <p:extLst>
      <p:ext uri="{BB962C8B-B14F-4D97-AF65-F5344CB8AC3E}">
        <p14:creationId xmlns:p14="http://schemas.microsoft.com/office/powerpoint/2010/main" val="26952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jpe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0A2D3-63F1-43D3-B4F8-F98C44E54A85}" type="datetimeFigureOut">
              <a:rPr lang="es-MX" smtClean="0"/>
              <a:t>17/05/2023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1779C-FA20-4697-BDD9-E1DA42540A8E}" type="slidenum">
              <a:rPr lang="es-MX" smtClean="0"/>
              <a:t>‹#›</a:t>
            </a:fld>
            <a:endParaRPr lang="es-MX"/>
          </a:p>
        </p:txBody>
      </p:sp>
    </p:spTree>
    <p:extLst>
      <p:ext uri="{BB962C8B-B14F-4D97-AF65-F5344CB8AC3E}">
        <p14:creationId xmlns:p14="http://schemas.microsoft.com/office/powerpoint/2010/main" val="2861653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6218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36"/>
            <a:ext cx="10515600" cy="132556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5" y="1825631"/>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4" y="6356352"/>
            <a:ext cx="2743198" cy="365128"/>
          </a:xfrm>
          <a:prstGeom prst="rect">
            <a:avLst/>
          </a:prstGeom>
        </p:spPr>
        <p:txBody>
          <a:bodyPr vert="horz" lIns="91440" tIns="45720" rIns="91440" bIns="45720" rtlCol="0" anchor="ctr"/>
          <a:lstStyle>
            <a:lvl1pPr algn="l">
              <a:defRPr sz="1123">
                <a:solidFill>
                  <a:schemeClr val="tx1">
                    <a:tint val="75000"/>
                  </a:schemeClr>
                </a:solidFill>
              </a:defRPr>
            </a:lvl1pPr>
          </a:lstStyle>
          <a:p>
            <a:fld id="{4EF147BF-64F8-B843-82F6-5C656DFCB4CC}" type="datetimeFigureOut">
              <a:rPr lang="es-CO" smtClean="0"/>
              <a:t>17/05/2023</a:t>
            </a:fld>
            <a:endParaRPr lang="es-CO"/>
          </a:p>
        </p:txBody>
      </p:sp>
      <p:sp>
        <p:nvSpPr>
          <p:cNvPr id="5" name="Footer Placeholder 4"/>
          <p:cNvSpPr>
            <a:spLocks noGrp="1"/>
          </p:cNvSpPr>
          <p:nvPr>
            <p:ph type="ftr" sz="quarter" idx="3"/>
          </p:nvPr>
        </p:nvSpPr>
        <p:spPr>
          <a:xfrm>
            <a:off x="4038605" y="6356352"/>
            <a:ext cx="4114801" cy="365128"/>
          </a:xfrm>
          <a:prstGeom prst="rect">
            <a:avLst/>
          </a:prstGeom>
        </p:spPr>
        <p:txBody>
          <a:bodyPr vert="horz" lIns="91440" tIns="45720" rIns="91440" bIns="45720" rtlCol="0" anchor="ctr"/>
          <a:lstStyle>
            <a:lvl1pPr algn="ctr">
              <a:defRPr sz="1123">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5" y="6356352"/>
            <a:ext cx="2743198" cy="365128"/>
          </a:xfrm>
          <a:prstGeom prst="rect">
            <a:avLst/>
          </a:prstGeom>
        </p:spPr>
        <p:txBody>
          <a:bodyPr vert="horz" lIns="91440" tIns="45720" rIns="91440" bIns="45720" rtlCol="0" anchor="ctr"/>
          <a:lstStyle>
            <a:lvl1pPr algn="r">
              <a:defRPr sz="1123">
                <a:solidFill>
                  <a:schemeClr val="tx1">
                    <a:tint val="75000"/>
                  </a:schemeClr>
                </a:solidFill>
              </a:defRPr>
            </a:lvl1pPr>
          </a:lstStyle>
          <a:p>
            <a:fld id="{11DD75D9-30EE-604E-B070-2A75A21BB979}" type="slidenum">
              <a:rPr lang="es-CO" smtClean="0"/>
              <a:t>‹#›</a:t>
            </a:fld>
            <a:endParaRPr lang="es-CO"/>
          </a:p>
        </p:txBody>
      </p:sp>
      <p:pic>
        <p:nvPicPr>
          <p:cNvPr id="8" name="Imagen 7" descr="Imagen que contiene gráficos vectoriales&#10;&#10;Descripción generada automáticamente">
            <a:extLst>
              <a:ext uri="{FF2B5EF4-FFF2-40B4-BE49-F238E27FC236}">
                <a16:creationId xmlns:a16="http://schemas.microsoft.com/office/drawing/2014/main" id="{C8FD75FF-6A70-D042-BADF-1AC65B710D43}"/>
              </a:ext>
            </a:extLst>
          </p:cNvPr>
          <p:cNvPicPr>
            <a:picLocks noChangeAspect="1"/>
          </p:cNvPicPr>
          <p:nvPr userDrawn="1"/>
        </p:nvPicPr>
        <p:blipFill rotWithShape="1">
          <a:blip r:embed="rId16"/>
          <a:srcRect l="829" t="3317" r="14245" b="19190"/>
          <a:stretch/>
        </p:blipFill>
        <p:spPr>
          <a:xfrm>
            <a:off x="11453181" y="6464771"/>
            <a:ext cx="491725" cy="264078"/>
          </a:xfrm>
          <a:prstGeom prst="rect">
            <a:avLst/>
          </a:prstGeom>
        </p:spPr>
      </p:pic>
    </p:spTree>
    <p:extLst>
      <p:ext uri="{BB962C8B-B14F-4D97-AF65-F5344CB8AC3E}">
        <p14:creationId xmlns:p14="http://schemas.microsoft.com/office/powerpoint/2010/main" val="664539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855581" rtl="0" eaLnBrk="1" latinLnBrk="0" hangingPunct="1">
        <a:lnSpc>
          <a:spcPct val="90000"/>
        </a:lnSpc>
        <a:spcBef>
          <a:spcPct val="0"/>
        </a:spcBef>
        <a:buNone/>
        <a:defRPr sz="4119" kern="1200">
          <a:solidFill>
            <a:schemeClr val="tx1"/>
          </a:solidFill>
          <a:latin typeface="+mj-lt"/>
          <a:ea typeface="+mj-ea"/>
          <a:cs typeface="+mj-cs"/>
        </a:defRPr>
      </a:lvl1pPr>
    </p:titleStyle>
    <p:bodyStyle>
      <a:lvl1pPr marL="213897" indent="-213897" algn="l" defTabSz="855581" rtl="0" eaLnBrk="1" latinLnBrk="0" hangingPunct="1">
        <a:lnSpc>
          <a:spcPct val="90000"/>
        </a:lnSpc>
        <a:spcBef>
          <a:spcPts val="937"/>
        </a:spcBef>
        <a:buFont typeface="Arial" panose="020B0604020202020204" pitchFamily="34" charset="0"/>
        <a:buChar char="•"/>
        <a:defRPr sz="2620" kern="1200">
          <a:solidFill>
            <a:schemeClr val="tx1"/>
          </a:solidFill>
          <a:latin typeface="+mn-lt"/>
          <a:ea typeface="+mn-ea"/>
          <a:cs typeface="+mn-cs"/>
        </a:defRPr>
      </a:lvl1pPr>
      <a:lvl2pPr marL="641687" indent="-213897" algn="l" defTabSz="855581" rtl="0" eaLnBrk="1" latinLnBrk="0" hangingPunct="1">
        <a:lnSpc>
          <a:spcPct val="90000"/>
        </a:lnSpc>
        <a:spcBef>
          <a:spcPts val="469"/>
        </a:spcBef>
        <a:buFont typeface="Arial" panose="020B0604020202020204" pitchFamily="34" charset="0"/>
        <a:buChar char="•"/>
        <a:defRPr sz="2246" kern="1200">
          <a:solidFill>
            <a:schemeClr val="tx1"/>
          </a:solidFill>
          <a:latin typeface="+mn-lt"/>
          <a:ea typeface="+mn-ea"/>
          <a:cs typeface="+mn-cs"/>
        </a:defRPr>
      </a:lvl2pPr>
      <a:lvl3pPr marL="1069480" indent="-213897" algn="l" defTabSz="855581" rtl="0" eaLnBrk="1" latinLnBrk="0" hangingPunct="1">
        <a:lnSpc>
          <a:spcPct val="90000"/>
        </a:lnSpc>
        <a:spcBef>
          <a:spcPts val="469"/>
        </a:spcBef>
        <a:buFont typeface="Arial" panose="020B0604020202020204" pitchFamily="34" charset="0"/>
        <a:buChar char="•"/>
        <a:defRPr sz="1871" kern="1200">
          <a:solidFill>
            <a:schemeClr val="tx1"/>
          </a:solidFill>
          <a:latin typeface="+mn-lt"/>
          <a:ea typeface="+mn-ea"/>
          <a:cs typeface="+mn-cs"/>
        </a:defRPr>
      </a:lvl3pPr>
      <a:lvl4pPr marL="1497271"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4pPr>
      <a:lvl5pPr marL="1925062"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5pPr>
      <a:lvl6pPr marL="2352852"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6pPr>
      <a:lvl7pPr marL="2780645"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7pPr>
      <a:lvl8pPr marL="3208434"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8pPr>
      <a:lvl9pPr marL="3636225"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9pPr>
    </p:bodyStyle>
    <p:otherStyle>
      <a:defPPr>
        <a:defRPr lang="en-US"/>
      </a:defPPr>
      <a:lvl1pPr marL="0" algn="l" defTabSz="855581" rtl="0" eaLnBrk="1" latinLnBrk="0" hangingPunct="1">
        <a:defRPr sz="1681" kern="1200">
          <a:solidFill>
            <a:schemeClr val="tx1"/>
          </a:solidFill>
          <a:latin typeface="+mn-lt"/>
          <a:ea typeface="+mn-ea"/>
          <a:cs typeface="+mn-cs"/>
        </a:defRPr>
      </a:lvl1pPr>
      <a:lvl2pPr marL="427793" algn="l" defTabSz="855581" rtl="0" eaLnBrk="1" latinLnBrk="0" hangingPunct="1">
        <a:defRPr sz="1681" kern="1200">
          <a:solidFill>
            <a:schemeClr val="tx1"/>
          </a:solidFill>
          <a:latin typeface="+mn-lt"/>
          <a:ea typeface="+mn-ea"/>
          <a:cs typeface="+mn-cs"/>
        </a:defRPr>
      </a:lvl2pPr>
      <a:lvl3pPr marL="855581" algn="l" defTabSz="855581" rtl="0" eaLnBrk="1" latinLnBrk="0" hangingPunct="1">
        <a:defRPr sz="1681" kern="1200">
          <a:solidFill>
            <a:schemeClr val="tx1"/>
          </a:solidFill>
          <a:latin typeface="+mn-lt"/>
          <a:ea typeface="+mn-ea"/>
          <a:cs typeface="+mn-cs"/>
        </a:defRPr>
      </a:lvl3pPr>
      <a:lvl4pPr marL="1283372" algn="l" defTabSz="855581" rtl="0" eaLnBrk="1" latinLnBrk="0" hangingPunct="1">
        <a:defRPr sz="1681" kern="1200">
          <a:solidFill>
            <a:schemeClr val="tx1"/>
          </a:solidFill>
          <a:latin typeface="+mn-lt"/>
          <a:ea typeface="+mn-ea"/>
          <a:cs typeface="+mn-cs"/>
        </a:defRPr>
      </a:lvl4pPr>
      <a:lvl5pPr marL="1711163" algn="l" defTabSz="855581" rtl="0" eaLnBrk="1" latinLnBrk="0" hangingPunct="1">
        <a:defRPr sz="1681" kern="1200">
          <a:solidFill>
            <a:schemeClr val="tx1"/>
          </a:solidFill>
          <a:latin typeface="+mn-lt"/>
          <a:ea typeface="+mn-ea"/>
          <a:cs typeface="+mn-cs"/>
        </a:defRPr>
      </a:lvl5pPr>
      <a:lvl6pPr marL="2138951" algn="l" defTabSz="855581" rtl="0" eaLnBrk="1" latinLnBrk="0" hangingPunct="1">
        <a:defRPr sz="1681" kern="1200">
          <a:solidFill>
            <a:schemeClr val="tx1"/>
          </a:solidFill>
          <a:latin typeface="+mn-lt"/>
          <a:ea typeface="+mn-ea"/>
          <a:cs typeface="+mn-cs"/>
        </a:defRPr>
      </a:lvl6pPr>
      <a:lvl7pPr marL="2566745" algn="l" defTabSz="855581" rtl="0" eaLnBrk="1" latinLnBrk="0" hangingPunct="1">
        <a:defRPr sz="1681" kern="1200">
          <a:solidFill>
            <a:schemeClr val="tx1"/>
          </a:solidFill>
          <a:latin typeface="+mn-lt"/>
          <a:ea typeface="+mn-ea"/>
          <a:cs typeface="+mn-cs"/>
        </a:defRPr>
      </a:lvl7pPr>
      <a:lvl8pPr marL="2994535" algn="l" defTabSz="855581" rtl="0" eaLnBrk="1" latinLnBrk="0" hangingPunct="1">
        <a:defRPr sz="1681" kern="1200">
          <a:solidFill>
            <a:schemeClr val="tx1"/>
          </a:solidFill>
          <a:latin typeface="+mn-lt"/>
          <a:ea typeface="+mn-ea"/>
          <a:cs typeface="+mn-cs"/>
        </a:defRPr>
      </a:lvl8pPr>
      <a:lvl9pPr marL="3422326" algn="l" defTabSz="855581" rtl="0" eaLnBrk="1" latinLnBrk="0" hangingPunct="1">
        <a:defRPr sz="168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36"/>
            <a:ext cx="10515600" cy="132556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5" y="1825631"/>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4" y="6356352"/>
            <a:ext cx="2743198" cy="365128"/>
          </a:xfrm>
          <a:prstGeom prst="rect">
            <a:avLst/>
          </a:prstGeom>
        </p:spPr>
        <p:txBody>
          <a:bodyPr vert="horz" lIns="91440" tIns="45720" rIns="91440" bIns="45720" rtlCol="0" anchor="ctr"/>
          <a:lstStyle>
            <a:lvl1pPr algn="l">
              <a:defRPr sz="1123">
                <a:solidFill>
                  <a:schemeClr val="tx1">
                    <a:tint val="75000"/>
                  </a:schemeClr>
                </a:solidFill>
              </a:defRPr>
            </a:lvl1pPr>
          </a:lstStyle>
          <a:p>
            <a:fld id="{4EF147BF-64F8-B843-82F6-5C656DFCB4CC}" type="datetimeFigureOut">
              <a:rPr lang="es-CO" smtClean="0"/>
              <a:t>17/05/2023</a:t>
            </a:fld>
            <a:endParaRPr lang="es-CO"/>
          </a:p>
        </p:txBody>
      </p:sp>
      <p:sp>
        <p:nvSpPr>
          <p:cNvPr id="5" name="Footer Placeholder 4"/>
          <p:cNvSpPr>
            <a:spLocks noGrp="1"/>
          </p:cNvSpPr>
          <p:nvPr>
            <p:ph type="ftr" sz="quarter" idx="3"/>
          </p:nvPr>
        </p:nvSpPr>
        <p:spPr>
          <a:xfrm>
            <a:off x="4038605" y="6356352"/>
            <a:ext cx="4114801" cy="365128"/>
          </a:xfrm>
          <a:prstGeom prst="rect">
            <a:avLst/>
          </a:prstGeom>
        </p:spPr>
        <p:txBody>
          <a:bodyPr vert="horz" lIns="91440" tIns="45720" rIns="91440" bIns="45720" rtlCol="0" anchor="ctr"/>
          <a:lstStyle>
            <a:lvl1pPr algn="ctr">
              <a:defRPr sz="1123">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5" y="6356352"/>
            <a:ext cx="2743198" cy="365128"/>
          </a:xfrm>
          <a:prstGeom prst="rect">
            <a:avLst/>
          </a:prstGeom>
        </p:spPr>
        <p:txBody>
          <a:bodyPr vert="horz" lIns="91440" tIns="45720" rIns="91440" bIns="45720" rtlCol="0" anchor="ctr"/>
          <a:lstStyle>
            <a:lvl1pPr algn="r">
              <a:defRPr sz="1123">
                <a:solidFill>
                  <a:schemeClr val="tx1">
                    <a:tint val="75000"/>
                  </a:schemeClr>
                </a:solidFill>
              </a:defRPr>
            </a:lvl1pPr>
          </a:lstStyle>
          <a:p>
            <a:fld id="{11DD75D9-30EE-604E-B070-2A75A21BB979}" type="slidenum">
              <a:rPr lang="es-CO" smtClean="0"/>
              <a:t>‹#›</a:t>
            </a:fld>
            <a:endParaRPr lang="es-CO"/>
          </a:p>
        </p:txBody>
      </p:sp>
      <p:pic>
        <p:nvPicPr>
          <p:cNvPr id="8" name="Imagen 7" descr="Imagen que contiene gráficos vectoriales&#10;&#10;Descripción generada automáticamente">
            <a:extLst>
              <a:ext uri="{FF2B5EF4-FFF2-40B4-BE49-F238E27FC236}">
                <a16:creationId xmlns:a16="http://schemas.microsoft.com/office/drawing/2014/main" id="{C8FD75FF-6A70-D042-BADF-1AC65B710D43}"/>
              </a:ext>
            </a:extLst>
          </p:cNvPr>
          <p:cNvPicPr>
            <a:picLocks noChangeAspect="1"/>
          </p:cNvPicPr>
          <p:nvPr userDrawn="1"/>
        </p:nvPicPr>
        <p:blipFill rotWithShape="1">
          <a:blip r:embed="rId16"/>
          <a:srcRect l="829" t="3317" r="14245" b="19190"/>
          <a:stretch/>
        </p:blipFill>
        <p:spPr>
          <a:xfrm>
            <a:off x="11453181" y="6464771"/>
            <a:ext cx="491725" cy="264078"/>
          </a:xfrm>
          <a:prstGeom prst="rect">
            <a:avLst/>
          </a:prstGeom>
        </p:spPr>
      </p:pic>
    </p:spTree>
    <p:extLst>
      <p:ext uri="{BB962C8B-B14F-4D97-AF65-F5344CB8AC3E}">
        <p14:creationId xmlns:p14="http://schemas.microsoft.com/office/powerpoint/2010/main" val="232699778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l" defTabSz="855581" rtl="0" eaLnBrk="1" latinLnBrk="0" hangingPunct="1">
        <a:lnSpc>
          <a:spcPct val="90000"/>
        </a:lnSpc>
        <a:spcBef>
          <a:spcPct val="0"/>
        </a:spcBef>
        <a:buNone/>
        <a:defRPr sz="4119" kern="1200">
          <a:solidFill>
            <a:schemeClr val="tx1"/>
          </a:solidFill>
          <a:latin typeface="+mj-lt"/>
          <a:ea typeface="+mj-ea"/>
          <a:cs typeface="+mj-cs"/>
        </a:defRPr>
      </a:lvl1pPr>
    </p:titleStyle>
    <p:bodyStyle>
      <a:lvl1pPr marL="213897" indent="-213897" algn="l" defTabSz="855581" rtl="0" eaLnBrk="1" latinLnBrk="0" hangingPunct="1">
        <a:lnSpc>
          <a:spcPct val="90000"/>
        </a:lnSpc>
        <a:spcBef>
          <a:spcPts val="937"/>
        </a:spcBef>
        <a:buFont typeface="Arial" panose="020B0604020202020204" pitchFamily="34" charset="0"/>
        <a:buChar char="•"/>
        <a:defRPr sz="2620" kern="1200">
          <a:solidFill>
            <a:schemeClr val="tx1"/>
          </a:solidFill>
          <a:latin typeface="+mn-lt"/>
          <a:ea typeface="+mn-ea"/>
          <a:cs typeface="+mn-cs"/>
        </a:defRPr>
      </a:lvl1pPr>
      <a:lvl2pPr marL="641687" indent="-213897" algn="l" defTabSz="855581" rtl="0" eaLnBrk="1" latinLnBrk="0" hangingPunct="1">
        <a:lnSpc>
          <a:spcPct val="90000"/>
        </a:lnSpc>
        <a:spcBef>
          <a:spcPts val="469"/>
        </a:spcBef>
        <a:buFont typeface="Arial" panose="020B0604020202020204" pitchFamily="34" charset="0"/>
        <a:buChar char="•"/>
        <a:defRPr sz="2246" kern="1200">
          <a:solidFill>
            <a:schemeClr val="tx1"/>
          </a:solidFill>
          <a:latin typeface="+mn-lt"/>
          <a:ea typeface="+mn-ea"/>
          <a:cs typeface="+mn-cs"/>
        </a:defRPr>
      </a:lvl2pPr>
      <a:lvl3pPr marL="1069480" indent="-213897" algn="l" defTabSz="855581" rtl="0" eaLnBrk="1" latinLnBrk="0" hangingPunct="1">
        <a:lnSpc>
          <a:spcPct val="90000"/>
        </a:lnSpc>
        <a:spcBef>
          <a:spcPts val="469"/>
        </a:spcBef>
        <a:buFont typeface="Arial" panose="020B0604020202020204" pitchFamily="34" charset="0"/>
        <a:buChar char="•"/>
        <a:defRPr sz="1871" kern="1200">
          <a:solidFill>
            <a:schemeClr val="tx1"/>
          </a:solidFill>
          <a:latin typeface="+mn-lt"/>
          <a:ea typeface="+mn-ea"/>
          <a:cs typeface="+mn-cs"/>
        </a:defRPr>
      </a:lvl3pPr>
      <a:lvl4pPr marL="1497271"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4pPr>
      <a:lvl5pPr marL="1925062"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5pPr>
      <a:lvl6pPr marL="2352852"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6pPr>
      <a:lvl7pPr marL="2780645"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7pPr>
      <a:lvl8pPr marL="3208434"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8pPr>
      <a:lvl9pPr marL="3636225"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9pPr>
    </p:bodyStyle>
    <p:otherStyle>
      <a:defPPr>
        <a:defRPr lang="en-US"/>
      </a:defPPr>
      <a:lvl1pPr marL="0" algn="l" defTabSz="855581" rtl="0" eaLnBrk="1" latinLnBrk="0" hangingPunct="1">
        <a:defRPr sz="1681" kern="1200">
          <a:solidFill>
            <a:schemeClr val="tx1"/>
          </a:solidFill>
          <a:latin typeface="+mn-lt"/>
          <a:ea typeface="+mn-ea"/>
          <a:cs typeface="+mn-cs"/>
        </a:defRPr>
      </a:lvl1pPr>
      <a:lvl2pPr marL="427793" algn="l" defTabSz="855581" rtl="0" eaLnBrk="1" latinLnBrk="0" hangingPunct="1">
        <a:defRPr sz="1681" kern="1200">
          <a:solidFill>
            <a:schemeClr val="tx1"/>
          </a:solidFill>
          <a:latin typeface="+mn-lt"/>
          <a:ea typeface="+mn-ea"/>
          <a:cs typeface="+mn-cs"/>
        </a:defRPr>
      </a:lvl2pPr>
      <a:lvl3pPr marL="855581" algn="l" defTabSz="855581" rtl="0" eaLnBrk="1" latinLnBrk="0" hangingPunct="1">
        <a:defRPr sz="1681" kern="1200">
          <a:solidFill>
            <a:schemeClr val="tx1"/>
          </a:solidFill>
          <a:latin typeface="+mn-lt"/>
          <a:ea typeface="+mn-ea"/>
          <a:cs typeface="+mn-cs"/>
        </a:defRPr>
      </a:lvl3pPr>
      <a:lvl4pPr marL="1283372" algn="l" defTabSz="855581" rtl="0" eaLnBrk="1" latinLnBrk="0" hangingPunct="1">
        <a:defRPr sz="1681" kern="1200">
          <a:solidFill>
            <a:schemeClr val="tx1"/>
          </a:solidFill>
          <a:latin typeface="+mn-lt"/>
          <a:ea typeface="+mn-ea"/>
          <a:cs typeface="+mn-cs"/>
        </a:defRPr>
      </a:lvl4pPr>
      <a:lvl5pPr marL="1711163" algn="l" defTabSz="855581" rtl="0" eaLnBrk="1" latinLnBrk="0" hangingPunct="1">
        <a:defRPr sz="1681" kern="1200">
          <a:solidFill>
            <a:schemeClr val="tx1"/>
          </a:solidFill>
          <a:latin typeface="+mn-lt"/>
          <a:ea typeface="+mn-ea"/>
          <a:cs typeface="+mn-cs"/>
        </a:defRPr>
      </a:lvl5pPr>
      <a:lvl6pPr marL="2138951" algn="l" defTabSz="855581" rtl="0" eaLnBrk="1" latinLnBrk="0" hangingPunct="1">
        <a:defRPr sz="1681" kern="1200">
          <a:solidFill>
            <a:schemeClr val="tx1"/>
          </a:solidFill>
          <a:latin typeface="+mn-lt"/>
          <a:ea typeface="+mn-ea"/>
          <a:cs typeface="+mn-cs"/>
        </a:defRPr>
      </a:lvl6pPr>
      <a:lvl7pPr marL="2566745" algn="l" defTabSz="855581" rtl="0" eaLnBrk="1" latinLnBrk="0" hangingPunct="1">
        <a:defRPr sz="1681" kern="1200">
          <a:solidFill>
            <a:schemeClr val="tx1"/>
          </a:solidFill>
          <a:latin typeface="+mn-lt"/>
          <a:ea typeface="+mn-ea"/>
          <a:cs typeface="+mn-cs"/>
        </a:defRPr>
      </a:lvl7pPr>
      <a:lvl8pPr marL="2994535" algn="l" defTabSz="855581" rtl="0" eaLnBrk="1" latinLnBrk="0" hangingPunct="1">
        <a:defRPr sz="1681" kern="1200">
          <a:solidFill>
            <a:schemeClr val="tx1"/>
          </a:solidFill>
          <a:latin typeface="+mn-lt"/>
          <a:ea typeface="+mn-ea"/>
          <a:cs typeface="+mn-cs"/>
        </a:defRPr>
      </a:lvl8pPr>
      <a:lvl9pPr marL="3422326" algn="l" defTabSz="855581" rtl="0" eaLnBrk="1" latinLnBrk="0" hangingPunct="1">
        <a:defRPr sz="168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36"/>
            <a:ext cx="10515600" cy="132556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5" y="1825631"/>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4" y="6356352"/>
            <a:ext cx="2743198" cy="365128"/>
          </a:xfrm>
          <a:prstGeom prst="rect">
            <a:avLst/>
          </a:prstGeom>
        </p:spPr>
        <p:txBody>
          <a:bodyPr vert="horz" lIns="91440" tIns="45720" rIns="91440" bIns="45720" rtlCol="0" anchor="ctr"/>
          <a:lstStyle>
            <a:lvl1pPr algn="l">
              <a:defRPr sz="1123">
                <a:solidFill>
                  <a:schemeClr val="tx1">
                    <a:tint val="75000"/>
                  </a:schemeClr>
                </a:solidFill>
              </a:defRPr>
            </a:lvl1pPr>
          </a:lstStyle>
          <a:p>
            <a:fld id="{4EF147BF-64F8-B843-82F6-5C656DFCB4CC}" type="datetimeFigureOut">
              <a:rPr lang="es-CO" smtClean="0"/>
              <a:t>17/05/2023</a:t>
            </a:fld>
            <a:endParaRPr lang="es-CO"/>
          </a:p>
        </p:txBody>
      </p:sp>
      <p:sp>
        <p:nvSpPr>
          <p:cNvPr id="5" name="Footer Placeholder 4"/>
          <p:cNvSpPr>
            <a:spLocks noGrp="1"/>
          </p:cNvSpPr>
          <p:nvPr>
            <p:ph type="ftr" sz="quarter" idx="3"/>
          </p:nvPr>
        </p:nvSpPr>
        <p:spPr>
          <a:xfrm>
            <a:off x="4038605" y="6356352"/>
            <a:ext cx="4114801" cy="365128"/>
          </a:xfrm>
          <a:prstGeom prst="rect">
            <a:avLst/>
          </a:prstGeom>
        </p:spPr>
        <p:txBody>
          <a:bodyPr vert="horz" lIns="91440" tIns="45720" rIns="91440" bIns="45720" rtlCol="0" anchor="ctr"/>
          <a:lstStyle>
            <a:lvl1pPr algn="ctr">
              <a:defRPr sz="1123">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5" y="6356352"/>
            <a:ext cx="2743198" cy="365128"/>
          </a:xfrm>
          <a:prstGeom prst="rect">
            <a:avLst/>
          </a:prstGeom>
        </p:spPr>
        <p:txBody>
          <a:bodyPr vert="horz" lIns="91440" tIns="45720" rIns="91440" bIns="45720" rtlCol="0" anchor="ctr"/>
          <a:lstStyle>
            <a:lvl1pPr algn="r">
              <a:defRPr sz="1123">
                <a:solidFill>
                  <a:schemeClr val="tx1">
                    <a:tint val="75000"/>
                  </a:schemeClr>
                </a:solidFill>
              </a:defRPr>
            </a:lvl1pPr>
          </a:lstStyle>
          <a:p>
            <a:fld id="{11DD75D9-30EE-604E-B070-2A75A21BB979}" type="slidenum">
              <a:rPr lang="es-CO" smtClean="0"/>
              <a:t>‹#›</a:t>
            </a:fld>
            <a:endParaRPr lang="es-CO"/>
          </a:p>
        </p:txBody>
      </p:sp>
      <p:pic>
        <p:nvPicPr>
          <p:cNvPr id="7" name="Imagen 6">
            <a:extLst>
              <a:ext uri="{FF2B5EF4-FFF2-40B4-BE49-F238E27FC236}">
                <a16:creationId xmlns:a16="http://schemas.microsoft.com/office/drawing/2014/main" id="{3F6CD3D8-C959-DA41-91BF-78B023DEFFF0}"/>
              </a:ext>
            </a:extLst>
          </p:cNvPr>
          <p:cNvPicPr>
            <a:picLocks noChangeAspect="1"/>
          </p:cNvPicPr>
          <p:nvPr userDrawn="1"/>
        </p:nvPicPr>
        <p:blipFill>
          <a:blip r:embed="rId17" cstate="email">
            <a:alphaModFix amt="82000"/>
            <a:extLst>
              <a:ext uri="{28A0092B-C50C-407E-A947-70E740481C1C}">
                <a14:useLocalDpi xmlns:a14="http://schemas.microsoft.com/office/drawing/2010/main"/>
              </a:ext>
            </a:extLst>
          </a:blip>
          <a:stretch>
            <a:fillRect/>
          </a:stretch>
        </p:blipFill>
        <p:spPr>
          <a:xfrm>
            <a:off x="7" y="6"/>
            <a:ext cx="12192000" cy="6858000"/>
          </a:xfrm>
          <a:prstGeom prst="rect">
            <a:avLst/>
          </a:prstGeom>
        </p:spPr>
      </p:pic>
    </p:spTree>
    <p:extLst>
      <p:ext uri="{BB962C8B-B14F-4D97-AF65-F5344CB8AC3E}">
        <p14:creationId xmlns:p14="http://schemas.microsoft.com/office/powerpoint/2010/main" val="36447906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l" defTabSz="855581" rtl="0" eaLnBrk="1" latinLnBrk="0" hangingPunct="1">
        <a:lnSpc>
          <a:spcPct val="90000"/>
        </a:lnSpc>
        <a:spcBef>
          <a:spcPct val="0"/>
        </a:spcBef>
        <a:buNone/>
        <a:defRPr sz="4119" kern="1200">
          <a:solidFill>
            <a:schemeClr val="tx1"/>
          </a:solidFill>
          <a:latin typeface="+mj-lt"/>
          <a:ea typeface="+mj-ea"/>
          <a:cs typeface="+mj-cs"/>
        </a:defRPr>
      </a:lvl1pPr>
    </p:titleStyle>
    <p:bodyStyle>
      <a:lvl1pPr marL="213897" indent="-213897" algn="l" defTabSz="855581" rtl="0" eaLnBrk="1" latinLnBrk="0" hangingPunct="1">
        <a:lnSpc>
          <a:spcPct val="90000"/>
        </a:lnSpc>
        <a:spcBef>
          <a:spcPts val="937"/>
        </a:spcBef>
        <a:buFont typeface="Arial" panose="020B0604020202020204" pitchFamily="34" charset="0"/>
        <a:buChar char="•"/>
        <a:defRPr sz="2620" kern="1200">
          <a:solidFill>
            <a:schemeClr val="tx1"/>
          </a:solidFill>
          <a:latin typeface="+mn-lt"/>
          <a:ea typeface="+mn-ea"/>
          <a:cs typeface="+mn-cs"/>
        </a:defRPr>
      </a:lvl1pPr>
      <a:lvl2pPr marL="641687" indent="-213897" algn="l" defTabSz="855581" rtl="0" eaLnBrk="1" latinLnBrk="0" hangingPunct="1">
        <a:lnSpc>
          <a:spcPct val="90000"/>
        </a:lnSpc>
        <a:spcBef>
          <a:spcPts val="469"/>
        </a:spcBef>
        <a:buFont typeface="Arial" panose="020B0604020202020204" pitchFamily="34" charset="0"/>
        <a:buChar char="•"/>
        <a:defRPr sz="2246" kern="1200">
          <a:solidFill>
            <a:schemeClr val="tx1"/>
          </a:solidFill>
          <a:latin typeface="+mn-lt"/>
          <a:ea typeface="+mn-ea"/>
          <a:cs typeface="+mn-cs"/>
        </a:defRPr>
      </a:lvl2pPr>
      <a:lvl3pPr marL="1069480" indent="-213897" algn="l" defTabSz="855581" rtl="0" eaLnBrk="1" latinLnBrk="0" hangingPunct="1">
        <a:lnSpc>
          <a:spcPct val="90000"/>
        </a:lnSpc>
        <a:spcBef>
          <a:spcPts val="469"/>
        </a:spcBef>
        <a:buFont typeface="Arial" panose="020B0604020202020204" pitchFamily="34" charset="0"/>
        <a:buChar char="•"/>
        <a:defRPr sz="1871" kern="1200">
          <a:solidFill>
            <a:schemeClr val="tx1"/>
          </a:solidFill>
          <a:latin typeface="+mn-lt"/>
          <a:ea typeface="+mn-ea"/>
          <a:cs typeface="+mn-cs"/>
        </a:defRPr>
      </a:lvl3pPr>
      <a:lvl4pPr marL="1497271"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4pPr>
      <a:lvl5pPr marL="1925062"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5pPr>
      <a:lvl6pPr marL="2352852"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6pPr>
      <a:lvl7pPr marL="2780645"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7pPr>
      <a:lvl8pPr marL="3208434"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8pPr>
      <a:lvl9pPr marL="3636225" indent="-213897" algn="l" defTabSz="855581" rtl="0" eaLnBrk="1" latinLnBrk="0" hangingPunct="1">
        <a:lnSpc>
          <a:spcPct val="90000"/>
        </a:lnSpc>
        <a:spcBef>
          <a:spcPts val="469"/>
        </a:spcBef>
        <a:buFont typeface="Arial" panose="020B0604020202020204" pitchFamily="34" charset="0"/>
        <a:buChar char="•"/>
        <a:defRPr sz="1681" kern="1200">
          <a:solidFill>
            <a:schemeClr val="tx1"/>
          </a:solidFill>
          <a:latin typeface="+mn-lt"/>
          <a:ea typeface="+mn-ea"/>
          <a:cs typeface="+mn-cs"/>
        </a:defRPr>
      </a:lvl9pPr>
    </p:bodyStyle>
    <p:otherStyle>
      <a:defPPr>
        <a:defRPr lang="en-US"/>
      </a:defPPr>
      <a:lvl1pPr marL="0" algn="l" defTabSz="855581" rtl="0" eaLnBrk="1" latinLnBrk="0" hangingPunct="1">
        <a:defRPr sz="1681" kern="1200">
          <a:solidFill>
            <a:schemeClr val="tx1"/>
          </a:solidFill>
          <a:latin typeface="+mn-lt"/>
          <a:ea typeface="+mn-ea"/>
          <a:cs typeface="+mn-cs"/>
        </a:defRPr>
      </a:lvl1pPr>
      <a:lvl2pPr marL="427793" algn="l" defTabSz="855581" rtl="0" eaLnBrk="1" latinLnBrk="0" hangingPunct="1">
        <a:defRPr sz="1681" kern="1200">
          <a:solidFill>
            <a:schemeClr val="tx1"/>
          </a:solidFill>
          <a:latin typeface="+mn-lt"/>
          <a:ea typeface="+mn-ea"/>
          <a:cs typeface="+mn-cs"/>
        </a:defRPr>
      </a:lvl2pPr>
      <a:lvl3pPr marL="855581" algn="l" defTabSz="855581" rtl="0" eaLnBrk="1" latinLnBrk="0" hangingPunct="1">
        <a:defRPr sz="1681" kern="1200">
          <a:solidFill>
            <a:schemeClr val="tx1"/>
          </a:solidFill>
          <a:latin typeface="+mn-lt"/>
          <a:ea typeface="+mn-ea"/>
          <a:cs typeface="+mn-cs"/>
        </a:defRPr>
      </a:lvl3pPr>
      <a:lvl4pPr marL="1283372" algn="l" defTabSz="855581" rtl="0" eaLnBrk="1" latinLnBrk="0" hangingPunct="1">
        <a:defRPr sz="1681" kern="1200">
          <a:solidFill>
            <a:schemeClr val="tx1"/>
          </a:solidFill>
          <a:latin typeface="+mn-lt"/>
          <a:ea typeface="+mn-ea"/>
          <a:cs typeface="+mn-cs"/>
        </a:defRPr>
      </a:lvl4pPr>
      <a:lvl5pPr marL="1711163" algn="l" defTabSz="855581" rtl="0" eaLnBrk="1" latinLnBrk="0" hangingPunct="1">
        <a:defRPr sz="1681" kern="1200">
          <a:solidFill>
            <a:schemeClr val="tx1"/>
          </a:solidFill>
          <a:latin typeface="+mn-lt"/>
          <a:ea typeface="+mn-ea"/>
          <a:cs typeface="+mn-cs"/>
        </a:defRPr>
      </a:lvl5pPr>
      <a:lvl6pPr marL="2138951" algn="l" defTabSz="855581" rtl="0" eaLnBrk="1" latinLnBrk="0" hangingPunct="1">
        <a:defRPr sz="1681" kern="1200">
          <a:solidFill>
            <a:schemeClr val="tx1"/>
          </a:solidFill>
          <a:latin typeface="+mn-lt"/>
          <a:ea typeface="+mn-ea"/>
          <a:cs typeface="+mn-cs"/>
        </a:defRPr>
      </a:lvl6pPr>
      <a:lvl7pPr marL="2566745" algn="l" defTabSz="855581" rtl="0" eaLnBrk="1" latinLnBrk="0" hangingPunct="1">
        <a:defRPr sz="1681" kern="1200">
          <a:solidFill>
            <a:schemeClr val="tx1"/>
          </a:solidFill>
          <a:latin typeface="+mn-lt"/>
          <a:ea typeface="+mn-ea"/>
          <a:cs typeface="+mn-cs"/>
        </a:defRPr>
      </a:lvl7pPr>
      <a:lvl8pPr marL="2994535" algn="l" defTabSz="855581" rtl="0" eaLnBrk="1" latinLnBrk="0" hangingPunct="1">
        <a:defRPr sz="1681" kern="1200">
          <a:solidFill>
            <a:schemeClr val="tx1"/>
          </a:solidFill>
          <a:latin typeface="+mn-lt"/>
          <a:ea typeface="+mn-ea"/>
          <a:cs typeface="+mn-cs"/>
        </a:defRPr>
      </a:lvl8pPr>
      <a:lvl9pPr marL="3422326" algn="l" defTabSz="855581" rtl="0" eaLnBrk="1" latinLnBrk="0" hangingPunct="1">
        <a:defRPr sz="16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hyperlink" Target="https://www.pexels.com/photo/red-apple-with-two-green-apples-6268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8.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A318D4-A060-4D2E-84B8-40CEF669C178}"/>
              </a:ext>
            </a:extLst>
          </p:cNvPr>
          <p:cNvPicPr>
            <a:picLocks noChangeAspect="1"/>
          </p:cNvPicPr>
          <p:nvPr/>
        </p:nvPicPr>
        <p:blipFill rotWithShape="1">
          <a:blip r:embed="rId3">
            <a:alphaModFix amt="52000"/>
            <a:extLst>
              <a:ext uri="{BEBA8EAE-BF5A-486C-A8C5-ECC9F3942E4B}">
                <a14:imgProps xmlns:a14="http://schemas.microsoft.com/office/drawing/2010/main">
                  <a14:imgLayer r:embed="rId4">
                    <a14:imgEffect>
                      <a14:sharpenSoften amount="-93000"/>
                    </a14:imgEffect>
                  </a14:imgLayer>
                </a14:imgProps>
              </a:ext>
            </a:extLst>
          </a:blip>
          <a:srcRect l="9091" t="23391"/>
          <a:stretch/>
        </p:blipFill>
        <p:spPr>
          <a:xfrm>
            <a:off x="1" y="10"/>
            <a:ext cx="12191999" cy="6857990"/>
          </a:xfrm>
          <a:prstGeom prst="rect">
            <a:avLst/>
          </a:prstGeom>
        </p:spPr>
      </p:pic>
      <p:sp>
        <p:nvSpPr>
          <p:cNvPr id="10" name="Isosceles Triangle 9">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Parallelogram 11">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4" name="Straight Connector 13">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02F7D1-6EB0-4A73-AAD7-840E794B794F}"/>
              </a:ext>
            </a:extLst>
          </p:cNvPr>
          <p:cNvSpPr>
            <a:spLocks noGrp="1"/>
          </p:cNvSpPr>
          <p:nvPr>
            <p:ph type="ctrTitle"/>
          </p:nvPr>
        </p:nvSpPr>
        <p:spPr>
          <a:xfrm>
            <a:off x="244724" y="2405301"/>
            <a:ext cx="9523692" cy="2369131"/>
          </a:xfrm>
        </p:spPr>
        <p:txBody>
          <a:bodyPr>
            <a:noAutofit/>
          </a:bodyPr>
          <a:lstStyle/>
          <a:p>
            <a:r>
              <a:rPr lang="en-US" b="1" dirty="0">
                <a:solidFill>
                  <a:schemeClr val="accent2"/>
                </a:solidFill>
              </a:rPr>
              <a:t>PROGRAMA DE CERTIFICACION DE </a:t>
            </a:r>
            <a:r>
              <a:rPr lang="en-US" sz="6000" b="1" i="1" dirty="0">
                <a:solidFill>
                  <a:srgbClr val="7030A0"/>
                </a:solidFill>
                <a:latin typeface="Bell MT" panose="02020503060305020303" pitchFamily="18" charset="0"/>
                <a:cs typeface="Angsana New" panose="02020603050405020304" pitchFamily="18" charset="-34"/>
              </a:rPr>
              <a:t>LIDERE</a:t>
            </a:r>
            <a:r>
              <a:rPr lang="en-US" sz="6000" b="1" i="1" dirty="0">
                <a:solidFill>
                  <a:schemeClr val="bg1"/>
                </a:solidFill>
                <a:latin typeface="Bell MT" panose="02020503060305020303" pitchFamily="18" charset="0"/>
                <a:cs typeface="Angsana New" panose="02020603050405020304" pitchFamily="18" charset="-34"/>
              </a:rPr>
              <a:t>S</a:t>
            </a:r>
            <a:r>
              <a:rPr lang="en-US" b="1" i="1" dirty="0">
                <a:solidFill>
                  <a:schemeClr val="bg1"/>
                </a:solidFill>
                <a:latin typeface="Bell MT" panose="02020503060305020303" pitchFamily="18" charset="0"/>
                <a:cs typeface="Angsana New" panose="02020603050405020304" pitchFamily="18" charset="-34"/>
              </a:rPr>
              <a:t> </a:t>
            </a:r>
            <a:r>
              <a:rPr lang="en-US" sz="6600" b="1" i="1" dirty="0">
                <a:solidFill>
                  <a:schemeClr val="bg1"/>
                </a:solidFill>
                <a:latin typeface="Bell MT" panose="02020503060305020303" pitchFamily="18" charset="0"/>
                <a:cs typeface="Angsana New" panose="02020603050405020304" pitchFamily="18" charset="-34"/>
              </a:rPr>
              <a:t>INCREIBLES</a:t>
            </a:r>
            <a:endParaRPr lang="es-MX" b="1" i="1" dirty="0">
              <a:solidFill>
                <a:schemeClr val="bg1"/>
              </a:solidFill>
              <a:latin typeface="Bell MT" panose="02020503060305020303" pitchFamily="18" charset="0"/>
              <a:cs typeface="Angsana New" panose="02020603050405020304" pitchFamily="18" charset="-34"/>
            </a:endParaRPr>
          </a:p>
        </p:txBody>
      </p:sp>
      <p:sp>
        <p:nvSpPr>
          <p:cNvPr id="24"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427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adroTexto 4"/>
          <p:cNvSpPr txBox="1"/>
          <p:nvPr/>
        </p:nvSpPr>
        <p:spPr>
          <a:xfrm>
            <a:off x="719192" y="1520575"/>
            <a:ext cx="11287182" cy="107721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1580" rIns="81580">
            <a:spAutoFit/>
          </a:bodyPr>
          <a:lstStyle/>
          <a:p>
            <a:pPr>
              <a:defRPr sz="1200" b="1">
                <a:solidFill>
                  <a:srgbClr val="68298F"/>
                </a:solidFill>
              </a:defRPr>
            </a:pPr>
            <a:r>
              <a:rPr lang="es-MX" sz="3200" dirty="0">
                <a:solidFill>
                  <a:srgbClr val="0070C0"/>
                </a:solidFill>
              </a:rPr>
              <a:t>Prospectar, Presentar y dar Seguimiento a MUCHOS LO MAS RAPIDO POSIBLE  para adquirir Brand </a:t>
            </a:r>
            <a:r>
              <a:rPr lang="es-MX" sz="3200" dirty="0" err="1">
                <a:solidFill>
                  <a:srgbClr val="0070C0"/>
                </a:solidFill>
              </a:rPr>
              <a:t>Leaders</a:t>
            </a:r>
            <a:r>
              <a:rPr lang="es-MX" sz="3200" dirty="0">
                <a:solidFill>
                  <a:srgbClr val="0070C0"/>
                </a:solidFill>
              </a:rPr>
              <a:t> y clientes.</a:t>
            </a:r>
            <a:endParaRPr lang="es-MX" sz="3200" dirty="0">
              <a:solidFill>
                <a:schemeClr val="accent2"/>
              </a:solidFill>
            </a:endParaRPr>
          </a:p>
        </p:txBody>
      </p:sp>
      <p:sp>
        <p:nvSpPr>
          <p:cNvPr id="616" name="CuadroTexto 12"/>
          <p:cNvSpPr txBox="1"/>
          <p:nvPr/>
        </p:nvSpPr>
        <p:spPr>
          <a:xfrm>
            <a:off x="81583" y="222369"/>
            <a:ext cx="120429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1580" rIns="81580">
            <a:spAutoFit/>
          </a:bodyPr>
          <a:lstStyle/>
          <a:p>
            <a:pPr algn="ctr">
              <a:defRPr sz="1800" b="1">
                <a:solidFill>
                  <a:srgbClr val="808080"/>
                </a:solidFill>
              </a:defRPr>
            </a:pPr>
            <a:r>
              <a:rPr lang="es-MX" sz="7200" dirty="0">
                <a:solidFill>
                  <a:srgbClr val="7030A0"/>
                </a:solidFill>
              </a:rPr>
              <a:t>El gran reto</a:t>
            </a:r>
          </a:p>
        </p:txBody>
      </p:sp>
      <p:pic>
        <p:nvPicPr>
          <p:cNvPr id="12" name="Imagen 11">
            <a:extLst>
              <a:ext uri="{FF2B5EF4-FFF2-40B4-BE49-F238E27FC236}">
                <a16:creationId xmlns:a16="http://schemas.microsoft.com/office/drawing/2014/main" id="{ADBA5C90-2D69-8B4B-9D6D-FF9EFC8F2C6E}"/>
              </a:ext>
            </a:extLst>
          </p:cNvPr>
          <p:cNvPicPr>
            <a:picLocks noChangeAspect="1"/>
          </p:cNvPicPr>
          <p:nvPr/>
        </p:nvPicPr>
        <p:blipFill>
          <a:blip r:embed="rId2"/>
          <a:stretch>
            <a:fillRect/>
          </a:stretch>
        </p:blipFill>
        <p:spPr>
          <a:xfrm>
            <a:off x="11284254" y="5797954"/>
            <a:ext cx="824861" cy="824861"/>
          </a:xfrm>
          <a:prstGeom prst="rect">
            <a:avLst/>
          </a:prstGeom>
        </p:spPr>
      </p:pic>
      <p:sp>
        <p:nvSpPr>
          <p:cNvPr id="6" name="CuadroTexto 4">
            <a:extLst>
              <a:ext uri="{FF2B5EF4-FFF2-40B4-BE49-F238E27FC236}">
                <a16:creationId xmlns:a16="http://schemas.microsoft.com/office/drawing/2014/main" id="{7BD35A8A-1DAD-48B7-A867-0D430D16CFE6}"/>
              </a:ext>
            </a:extLst>
          </p:cNvPr>
          <p:cNvSpPr txBox="1"/>
          <p:nvPr/>
        </p:nvSpPr>
        <p:spPr>
          <a:xfrm>
            <a:off x="2063048" y="5425180"/>
            <a:ext cx="8599469" cy="120032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1580" rIns="81580">
            <a:spAutoFit/>
          </a:bodyPr>
          <a:lstStyle/>
          <a:p>
            <a:pPr>
              <a:defRPr sz="1200" b="1">
                <a:solidFill>
                  <a:srgbClr val="68298F"/>
                </a:solidFill>
              </a:defRPr>
            </a:pPr>
            <a:r>
              <a:rPr lang="es-MX" sz="3200" dirty="0">
                <a:solidFill>
                  <a:srgbClr val="0070C0"/>
                </a:solidFill>
              </a:rPr>
              <a:t>CONVERSACIONES FLASH</a:t>
            </a:r>
          </a:p>
          <a:p>
            <a:pPr>
              <a:defRPr sz="1200" b="1">
                <a:solidFill>
                  <a:srgbClr val="68298F"/>
                </a:solidFill>
              </a:defRPr>
            </a:pPr>
            <a:r>
              <a:rPr lang="es-MX" sz="2000" dirty="0">
                <a:solidFill>
                  <a:srgbClr val="0070C0"/>
                </a:solidFill>
              </a:rPr>
              <a:t>Filtrar aproximadamente 300 personas para llegar a TC y 2500 conversaciones para llegar a RVP entre TU y tu equipo.</a:t>
            </a:r>
            <a:endParaRPr lang="es-MX" sz="2000" dirty="0">
              <a:solidFill>
                <a:schemeClr val="accent2"/>
              </a:solidFill>
            </a:endParaRPr>
          </a:p>
        </p:txBody>
      </p:sp>
      <p:sp>
        <p:nvSpPr>
          <p:cNvPr id="7" name="CuadroTexto 4">
            <a:extLst>
              <a:ext uri="{FF2B5EF4-FFF2-40B4-BE49-F238E27FC236}">
                <a16:creationId xmlns:a16="http://schemas.microsoft.com/office/drawing/2014/main" id="{16E9415D-A9C2-43CA-A738-3D49595FD08A}"/>
              </a:ext>
            </a:extLst>
          </p:cNvPr>
          <p:cNvSpPr txBox="1"/>
          <p:nvPr/>
        </p:nvSpPr>
        <p:spPr>
          <a:xfrm>
            <a:off x="5214192" y="3743489"/>
            <a:ext cx="1763616" cy="58477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1580" rIns="81580">
            <a:spAutoFit/>
          </a:bodyPr>
          <a:lstStyle/>
          <a:p>
            <a:pPr>
              <a:defRPr sz="1200" b="1">
                <a:solidFill>
                  <a:srgbClr val="68298F"/>
                </a:solidFill>
              </a:defRPr>
            </a:pPr>
            <a:r>
              <a:rPr lang="es-MX" sz="3200" dirty="0">
                <a:solidFill>
                  <a:srgbClr val="0070C0"/>
                </a:solidFill>
              </a:rPr>
              <a:t>TIEMPO</a:t>
            </a:r>
            <a:endParaRPr lang="es-MX" sz="3200" dirty="0">
              <a:solidFill>
                <a:schemeClr val="accent2"/>
              </a:solidFill>
            </a:endParaRPr>
          </a:p>
        </p:txBody>
      </p:sp>
      <p:sp>
        <p:nvSpPr>
          <p:cNvPr id="8" name="CuadroTexto 4">
            <a:extLst>
              <a:ext uri="{FF2B5EF4-FFF2-40B4-BE49-F238E27FC236}">
                <a16:creationId xmlns:a16="http://schemas.microsoft.com/office/drawing/2014/main" id="{BEE3BB50-866B-4B4C-BFC6-B33D3C1290C9}"/>
              </a:ext>
            </a:extLst>
          </p:cNvPr>
          <p:cNvSpPr txBox="1"/>
          <p:nvPr/>
        </p:nvSpPr>
        <p:spPr>
          <a:xfrm>
            <a:off x="10722105" y="4133994"/>
            <a:ext cx="1130734" cy="58477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1580" rIns="81580">
            <a:spAutoFit/>
          </a:bodyPr>
          <a:lstStyle/>
          <a:p>
            <a:pPr>
              <a:defRPr sz="1200" b="1">
                <a:solidFill>
                  <a:srgbClr val="68298F"/>
                </a:solidFill>
              </a:defRPr>
            </a:pPr>
            <a:r>
              <a:rPr lang="es-MX" sz="3200" dirty="0">
                <a:solidFill>
                  <a:srgbClr val="0070C0"/>
                </a:solidFill>
              </a:rPr>
              <a:t>RVP</a:t>
            </a:r>
            <a:endParaRPr lang="es-MX" sz="3200" dirty="0">
              <a:solidFill>
                <a:schemeClr val="accent2"/>
              </a:solidFill>
            </a:endParaRPr>
          </a:p>
        </p:txBody>
      </p:sp>
      <p:sp>
        <p:nvSpPr>
          <p:cNvPr id="9" name="CuadroTexto 4">
            <a:extLst>
              <a:ext uri="{FF2B5EF4-FFF2-40B4-BE49-F238E27FC236}">
                <a16:creationId xmlns:a16="http://schemas.microsoft.com/office/drawing/2014/main" id="{B6ED171C-609E-46DE-94D0-D836BFC68DBE}"/>
              </a:ext>
            </a:extLst>
          </p:cNvPr>
          <p:cNvSpPr txBox="1"/>
          <p:nvPr/>
        </p:nvSpPr>
        <p:spPr>
          <a:xfrm>
            <a:off x="339161" y="4133995"/>
            <a:ext cx="1273304" cy="58477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1580" rIns="81580">
            <a:spAutoFit/>
          </a:bodyPr>
          <a:lstStyle/>
          <a:p>
            <a:pPr>
              <a:defRPr sz="1200" b="1">
                <a:solidFill>
                  <a:srgbClr val="68298F"/>
                </a:solidFill>
              </a:defRPr>
            </a:pPr>
            <a:r>
              <a:rPr lang="es-MX" sz="3200" dirty="0">
                <a:solidFill>
                  <a:srgbClr val="0070C0"/>
                </a:solidFill>
              </a:rPr>
              <a:t>Dia 1</a:t>
            </a:r>
            <a:endParaRPr lang="es-MX" sz="3200" dirty="0">
              <a:solidFill>
                <a:schemeClr val="accent2"/>
              </a:solidFill>
            </a:endParaRPr>
          </a:p>
        </p:txBody>
      </p:sp>
      <p:sp>
        <p:nvSpPr>
          <p:cNvPr id="3" name="Arrow: Right 2">
            <a:extLst>
              <a:ext uri="{FF2B5EF4-FFF2-40B4-BE49-F238E27FC236}">
                <a16:creationId xmlns:a16="http://schemas.microsoft.com/office/drawing/2014/main" id="{FE2C46A9-32B1-4EDD-A5ED-E1FD934BF0F0}"/>
              </a:ext>
            </a:extLst>
          </p:cNvPr>
          <p:cNvSpPr/>
          <p:nvPr/>
        </p:nvSpPr>
        <p:spPr>
          <a:xfrm>
            <a:off x="1726058" y="4259585"/>
            <a:ext cx="8774131" cy="4013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ight Brace 3">
            <a:extLst>
              <a:ext uri="{FF2B5EF4-FFF2-40B4-BE49-F238E27FC236}">
                <a16:creationId xmlns:a16="http://schemas.microsoft.com/office/drawing/2014/main" id="{F5DB3673-F2DD-4EDC-A6C5-CE00079D471A}"/>
              </a:ext>
            </a:extLst>
          </p:cNvPr>
          <p:cNvSpPr/>
          <p:nvPr/>
        </p:nvSpPr>
        <p:spPr>
          <a:xfrm rot="5400000">
            <a:off x="5728268" y="750440"/>
            <a:ext cx="584775" cy="8589195"/>
          </a:xfrm>
          <a:prstGeom prst="rightBrace">
            <a:avLst>
              <a:gd name="adj1" fmla="val 8333"/>
              <a:gd name="adj2" fmla="val 5012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7369322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sp>
        <p:nvSpPr>
          <p:cNvPr id="4" name="CuadroTexto 7">
            <a:extLst>
              <a:ext uri="{FF2B5EF4-FFF2-40B4-BE49-F238E27FC236}">
                <a16:creationId xmlns:a16="http://schemas.microsoft.com/office/drawing/2014/main" id="{01261897-73D7-4A74-B5B1-F0BB3050A6BE}"/>
              </a:ext>
            </a:extLst>
          </p:cNvPr>
          <p:cNvSpPr txBox="1">
            <a:spLocks noChangeArrowheads="1"/>
          </p:cNvSpPr>
          <p:nvPr/>
        </p:nvSpPr>
        <p:spPr bwMode="auto">
          <a:xfrm>
            <a:off x="335360" y="1558915"/>
            <a:ext cx="117252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7200" b="1" dirty="0">
                <a:solidFill>
                  <a:srgbClr val="0070C0"/>
                </a:solidFill>
                <a:latin typeface="Arial Narrow" panose="020B0606020202030204" pitchFamily="34" charset="0"/>
                <a:ea typeface="Impact" panose="020B0806030902050204" pitchFamily="34" charset="0"/>
                <a:cs typeface="Impact" panose="020B0806030902050204" pitchFamily="34" charset="0"/>
              </a:rPr>
              <a:t>A nadie le importa lo que ofreces </a:t>
            </a:r>
            <a:r>
              <a:rPr lang="es-ES_tradnl" altLang="es-MX" sz="7200" b="1" u="sng" dirty="0">
                <a:solidFill>
                  <a:srgbClr val="0070C0"/>
                </a:solidFill>
                <a:latin typeface="Arial Narrow" panose="020B0606020202030204" pitchFamily="34" charset="0"/>
                <a:ea typeface="Impact" panose="020B0806030902050204" pitchFamily="34" charset="0"/>
                <a:cs typeface="Impact" panose="020B0806030902050204" pitchFamily="34" charset="0"/>
              </a:rPr>
              <a:t>a menos que les ayude a resolver algún problema o lograr alguna meta</a:t>
            </a:r>
            <a:endParaRPr kumimoji="0" lang="es-ES_tradnl" altLang="es-MX" sz="3600" b="1" i="0" u="sng"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2" name="Imagen 11">
            <a:extLst>
              <a:ext uri="{FF2B5EF4-FFF2-40B4-BE49-F238E27FC236}">
                <a16:creationId xmlns:a16="http://schemas.microsoft.com/office/drawing/2014/main" id="{1F017698-648D-A2D4-3744-A9775F18A3A0}"/>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19586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Preguntas para abrir conversación</a:t>
            </a:r>
            <a:endParaRPr kumimoji="0" lang="es-ES_tradnl" altLang="es-MX" sz="36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2" y="1689597"/>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98474" y="1964353"/>
            <a:ext cx="1199504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a:spcBef>
                <a:spcPct val="0"/>
              </a:spcBef>
              <a:buFont typeface="Wingdings" panose="05000000000000000000" pitchFamily="2" charset="2"/>
              <a:buChar char="Ø"/>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¿Cómo estas? </a:t>
            </a:r>
          </a:p>
          <a:p>
            <a:pPr marL="571500" indent="-571500">
              <a:spcBef>
                <a:spcPct val="0"/>
              </a:spcBef>
              <a:buFont typeface="Wingdings" panose="05000000000000000000" pitchFamily="2" charset="2"/>
              <a:buChar char="Ø"/>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¿A que te dedicas?</a:t>
            </a:r>
          </a:p>
          <a:p>
            <a:pPr marL="571500" indent="-571500">
              <a:spcBef>
                <a:spcPct val="0"/>
              </a:spcBef>
              <a:buFont typeface="Wingdings" panose="05000000000000000000" pitchFamily="2" charset="2"/>
              <a:buChar char="Ø"/>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¿Cómo ves los próximos meses?</a:t>
            </a:r>
          </a:p>
          <a:p>
            <a:pPr marL="571500" indent="-571500">
              <a:spcBef>
                <a:spcPct val="0"/>
              </a:spcBef>
              <a:buFont typeface="Wingdings" panose="05000000000000000000" pitchFamily="2" charset="2"/>
              <a:buChar char="Ø"/>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¿Qué te preocupa?</a:t>
            </a:r>
          </a:p>
          <a:p>
            <a:pPr marL="571500" indent="-571500">
              <a:spcBef>
                <a:spcPct val="0"/>
              </a:spcBef>
              <a:buFont typeface="Wingdings" panose="05000000000000000000" pitchFamily="2" charset="2"/>
              <a:buChar char="Ø"/>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¿Qué metas tienes?</a:t>
            </a:r>
          </a:p>
          <a:p>
            <a:pPr marL="571500" indent="-571500">
              <a:spcBef>
                <a:spcPct val="0"/>
              </a:spcBef>
              <a:buFont typeface="Wingdings" panose="05000000000000000000" pitchFamily="2" charset="2"/>
              <a:buChar char="Ø"/>
              <a:defRPr/>
            </a:pPr>
            <a:endPar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endParaRPr>
          </a:p>
          <a:p>
            <a:pPr algn="ctr">
              <a:spcBef>
                <a:spcPct val="0"/>
              </a:spcBef>
              <a:buNone/>
              <a:defRPr/>
            </a:pPr>
            <a:r>
              <a:rPr lang="es-ES_tradnl" altLang="es-MX" sz="7200" dirty="0">
                <a:solidFill>
                  <a:schemeClr val="accent2"/>
                </a:solidFill>
                <a:latin typeface="Arial Black" panose="020B0A04020102020204" pitchFamily="34" charset="0"/>
                <a:ea typeface="Impact" panose="020B0806030902050204" pitchFamily="34" charset="0"/>
                <a:cs typeface="Impact" panose="020B0806030902050204" pitchFamily="34" charset="0"/>
              </a:rPr>
              <a:t>¡ESCUCHA!</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endParaRPr>
          </a:p>
        </p:txBody>
      </p:sp>
      <p:pic>
        <p:nvPicPr>
          <p:cNvPr id="3" name="Imagen 11">
            <a:extLst>
              <a:ext uri="{FF2B5EF4-FFF2-40B4-BE49-F238E27FC236}">
                <a16:creationId xmlns:a16="http://schemas.microsoft.com/office/drawing/2014/main" id="{CAD49506-08B2-81C2-45D7-87A45C09005B}"/>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23095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Crea CURIOSIDAD e INTERES</a:t>
            </a:r>
            <a:endParaRPr kumimoji="0" lang="es-ES_tradnl" altLang="es-MX" sz="36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2" y="1346697"/>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196951" y="1998365"/>
            <a:ext cx="117980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Si pudieras crear un ingreso adicional que pueda crecer para ayudarte a resolver el problema (o lograr la meta) que me comentas,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¿Qué tanto interés tendrías?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a:t>
            </a:r>
          </a:p>
        </p:txBody>
      </p:sp>
      <p:pic>
        <p:nvPicPr>
          <p:cNvPr id="3" name="Imagen 11">
            <a:extLst>
              <a:ext uri="{FF2B5EF4-FFF2-40B4-BE49-F238E27FC236}">
                <a16:creationId xmlns:a16="http://schemas.microsoft.com/office/drawing/2014/main" id="{DD619D57-4D0B-2E6E-5D42-D42553D42CE3}"/>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426827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sp>
        <p:nvSpPr>
          <p:cNvPr id="4" name="CuadroTexto 7">
            <a:extLst>
              <a:ext uri="{FF2B5EF4-FFF2-40B4-BE49-F238E27FC236}">
                <a16:creationId xmlns:a16="http://schemas.microsoft.com/office/drawing/2014/main" id="{01261897-73D7-4A74-B5B1-F0BB3050A6BE}"/>
              </a:ext>
            </a:extLst>
          </p:cNvPr>
          <p:cNvSpPr txBox="1">
            <a:spLocks noChangeArrowheads="1"/>
          </p:cNvSpPr>
          <p:nvPr/>
        </p:nvSpPr>
        <p:spPr bwMode="auto">
          <a:xfrm>
            <a:off x="154385" y="3663135"/>
            <a:ext cx="1172527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11500" b="1" dirty="0">
                <a:solidFill>
                  <a:srgbClr val="0070C0"/>
                </a:solidFill>
                <a:latin typeface="Arial Narrow" panose="020B0606020202030204" pitchFamily="34" charset="0"/>
                <a:ea typeface="Impact" panose="020B0806030902050204" pitchFamily="34" charset="0"/>
                <a:cs typeface="Impact" panose="020B0806030902050204" pitchFamily="34" charset="0"/>
              </a:rPr>
              <a:t>¿A quien conoces?</a:t>
            </a:r>
            <a:endParaRPr kumimoji="0" lang="es-ES_tradnl" altLang="es-MX" sz="5400" b="1" i="0" u="sng"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sp>
        <p:nvSpPr>
          <p:cNvPr id="5" name="CuadroTexto 7">
            <a:extLst>
              <a:ext uri="{FF2B5EF4-FFF2-40B4-BE49-F238E27FC236}">
                <a16:creationId xmlns:a16="http://schemas.microsoft.com/office/drawing/2014/main" id="{B3B0F581-7B99-469D-B919-F610A51A220E}"/>
              </a:ext>
            </a:extLst>
          </p:cNvPr>
          <p:cNvSpPr txBox="1">
            <a:spLocks noChangeArrowheads="1"/>
          </p:cNvSpPr>
          <p:nvPr/>
        </p:nvSpPr>
        <p:spPr bwMode="auto">
          <a:xfrm>
            <a:off x="466725" y="1332817"/>
            <a:ext cx="11725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5400" b="1" dirty="0">
                <a:solidFill>
                  <a:srgbClr val="7030A0"/>
                </a:solidFill>
                <a:latin typeface="Arial Narrow" panose="020B0606020202030204" pitchFamily="34" charset="0"/>
                <a:ea typeface="Impact" panose="020B0806030902050204" pitchFamily="34" charset="0"/>
                <a:cs typeface="Impact" panose="020B0806030902050204" pitchFamily="34" charset="0"/>
              </a:rPr>
              <a:t>LA PREGUNTA QUE HA CREADO MAS MULTIMILLONARIOS EN LA INDUSTRIA</a:t>
            </a:r>
            <a:endParaRPr kumimoji="0" lang="es-ES_tradnl" altLang="es-MX" sz="2400" b="1" i="0" u="sng" strike="noStrike" kern="1200" cap="none" spc="0" normalizeH="0" baseline="0" noProof="0" dirty="0">
              <a:ln>
                <a:noFill/>
              </a:ln>
              <a:solidFill>
                <a:srgbClr val="7030A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2" name="Imagen 11">
            <a:extLst>
              <a:ext uri="{FF2B5EF4-FFF2-40B4-BE49-F238E27FC236}">
                <a16:creationId xmlns:a16="http://schemas.microsoft.com/office/drawing/2014/main" id="{C8652AD3-DF07-039B-1B8B-4E386E4A4D32}"/>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51309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3A45BB-CAC3-4316-BF1C-07A20BE4BF2E}"/>
              </a:ext>
            </a:extLst>
          </p:cNvPr>
          <p:cNvSpPr txBox="1"/>
          <p:nvPr/>
        </p:nvSpPr>
        <p:spPr>
          <a:xfrm>
            <a:off x="7123448" y="1766409"/>
            <a:ext cx="5405187" cy="2862322"/>
          </a:xfrm>
          <a:prstGeom prst="rect">
            <a:avLst/>
          </a:prstGeom>
          <a:noFill/>
        </p:spPr>
        <p:txBody>
          <a:bodyPr wrap="square" rtlCol="0">
            <a:spAutoFit/>
          </a:bodyPr>
          <a:lstStyle/>
          <a:p>
            <a:r>
              <a:rPr lang="es-MX" sz="3600" dirty="0">
                <a:solidFill>
                  <a:srgbClr val="9F26B5"/>
                </a:solidFill>
                <a:latin typeface="Avenir Next LT Pro Demi" panose="020B0704020202020204" pitchFamily="34" charset="0"/>
              </a:rPr>
              <a:t>DÍ Y PREGUNTA A TODOS</a:t>
            </a:r>
          </a:p>
          <a:p>
            <a:r>
              <a:rPr lang="es-MX" sz="3600" dirty="0">
                <a:solidFill>
                  <a:schemeClr val="tx1">
                    <a:lumMod val="95000"/>
                    <a:lumOff val="5000"/>
                  </a:schemeClr>
                </a:solidFill>
                <a:latin typeface="Avenir Next LT Pro Light" panose="020B0304020202020204" pitchFamily="34" charset="0"/>
              </a:rPr>
              <a:t>CON ENTUSIASMO, POSTURA Y CONFIANZA</a:t>
            </a:r>
          </a:p>
        </p:txBody>
      </p:sp>
      <p:sp>
        <p:nvSpPr>
          <p:cNvPr id="4" name="CuadroTexto 3">
            <a:extLst>
              <a:ext uri="{FF2B5EF4-FFF2-40B4-BE49-F238E27FC236}">
                <a16:creationId xmlns:a16="http://schemas.microsoft.com/office/drawing/2014/main" id="{46651547-EC64-4E5A-B7FF-7395F6823675}"/>
              </a:ext>
            </a:extLst>
          </p:cNvPr>
          <p:cNvSpPr txBox="1"/>
          <p:nvPr/>
        </p:nvSpPr>
        <p:spPr>
          <a:xfrm>
            <a:off x="397940" y="1652842"/>
            <a:ext cx="5984931" cy="4893647"/>
          </a:xfrm>
          <a:prstGeom prst="rect">
            <a:avLst/>
          </a:prstGeom>
          <a:noFill/>
        </p:spPr>
        <p:txBody>
          <a:bodyPr wrap="square" rtlCol="0">
            <a:spAutoFit/>
          </a:bodyPr>
          <a:lstStyle/>
          <a:p>
            <a:r>
              <a:rPr lang="es-MX" sz="2400" dirty="0">
                <a:solidFill>
                  <a:schemeClr val="tx1">
                    <a:lumMod val="95000"/>
                    <a:lumOff val="5000"/>
                  </a:schemeClr>
                </a:solidFill>
                <a:latin typeface="Avenir Next LT Pro Demi" panose="020B0704020202020204" pitchFamily="34" charset="0"/>
              </a:rPr>
              <a:t>Hola, ¿Cómo estás? </a:t>
            </a:r>
            <a:r>
              <a:rPr lang="es-MX" dirty="0">
                <a:solidFill>
                  <a:schemeClr val="tx1">
                    <a:lumMod val="95000"/>
                    <a:lumOff val="5000"/>
                  </a:schemeClr>
                </a:solidFill>
                <a:latin typeface="Avenir Next LT Pro" panose="020B0504020202020204" pitchFamily="34" charset="0"/>
              </a:rPr>
              <a:t>(ESCUCHA)</a:t>
            </a:r>
          </a:p>
          <a:p>
            <a:endParaRPr lang="es-MX" sz="2400" dirty="0">
              <a:solidFill>
                <a:schemeClr val="tx1">
                  <a:lumMod val="95000"/>
                  <a:lumOff val="5000"/>
                </a:schemeClr>
              </a:solidFill>
              <a:latin typeface="Avenir Next LT Pro" panose="020B0504020202020204" pitchFamily="34" charset="0"/>
            </a:endParaRPr>
          </a:p>
          <a:p>
            <a:r>
              <a:rPr lang="es-MX" sz="2400" dirty="0">
                <a:solidFill>
                  <a:schemeClr val="tx1">
                    <a:lumMod val="95000"/>
                    <a:lumOff val="5000"/>
                  </a:schemeClr>
                </a:solidFill>
                <a:latin typeface="Avenir Next LT Pro" panose="020B0504020202020204" pitchFamily="34" charset="0"/>
              </a:rPr>
              <a:t>¿Te ayudaría GENERAR UN INGRESO ADICIONAL A TU OCUPACION ACTUAL?</a:t>
            </a:r>
          </a:p>
          <a:p>
            <a:endParaRPr lang="es-MX" sz="2400" dirty="0">
              <a:solidFill>
                <a:schemeClr val="tx1">
                  <a:lumMod val="95000"/>
                  <a:lumOff val="5000"/>
                </a:schemeClr>
              </a:solidFill>
              <a:latin typeface="Avenir Next LT Pro" panose="020B0504020202020204" pitchFamily="34" charset="0"/>
            </a:endParaRPr>
          </a:p>
          <a:p>
            <a:r>
              <a:rPr lang="es-MX" sz="2400" dirty="0">
                <a:solidFill>
                  <a:schemeClr val="tx1">
                    <a:lumMod val="95000"/>
                    <a:lumOff val="5000"/>
                  </a:schemeClr>
                </a:solidFill>
                <a:latin typeface="Avenir Next LT Pro Demi" panose="020B0704020202020204" pitchFamily="34" charset="0"/>
              </a:rPr>
              <a:t>Tengo 3 preguntas para ti:</a:t>
            </a:r>
          </a:p>
          <a:p>
            <a:r>
              <a:rPr lang="es-MX" sz="2400" dirty="0">
                <a:solidFill>
                  <a:schemeClr val="tx1">
                    <a:lumMod val="95000"/>
                    <a:lumOff val="5000"/>
                  </a:schemeClr>
                </a:solidFill>
                <a:latin typeface="Avenir Next LT Pro" panose="020B0504020202020204" pitchFamily="34" charset="0"/>
              </a:rPr>
              <a:t>¿Usas celular y WI-FI?</a:t>
            </a:r>
          </a:p>
          <a:p>
            <a:r>
              <a:rPr lang="es-MX" sz="2400" dirty="0">
                <a:solidFill>
                  <a:schemeClr val="tx1">
                    <a:lumMod val="95000"/>
                    <a:lumOff val="5000"/>
                  </a:schemeClr>
                </a:solidFill>
                <a:latin typeface="Avenir Next LT Pro" panose="020B0504020202020204" pitchFamily="34" charset="0"/>
              </a:rPr>
              <a:t>¿Tus familiares y amigos usan celular y WI-FI?</a:t>
            </a:r>
          </a:p>
          <a:p>
            <a:r>
              <a:rPr lang="es-MX" sz="2400" dirty="0">
                <a:solidFill>
                  <a:schemeClr val="tx1">
                    <a:lumMod val="95000"/>
                    <a:lumOff val="5000"/>
                  </a:schemeClr>
                </a:solidFill>
                <a:latin typeface="Avenir Next LT Pro" panose="020B0504020202020204" pitchFamily="34" charset="0"/>
              </a:rPr>
              <a:t>¿Estas de acuerdo conmigo que cada vez que las personas PAGAN esos servicios, alguien esta GANANDO DINERO?</a:t>
            </a:r>
          </a:p>
          <a:p>
            <a:r>
              <a:rPr lang="es-MX" sz="2400" dirty="0">
                <a:solidFill>
                  <a:schemeClr val="tx1">
                    <a:lumMod val="95000"/>
                    <a:lumOff val="5000"/>
                  </a:schemeClr>
                </a:solidFill>
                <a:latin typeface="Avenir Next LT Pro" panose="020B0504020202020204" pitchFamily="34" charset="0"/>
              </a:rPr>
              <a:t>¿Te gustaría ser TU quien gane?</a:t>
            </a:r>
          </a:p>
        </p:txBody>
      </p:sp>
      <p:sp>
        <p:nvSpPr>
          <p:cNvPr id="2" name="CuadroTexto 1">
            <a:extLst>
              <a:ext uri="{FF2B5EF4-FFF2-40B4-BE49-F238E27FC236}">
                <a16:creationId xmlns:a16="http://schemas.microsoft.com/office/drawing/2014/main" id="{599320DC-92E1-7BDC-A736-49EA4FC88153}"/>
              </a:ext>
            </a:extLst>
          </p:cNvPr>
          <p:cNvSpPr txBox="1"/>
          <p:nvPr/>
        </p:nvSpPr>
        <p:spPr>
          <a:xfrm>
            <a:off x="7123448" y="5091591"/>
            <a:ext cx="4670612" cy="1323439"/>
          </a:xfrm>
          <a:prstGeom prst="rect">
            <a:avLst/>
          </a:prstGeom>
          <a:noFill/>
        </p:spPr>
        <p:txBody>
          <a:bodyPr wrap="square" rtlCol="0">
            <a:spAutoFit/>
          </a:bodyPr>
          <a:lstStyle/>
          <a:p>
            <a:r>
              <a:rPr lang="es-MX" sz="2000" dirty="0">
                <a:solidFill>
                  <a:srgbClr val="FF0000"/>
                </a:solidFill>
                <a:latin typeface="Avenir Next LT Pro" panose="020B0504020202020204" pitchFamily="34" charset="0"/>
              </a:rPr>
              <a:t>Manzana roja – “A mí”</a:t>
            </a:r>
          </a:p>
          <a:p>
            <a:r>
              <a:rPr lang="es-MX" sz="2000" dirty="0">
                <a:solidFill>
                  <a:srgbClr val="00B050"/>
                </a:solidFill>
                <a:latin typeface="Avenir Next LT Pro" panose="020B0504020202020204" pitchFamily="34" charset="0"/>
              </a:rPr>
              <a:t>Manzana verde – “¿De qué se trata?”</a:t>
            </a:r>
          </a:p>
          <a:p>
            <a:r>
              <a:rPr lang="es-MX" sz="2000" dirty="0">
                <a:solidFill>
                  <a:schemeClr val="accent6">
                    <a:lumMod val="50000"/>
                  </a:schemeClr>
                </a:solidFill>
                <a:latin typeface="Avenir Next LT Pro" panose="020B0504020202020204" pitchFamily="34" charset="0"/>
              </a:rPr>
              <a:t>Manzana Café – “No me interesa”</a:t>
            </a:r>
          </a:p>
          <a:p>
            <a:r>
              <a:rPr lang="es-MX" sz="2000" dirty="0">
                <a:solidFill>
                  <a:schemeClr val="tx1">
                    <a:lumMod val="95000"/>
                    <a:lumOff val="5000"/>
                  </a:schemeClr>
                </a:solidFill>
                <a:latin typeface="Avenir Next LT Pro" panose="020B0504020202020204" pitchFamily="34" charset="0"/>
              </a:rPr>
              <a:t>Manzana Dañada – “No lo intentes tú”</a:t>
            </a:r>
            <a:endParaRPr lang="es-MX" sz="2000" dirty="0"/>
          </a:p>
        </p:txBody>
      </p:sp>
      <p:sp>
        <p:nvSpPr>
          <p:cNvPr id="5" name="CuadroTexto 7">
            <a:extLst>
              <a:ext uri="{FF2B5EF4-FFF2-40B4-BE49-F238E27FC236}">
                <a16:creationId xmlns:a16="http://schemas.microsoft.com/office/drawing/2014/main" id="{F4436601-98E0-F61A-1276-383A789BBE41}"/>
              </a:ext>
            </a:extLst>
          </p:cNvPr>
          <p:cNvSpPr txBox="1">
            <a:spLocks noChangeArrowheads="1"/>
          </p:cNvSpPr>
          <p:nvPr/>
        </p:nvSpPr>
        <p:spPr bwMode="auto">
          <a:xfrm>
            <a:off x="2008889" y="179661"/>
            <a:ext cx="77169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1: FILTRA</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cxnSp>
        <p:nvCxnSpPr>
          <p:cNvPr id="6" name="Straight Connector 5">
            <a:extLst>
              <a:ext uri="{FF2B5EF4-FFF2-40B4-BE49-F238E27FC236}">
                <a16:creationId xmlns:a16="http://schemas.microsoft.com/office/drawing/2014/main" id="{CC355E47-F39B-5D96-4641-2A9E2D415C2C}"/>
              </a:ext>
            </a:extLst>
          </p:cNvPr>
          <p:cNvCxnSpPr>
            <a:cxnSpLocks/>
          </p:cNvCxnSpPr>
          <p:nvPr/>
        </p:nvCxnSpPr>
        <p:spPr>
          <a:xfrm>
            <a:off x="1523492" y="1216229"/>
            <a:ext cx="914501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3825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Shape 1476"/>
          <p:cNvSpPr/>
          <p:nvPr/>
        </p:nvSpPr>
        <p:spPr>
          <a:xfrm>
            <a:off x="1539956" y="564388"/>
            <a:ext cx="10115054" cy="609847"/>
          </a:xfrm>
          <a:prstGeom prst="rect">
            <a:avLst/>
          </a:prstGeom>
          <a:ln w="12700">
            <a:miter lim="400000"/>
          </a:ln>
          <a:extLst>
            <a:ext uri="{C572A759-6A51-4108-AA02-DFA0A04FC94B}">
              <ma14:wrappingTextBoxFlag xmlns="" xmlns:ma14="http://schemas.microsoft.com/office/mac/drawingml/2011/main" val="1"/>
            </a:ext>
          </a:extLst>
        </p:spPr>
        <p:txBody>
          <a:bodyPr wrap="square" lIns="32030" rIns="32030">
            <a:spAutoFit/>
          </a:bodyPr>
          <a:lstStyle>
            <a:lvl1pPr algn="ctr">
              <a:defRPr sz="4400" b="1" i="1">
                <a:solidFill>
                  <a:srgbClr val="FFFFFF"/>
                </a:solidFill>
                <a:latin typeface="Arial"/>
                <a:ea typeface="Arial"/>
                <a:cs typeface="Arial"/>
                <a:sym typeface="Arial"/>
              </a:defRPr>
            </a:lvl1pPr>
          </a:lstStyle>
          <a:p>
            <a:pPr marL="0" marR="0" lvl="0" indent="0" algn="ctr" defTabSz="640514" rtl="0" eaLnBrk="1" fontAlgn="auto" latinLnBrk="0" hangingPunct="1">
              <a:lnSpc>
                <a:spcPct val="100000"/>
              </a:lnSpc>
              <a:spcBef>
                <a:spcPts val="0"/>
              </a:spcBef>
              <a:spcAft>
                <a:spcPts val="0"/>
              </a:spcAft>
              <a:buClrTx/>
              <a:buSzTx/>
              <a:buFontTx/>
              <a:buNone/>
              <a:tabLst/>
              <a:defRPr/>
            </a:pPr>
            <a:endParaRPr kumimoji="0" lang="es-MX" sz="3363" b="1" i="1" u="none" strike="noStrike" kern="0" cap="none" spc="0" normalizeH="0" baseline="0" noProof="0" dirty="0">
              <a:ln>
                <a:noFill/>
              </a:ln>
              <a:solidFill>
                <a:srgbClr val="FFFFFF"/>
              </a:solidFill>
              <a:effectLst/>
              <a:uLnTx/>
              <a:uFillTx/>
              <a:latin typeface="Arial"/>
              <a:cs typeface="Arial"/>
              <a:sym typeface="Arial"/>
            </a:endParaRPr>
          </a:p>
        </p:txBody>
      </p:sp>
      <p:sp>
        <p:nvSpPr>
          <p:cNvPr id="9" name="Shape 1476"/>
          <p:cNvSpPr/>
          <p:nvPr/>
        </p:nvSpPr>
        <p:spPr>
          <a:xfrm>
            <a:off x="2117929" y="5914379"/>
            <a:ext cx="8098495" cy="552331"/>
          </a:xfrm>
          <a:prstGeom prst="rect">
            <a:avLst/>
          </a:prstGeom>
          <a:ln w="12700">
            <a:miter lim="400000"/>
          </a:ln>
          <a:extLst>
            <a:ext uri="{C572A759-6A51-4108-AA02-DFA0A04FC94B}">
              <ma14:wrappingTextBoxFlag xmlns="" xmlns:ma14="http://schemas.microsoft.com/office/mac/drawingml/2011/main" val="1"/>
            </a:ext>
          </a:extLst>
        </p:spPr>
        <p:txBody>
          <a:bodyPr wrap="square" lIns="32030" rIns="32030">
            <a:spAutoFit/>
          </a:bodyPr>
          <a:lstStyle>
            <a:lvl1pPr algn="ctr">
              <a:defRPr sz="4400" b="1" i="1">
                <a:solidFill>
                  <a:srgbClr val="FFFFFF"/>
                </a:solidFill>
                <a:latin typeface="Arial"/>
                <a:ea typeface="Arial"/>
                <a:cs typeface="Arial"/>
                <a:sym typeface="Arial"/>
              </a:defRPr>
            </a:lvl1pPr>
          </a:lstStyle>
          <a:p>
            <a:pPr marL="0" marR="0" lvl="0" indent="0" algn="ctr" defTabSz="640514" rtl="0" eaLnBrk="1" fontAlgn="auto" latinLnBrk="0" hangingPunct="1">
              <a:lnSpc>
                <a:spcPct val="100000"/>
              </a:lnSpc>
              <a:spcBef>
                <a:spcPts val="0"/>
              </a:spcBef>
              <a:spcAft>
                <a:spcPts val="0"/>
              </a:spcAft>
              <a:buClrTx/>
              <a:buSzTx/>
              <a:buFontTx/>
              <a:buNone/>
              <a:tabLst/>
              <a:defRPr/>
            </a:pPr>
            <a:r>
              <a:rPr kumimoji="0" lang="es-MX" sz="2989" b="1" i="1" u="none" strike="noStrike" kern="0" cap="none" spc="0" normalizeH="0" baseline="0" noProof="0" dirty="0">
                <a:ln>
                  <a:noFill/>
                </a:ln>
                <a:solidFill>
                  <a:srgbClr val="ED7D31">
                    <a:lumMod val="75000"/>
                  </a:srgbClr>
                </a:solidFill>
                <a:effectLst/>
                <a:uLnTx/>
                <a:uFillTx/>
                <a:latin typeface="Arial"/>
                <a:cs typeface="Arial"/>
                <a:sym typeface="Arial"/>
              </a:rPr>
              <a:t>¡NO expliques el negocio!</a:t>
            </a:r>
          </a:p>
        </p:txBody>
      </p:sp>
      <p:sp>
        <p:nvSpPr>
          <p:cNvPr id="2" name="TextBox 1"/>
          <p:cNvSpPr txBox="1"/>
          <p:nvPr/>
        </p:nvSpPr>
        <p:spPr>
          <a:xfrm>
            <a:off x="609293" y="2015774"/>
            <a:ext cx="10961427" cy="336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2706" tIns="42706" rIns="42706" bIns="42706" numCol="1" spcCol="38100" rtlCol="0" anchor="t">
            <a:spAutoFit/>
          </a:bodyPr>
          <a:lstStyle/>
          <a:p>
            <a:pPr marL="0" marR="0" lvl="0" indent="0" algn="l" defTabSz="851627" rtl="0" eaLnBrk="1" fontAlgn="auto" latinLnBrk="0" hangingPunct="0">
              <a:lnSpc>
                <a:spcPct val="100000"/>
              </a:lnSpc>
              <a:spcBef>
                <a:spcPts val="0"/>
              </a:spcBef>
              <a:spcAft>
                <a:spcPts val="0"/>
              </a:spcAft>
              <a:buClrTx/>
              <a:buSzTx/>
              <a:buFontTx/>
              <a:buNone/>
              <a:tabLst/>
              <a:defRPr/>
            </a:pPr>
            <a:r>
              <a:rPr kumimoji="0" lang="es-MX" sz="3732" b="1" i="0" u="none" strike="noStrike" kern="0" cap="none" spc="0" normalizeH="0" baseline="0" noProof="0" dirty="0">
                <a:ln>
                  <a:noFill/>
                </a:ln>
                <a:solidFill>
                  <a:srgbClr val="0070C0"/>
                </a:solidFill>
                <a:effectLst/>
                <a:uLnTx/>
                <a:uFillTx/>
                <a:latin typeface="Arial"/>
                <a:ea typeface="Arial"/>
                <a:cs typeface="Arial"/>
                <a:sym typeface="Arial"/>
              </a:rPr>
              <a:t>Se está armando el equipo para la compañía no. 1 del mundo en </a:t>
            </a:r>
            <a:r>
              <a:rPr lang="es-MX" sz="3732" b="1" kern="0" dirty="0">
                <a:solidFill>
                  <a:srgbClr val="0070C0"/>
                </a:solidFill>
                <a:latin typeface="Arial"/>
                <a:ea typeface="Arial"/>
                <a:cs typeface="Arial"/>
                <a:sym typeface="Arial"/>
              </a:rPr>
              <a:t>distribución </a:t>
            </a:r>
            <a:r>
              <a:rPr kumimoji="0" lang="es-MX" sz="3732" b="1" i="0" u="none" strike="noStrike" kern="0" cap="none" spc="0" normalizeH="0" baseline="0" noProof="0" dirty="0">
                <a:ln>
                  <a:noFill/>
                </a:ln>
                <a:solidFill>
                  <a:srgbClr val="0070C0"/>
                </a:solidFill>
                <a:effectLst/>
                <a:uLnTx/>
                <a:uFillTx/>
                <a:latin typeface="Arial"/>
                <a:ea typeface="Arial"/>
                <a:cs typeface="Arial"/>
                <a:sym typeface="Arial"/>
              </a:rPr>
              <a:t>de servicios básicos. </a:t>
            </a:r>
          </a:p>
          <a:p>
            <a:pPr marL="0" marR="0" lvl="0" indent="0" algn="l" defTabSz="854019" rtl="0" eaLnBrk="1" fontAlgn="auto" latinLnBrk="0" hangingPunct="0">
              <a:lnSpc>
                <a:spcPct val="100000"/>
              </a:lnSpc>
              <a:spcBef>
                <a:spcPts val="0"/>
              </a:spcBef>
              <a:spcAft>
                <a:spcPts val="0"/>
              </a:spcAft>
              <a:buClrTx/>
              <a:buSzTx/>
              <a:buFontTx/>
              <a:buNone/>
              <a:tabLst/>
              <a:defRPr/>
            </a:pPr>
            <a:r>
              <a:rPr kumimoji="0" lang="es-MX" sz="3363" b="1" i="0" u="none" strike="noStrike" kern="0" cap="none" spc="0" normalizeH="0" baseline="0" noProof="0" dirty="0">
                <a:ln>
                  <a:noFill/>
                </a:ln>
                <a:solidFill>
                  <a:srgbClr val="75777A"/>
                </a:solidFill>
                <a:effectLst/>
                <a:uLnTx/>
                <a:uFillTx/>
                <a:latin typeface="Arial"/>
                <a:ea typeface="Arial"/>
                <a:cs typeface="Arial"/>
                <a:sym typeface="Arial"/>
              </a:rPr>
              <a:t>PARA ALGUNAS PERSONAS hay oportunidad de generar ganancias importantes comenzando unas horas a la semana.   </a:t>
            </a:r>
          </a:p>
        </p:txBody>
      </p:sp>
      <p:grpSp>
        <p:nvGrpSpPr>
          <p:cNvPr id="13" name="Group 12">
            <a:extLst>
              <a:ext uri="{FF2B5EF4-FFF2-40B4-BE49-F238E27FC236}">
                <a16:creationId xmlns:a16="http://schemas.microsoft.com/office/drawing/2014/main" id="{5110CA5A-2D1D-412B-AB60-C9CE27193618}"/>
              </a:ext>
            </a:extLst>
          </p:cNvPr>
          <p:cNvGrpSpPr/>
          <p:nvPr/>
        </p:nvGrpSpPr>
        <p:grpSpPr>
          <a:xfrm>
            <a:off x="11042267" y="5743909"/>
            <a:ext cx="1149733" cy="875115"/>
            <a:chOff x="3860800" y="3193115"/>
            <a:chExt cx="4302125" cy="3540034"/>
          </a:xfrm>
        </p:grpSpPr>
        <p:pic>
          <p:nvPicPr>
            <p:cNvPr id="14" name="Picture 13">
              <a:extLst>
                <a:ext uri="{FF2B5EF4-FFF2-40B4-BE49-F238E27FC236}">
                  <a16:creationId xmlns:a16="http://schemas.microsoft.com/office/drawing/2014/main" id="{3C92DBC4-6798-4638-AD40-B5FE59156871}"/>
                </a:ext>
              </a:extLst>
            </p:cNvPr>
            <p:cNvPicPr>
              <a:picLocks noChangeAspect="1"/>
            </p:cNvPicPr>
            <p:nvPr/>
          </p:nvPicPr>
          <p:blipFill rotWithShape="1">
            <a:blip r:embed="rId3">
              <a:extLst>
                <a:ext uri="{28A0092B-C50C-407E-A947-70E740481C1C}">
                  <a14:useLocalDpi xmlns:a14="http://schemas.microsoft.com/office/drawing/2010/main" val="0"/>
                </a:ext>
              </a:extLst>
            </a:blip>
            <a:srcRect l="30202" t="4594" r="34445" b="56487"/>
            <a:stretch/>
          </p:blipFill>
          <p:spPr>
            <a:xfrm>
              <a:off x="3860800" y="3193115"/>
              <a:ext cx="4302125" cy="3540034"/>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CAE5D7E1-7FB2-4296-9C56-1E6F32A0D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020" y="4120139"/>
              <a:ext cx="1919017" cy="1151410"/>
            </a:xfrm>
            <a:prstGeom prst="rect">
              <a:avLst/>
            </a:prstGeom>
          </p:spPr>
        </p:pic>
      </p:grpSp>
      <p:cxnSp>
        <p:nvCxnSpPr>
          <p:cNvPr id="11" name="Conector recto 9">
            <a:extLst>
              <a:ext uri="{FF2B5EF4-FFF2-40B4-BE49-F238E27FC236}">
                <a16:creationId xmlns:a16="http://schemas.microsoft.com/office/drawing/2014/main" id="{83FF4565-D9B3-415E-BE5E-8C6CE5E8AA86}"/>
              </a:ext>
            </a:extLst>
          </p:cNvPr>
          <p:cNvCxnSpPr/>
          <p:nvPr/>
        </p:nvCxnSpPr>
        <p:spPr>
          <a:xfrm>
            <a:off x="833854" y="1513296"/>
            <a:ext cx="1020841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CuadroTexto 7">
            <a:extLst>
              <a:ext uri="{FF2B5EF4-FFF2-40B4-BE49-F238E27FC236}">
                <a16:creationId xmlns:a16="http://schemas.microsoft.com/office/drawing/2014/main" id="{5A363B79-29DA-4FB2-814C-CA381383E748}"/>
              </a:ext>
            </a:extLst>
          </p:cNvPr>
          <p:cNvSpPr txBox="1">
            <a:spLocks noChangeArrowheads="1"/>
          </p:cNvSpPr>
          <p:nvPr/>
        </p:nvSpPr>
        <p:spPr bwMode="auto">
          <a:xfrm>
            <a:off x="-258396" y="238976"/>
            <a:ext cx="12392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2: ¿De que se trata?</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spTree>
    <p:extLst>
      <p:ext uri="{BB962C8B-B14F-4D97-AF65-F5344CB8AC3E}">
        <p14:creationId xmlns:p14="http://schemas.microsoft.com/office/powerpoint/2010/main" val="6232813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Shape 1476"/>
          <p:cNvSpPr/>
          <p:nvPr/>
        </p:nvSpPr>
        <p:spPr>
          <a:xfrm>
            <a:off x="1539956" y="564388"/>
            <a:ext cx="10115054" cy="609847"/>
          </a:xfrm>
          <a:prstGeom prst="rect">
            <a:avLst/>
          </a:prstGeom>
          <a:ln w="12700">
            <a:miter lim="400000"/>
          </a:ln>
          <a:extLst>
            <a:ext uri="{C572A759-6A51-4108-AA02-DFA0A04FC94B}">
              <ma14:wrappingTextBoxFlag xmlns:ma14="http://schemas.microsoft.com/office/mac/drawingml/2011/main" xmlns="" val="1"/>
            </a:ext>
          </a:extLst>
        </p:spPr>
        <p:txBody>
          <a:bodyPr wrap="square" lIns="32030" rIns="32030">
            <a:spAutoFit/>
          </a:bodyPr>
          <a:lstStyle>
            <a:lvl1pPr algn="ctr">
              <a:defRPr sz="4400" b="1" i="1">
                <a:solidFill>
                  <a:srgbClr val="FFFFFF"/>
                </a:solidFill>
                <a:latin typeface="Arial"/>
                <a:ea typeface="Arial"/>
                <a:cs typeface="Arial"/>
                <a:sym typeface="Arial"/>
              </a:defRPr>
            </a:lvl1pPr>
          </a:lstStyle>
          <a:p>
            <a:pPr marL="0" marR="0" lvl="0" indent="0" algn="ctr" defTabSz="640514" rtl="0" eaLnBrk="1" fontAlgn="auto" latinLnBrk="0" hangingPunct="1">
              <a:lnSpc>
                <a:spcPct val="100000"/>
              </a:lnSpc>
              <a:spcBef>
                <a:spcPts val="0"/>
              </a:spcBef>
              <a:spcAft>
                <a:spcPts val="0"/>
              </a:spcAft>
              <a:buClrTx/>
              <a:buSzTx/>
              <a:buFontTx/>
              <a:buNone/>
              <a:tabLst/>
              <a:defRPr/>
            </a:pPr>
            <a:endParaRPr kumimoji="0" lang="es-MX" sz="3363" b="1" i="1" u="none" strike="noStrike" kern="0" cap="none" spc="0" normalizeH="0" baseline="0" noProof="0" dirty="0">
              <a:ln>
                <a:noFill/>
              </a:ln>
              <a:solidFill>
                <a:srgbClr val="FFFFFF"/>
              </a:solidFill>
              <a:effectLst/>
              <a:uLnTx/>
              <a:uFillTx/>
              <a:latin typeface="Arial"/>
              <a:cs typeface="Arial"/>
              <a:sym typeface="Arial"/>
            </a:endParaRPr>
          </a:p>
        </p:txBody>
      </p:sp>
      <p:sp>
        <p:nvSpPr>
          <p:cNvPr id="9" name="Shape 1476"/>
          <p:cNvSpPr/>
          <p:nvPr/>
        </p:nvSpPr>
        <p:spPr>
          <a:xfrm>
            <a:off x="2117929" y="5914379"/>
            <a:ext cx="8098495" cy="552331"/>
          </a:xfrm>
          <a:prstGeom prst="rect">
            <a:avLst/>
          </a:prstGeom>
          <a:ln w="12700">
            <a:miter lim="400000"/>
          </a:ln>
          <a:extLst>
            <a:ext uri="{C572A759-6A51-4108-AA02-DFA0A04FC94B}">
              <ma14:wrappingTextBoxFlag xmlns:ma14="http://schemas.microsoft.com/office/mac/drawingml/2011/main" xmlns="" val="1"/>
            </a:ext>
          </a:extLst>
        </p:spPr>
        <p:txBody>
          <a:bodyPr wrap="square" lIns="32030" rIns="32030">
            <a:spAutoFit/>
          </a:bodyPr>
          <a:lstStyle>
            <a:lvl1pPr algn="ctr">
              <a:defRPr sz="4400" b="1" i="1">
                <a:solidFill>
                  <a:srgbClr val="FFFFFF"/>
                </a:solidFill>
                <a:latin typeface="Arial"/>
                <a:ea typeface="Arial"/>
                <a:cs typeface="Arial"/>
                <a:sym typeface="Arial"/>
              </a:defRPr>
            </a:lvl1pPr>
          </a:lstStyle>
          <a:p>
            <a:pPr marL="0" marR="0" lvl="0" indent="0" algn="ctr" defTabSz="640514" rtl="0" eaLnBrk="1" fontAlgn="auto" latinLnBrk="0" hangingPunct="1">
              <a:lnSpc>
                <a:spcPct val="100000"/>
              </a:lnSpc>
              <a:spcBef>
                <a:spcPts val="0"/>
              </a:spcBef>
              <a:spcAft>
                <a:spcPts val="0"/>
              </a:spcAft>
              <a:buClrTx/>
              <a:buSzTx/>
              <a:buFontTx/>
              <a:buNone/>
              <a:tabLst/>
              <a:defRPr/>
            </a:pPr>
            <a:r>
              <a:rPr kumimoji="0" lang="es-MX" sz="2989" b="1" i="1" u="none" strike="noStrike" kern="0" cap="none" spc="0" normalizeH="0" baseline="0" noProof="0" dirty="0">
                <a:ln>
                  <a:noFill/>
                </a:ln>
                <a:solidFill>
                  <a:srgbClr val="ED7D31">
                    <a:lumMod val="75000"/>
                  </a:srgbClr>
                </a:solidFill>
                <a:effectLst/>
                <a:uLnTx/>
                <a:uFillTx/>
                <a:latin typeface="Arial"/>
                <a:cs typeface="Arial"/>
                <a:sym typeface="Arial"/>
              </a:rPr>
              <a:t>¡NO expliques el negocio!</a:t>
            </a:r>
          </a:p>
        </p:txBody>
      </p:sp>
      <p:grpSp>
        <p:nvGrpSpPr>
          <p:cNvPr id="13" name="Group 12">
            <a:extLst>
              <a:ext uri="{FF2B5EF4-FFF2-40B4-BE49-F238E27FC236}">
                <a16:creationId xmlns:a16="http://schemas.microsoft.com/office/drawing/2014/main" id="{5110CA5A-2D1D-412B-AB60-C9CE27193618}"/>
              </a:ext>
            </a:extLst>
          </p:cNvPr>
          <p:cNvGrpSpPr/>
          <p:nvPr/>
        </p:nvGrpSpPr>
        <p:grpSpPr>
          <a:xfrm>
            <a:off x="11042267" y="5743909"/>
            <a:ext cx="1149733" cy="875115"/>
            <a:chOff x="3860800" y="3193115"/>
            <a:chExt cx="4302125" cy="3540034"/>
          </a:xfrm>
        </p:grpSpPr>
        <p:pic>
          <p:nvPicPr>
            <p:cNvPr id="14" name="Picture 13">
              <a:extLst>
                <a:ext uri="{FF2B5EF4-FFF2-40B4-BE49-F238E27FC236}">
                  <a16:creationId xmlns:a16="http://schemas.microsoft.com/office/drawing/2014/main" id="{3C92DBC4-6798-4638-AD40-B5FE59156871}"/>
                </a:ext>
              </a:extLst>
            </p:cNvPr>
            <p:cNvPicPr>
              <a:picLocks noChangeAspect="1"/>
            </p:cNvPicPr>
            <p:nvPr/>
          </p:nvPicPr>
          <p:blipFill rotWithShape="1">
            <a:blip r:embed="rId3">
              <a:extLst>
                <a:ext uri="{28A0092B-C50C-407E-A947-70E740481C1C}">
                  <a14:useLocalDpi xmlns:a14="http://schemas.microsoft.com/office/drawing/2010/main" val="0"/>
                </a:ext>
              </a:extLst>
            </a:blip>
            <a:srcRect l="30202" t="4594" r="34445" b="56487"/>
            <a:stretch/>
          </p:blipFill>
          <p:spPr>
            <a:xfrm>
              <a:off x="3860800" y="3193115"/>
              <a:ext cx="4302125" cy="3540034"/>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CAE5D7E1-7FB2-4296-9C56-1E6F32A0D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020" y="4120139"/>
              <a:ext cx="1919017" cy="1151410"/>
            </a:xfrm>
            <a:prstGeom prst="rect">
              <a:avLst/>
            </a:prstGeom>
          </p:spPr>
        </p:pic>
      </p:grpSp>
      <p:cxnSp>
        <p:nvCxnSpPr>
          <p:cNvPr id="11" name="Conector recto 9">
            <a:extLst>
              <a:ext uri="{FF2B5EF4-FFF2-40B4-BE49-F238E27FC236}">
                <a16:creationId xmlns:a16="http://schemas.microsoft.com/office/drawing/2014/main" id="{83FF4565-D9B3-415E-BE5E-8C6CE5E8AA86}"/>
              </a:ext>
            </a:extLst>
          </p:cNvPr>
          <p:cNvCxnSpPr/>
          <p:nvPr/>
        </p:nvCxnSpPr>
        <p:spPr>
          <a:xfrm>
            <a:off x="833854" y="1513296"/>
            <a:ext cx="1020841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CuadroTexto 7">
            <a:extLst>
              <a:ext uri="{FF2B5EF4-FFF2-40B4-BE49-F238E27FC236}">
                <a16:creationId xmlns:a16="http://schemas.microsoft.com/office/drawing/2014/main" id="{5A363B79-29DA-4FB2-814C-CA381383E748}"/>
              </a:ext>
            </a:extLst>
          </p:cNvPr>
          <p:cNvSpPr txBox="1">
            <a:spLocks noChangeArrowheads="1"/>
          </p:cNvSpPr>
          <p:nvPr/>
        </p:nvSpPr>
        <p:spPr bwMode="auto">
          <a:xfrm>
            <a:off x="-258396" y="238976"/>
            <a:ext cx="12392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3: Dirige a una presentación</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sp>
        <p:nvSpPr>
          <p:cNvPr id="12" name="TextBox 11">
            <a:extLst>
              <a:ext uri="{FF2B5EF4-FFF2-40B4-BE49-F238E27FC236}">
                <a16:creationId xmlns:a16="http://schemas.microsoft.com/office/drawing/2014/main" id="{817D28B7-1174-41AB-A9D2-E542042F6EED}"/>
              </a:ext>
            </a:extLst>
          </p:cNvPr>
          <p:cNvSpPr txBox="1"/>
          <p:nvPr/>
        </p:nvSpPr>
        <p:spPr>
          <a:xfrm>
            <a:off x="550167" y="2167903"/>
            <a:ext cx="11066966" cy="330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2706" tIns="42706" rIns="42706" bIns="42706" numCol="1" spcCol="38100" rtlCol="0" anchor="t">
            <a:spAutoFit/>
          </a:bodyPr>
          <a:lstStyle/>
          <a:p>
            <a:pPr marL="0" marR="0" lvl="0" indent="0" algn="l" defTabSz="854019" rtl="0" eaLnBrk="1" fontAlgn="auto" latinLnBrk="0" hangingPunct="0">
              <a:lnSpc>
                <a:spcPct val="100000"/>
              </a:lnSpc>
              <a:spcBef>
                <a:spcPts val="0"/>
              </a:spcBef>
              <a:spcAft>
                <a:spcPts val="0"/>
              </a:spcAft>
              <a:buClrTx/>
              <a:buSzTx/>
              <a:buFontTx/>
              <a:buNone/>
              <a:tabLst/>
              <a:defRPr/>
            </a:pPr>
            <a:r>
              <a:rPr kumimoji="0" lang="es-MX" sz="3360" b="1" i="0" u="none" strike="noStrike" kern="0" cap="none" spc="0" normalizeH="0" baseline="0" noProof="0" dirty="0">
                <a:ln>
                  <a:noFill/>
                </a:ln>
                <a:solidFill>
                  <a:prstClr val="white">
                    <a:lumMod val="50000"/>
                  </a:prstClr>
                </a:solidFill>
                <a:effectLst/>
                <a:uLnTx/>
                <a:uFillTx/>
                <a:latin typeface="Arial"/>
                <a:ea typeface="Arial"/>
                <a:cs typeface="Arial"/>
                <a:sym typeface="Arial"/>
              </a:rPr>
              <a:t>La persona al frente del proyecto dará una presentación (en línea o en X lugar) esta noche y mañana </a:t>
            </a:r>
            <a:r>
              <a:rPr kumimoji="0" lang="es-MX" sz="2985" b="1" i="0" u="none" strike="noStrike" kern="0" cap="none" spc="0" normalizeH="0" baseline="0" noProof="0" dirty="0">
                <a:ln>
                  <a:noFill/>
                </a:ln>
                <a:solidFill>
                  <a:prstClr val="white">
                    <a:lumMod val="50000"/>
                  </a:prstClr>
                </a:solidFill>
                <a:effectLst/>
                <a:uLnTx/>
                <a:uFillTx/>
                <a:latin typeface="Arial"/>
                <a:ea typeface="Arial"/>
                <a:cs typeface="Arial"/>
                <a:sym typeface="Arial"/>
              </a:rPr>
              <a:t>(da 2 opciones). </a:t>
            </a:r>
            <a:endParaRPr kumimoji="0" lang="es-MX" sz="3360" b="1" i="0" u="none" strike="noStrike" kern="0" cap="none" spc="0" normalizeH="0" baseline="0" noProof="0" dirty="0">
              <a:ln>
                <a:noFill/>
              </a:ln>
              <a:solidFill>
                <a:prstClr val="white">
                  <a:lumMod val="50000"/>
                </a:prstClr>
              </a:solidFill>
              <a:effectLst/>
              <a:uLnTx/>
              <a:uFillTx/>
              <a:latin typeface="Arial"/>
              <a:ea typeface="Arial"/>
              <a:cs typeface="Arial"/>
              <a:sym typeface="Arial"/>
            </a:endParaRPr>
          </a:p>
          <a:p>
            <a:pPr marL="0" marR="0" lvl="0" indent="0" algn="l" defTabSz="854019" rtl="0" eaLnBrk="1" fontAlgn="auto" latinLnBrk="0" hangingPunct="0">
              <a:lnSpc>
                <a:spcPct val="100000"/>
              </a:lnSpc>
              <a:spcBef>
                <a:spcPts val="0"/>
              </a:spcBef>
              <a:spcAft>
                <a:spcPts val="0"/>
              </a:spcAft>
              <a:buClrTx/>
              <a:buSzTx/>
              <a:buFontTx/>
              <a:buNone/>
              <a:tabLst/>
              <a:defRPr/>
            </a:pPr>
            <a:r>
              <a:rPr kumimoji="0" lang="es-MX" sz="3360" b="1" i="0" u="none" strike="noStrike" kern="0" cap="none" spc="0" normalizeH="0" baseline="0" noProof="0" dirty="0">
                <a:ln>
                  <a:noFill/>
                </a:ln>
                <a:solidFill>
                  <a:srgbClr val="A028B5"/>
                </a:solidFill>
                <a:effectLst/>
                <a:uLnTx/>
                <a:uFillTx/>
                <a:latin typeface="Arial"/>
                <a:ea typeface="Arial"/>
                <a:cs typeface="Arial"/>
                <a:sym typeface="Arial"/>
              </a:rPr>
              <a:t>Te envío un breve video y te aparto un lugar.</a:t>
            </a:r>
          </a:p>
          <a:p>
            <a:pPr marL="0" marR="0" lvl="0" indent="0" algn="l" defTabSz="854019" rtl="0" eaLnBrk="1" fontAlgn="auto" latinLnBrk="0" hangingPunct="0">
              <a:lnSpc>
                <a:spcPct val="100000"/>
              </a:lnSpc>
              <a:spcBef>
                <a:spcPts val="0"/>
              </a:spcBef>
              <a:spcAft>
                <a:spcPts val="0"/>
              </a:spcAft>
              <a:buClrTx/>
              <a:buSzTx/>
              <a:buFontTx/>
              <a:buNone/>
              <a:tabLst/>
              <a:defRPr/>
            </a:pPr>
            <a:r>
              <a:rPr kumimoji="0" lang="es-MX" sz="3732" b="1" i="0" u="none" strike="noStrike" kern="0" cap="none" spc="0" normalizeH="0" baseline="0" noProof="0" dirty="0">
                <a:ln>
                  <a:noFill/>
                </a:ln>
                <a:solidFill>
                  <a:srgbClr val="00B0F0"/>
                </a:solidFill>
                <a:effectLst/>
                <a:uLnTx/>
                <a:uFillTx/>
                <a:latin typeface="Calibri" panose="020F0502020204030204" pitchFamily="34" charset="0"/>
                <a:ea typeface="+mn-ea"/>
                <a:cs typeface="Calibri"/>
                <a:sym typeface="Calibri"/>
              </a:rPr>
              <a:t>Si tienes que cancelar avísame para darle tu lugar a otra persona.</a:t>
            </a:r>
          </a:p>
        </p:txBody>
      </p:sp>
    </p:spTree>
    <p:extLst>
      <p:ext uri="{BB962C8B-B14F-4D97-AF65-F5344CB8AC3E}">
        <p14:creationId xmlns:p14="http://schemas.microsoft.com/office/powerpoint/2010/main" val="22143875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2008889" y="54616"/>
            <a:ext cx="77169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4:  Presentación de elevador</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622630"/>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D8D7696D-B85F-468D-94B4-FB907409AE1C}"/>
              </a:ext>
            </a:extLst>
          </p:cNvPr>
          <p:cNvSpPr>
            <a:spLocks noChangeArrowheads="1"/>
          </p:cNvSpPr>
          <p:nvPr/>
        </p:nvSpPr>
        <p:spPr bwMode="auto">
          <a:xfrm>
            <a:off x="267206" y="1738764"/>
            <a:ext cx="11582400" cy="4390020"/>
          </a:xfrm>
          <a:prstGeom prst="rect">
            <a:avLst/>
          </a:prstGeom>
          <a:noFill/>
          <a:ln w="12700">
            <a:noFill/>
            <a:miter lim="800000"/>
            <a:headEnd/>
            <a:tailEnd/>
          </a:ln>
        </p:spPr>
        <p:txBody>
          <a:bodyPr lIns="64291" tIns="32146" rIns="64291" bIns="32146"/>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3200" b="1" dirty="0">
                <a:solidFill>
                  <a:prstClr val="black"/>
                </a:solidFill>
                <a:latin typeface="Century Gothic" panose="020B0502020202020204" pitchFamily="34" charset="0"/>
                <a:cs typeface="Arial"/>
              </a:rPr>
              <a:t>Conozco a un grupo de empresarios de la industria de telecomunicaciones, energía, salud y turismo que están ofreciendo la licencia para promover sus servicios en el  en el país. </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3200" b="1" dirty="0">
                <a:solidFill>
                  <a:prstClr val="black"/>
                </a:solidFill>
                <a:latin typeface="Century Gothic" panose="020B0502020202020204" pitchFamily="34" charset="0"/>
                <a:cs typeface="Arial"/>
              </a:rPr>
              <a:t>Trabajan con empresas como Movistar, (menciona las de tu país) y te permiten quedarte con un porcentaje de los clientes que se conecten a los servicios.</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3200" b="1" dirty="0">
                <a:solidFill>
                  <a:prstClr val="black"/>
                </a:solidFill>
                <a:latin typeface="Century Gothic" panose="020B0502020202020204" pitchFamily="34" charset="0"/>
                <a:cs typeface="Arial"/>
              </a:rPr>
              <a:t>¿A quien conoces que le pueda ayudar un ingreso adicional o quizás le pueda interesar desarrollar el país.? </a:t>
            </a:r>
            <a:endParaRPr kumimoji="0" lang="es-MX" sz="40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t>
            </a:r>
            <a:endParaRPr kumimoji="0" lang="es-MX"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288925" marR="0" lvl="0" indent="-296863" algn="just" defTabSz="457200" rtl="0" eaLnBrk="1" fontAlgn="auto" latinLnBrk="0" hangingPunct="1">
              <a:lnSpc>
                <a:spcPct val="90000"/>
              </a:lnSpc>
              <a:spcBef>
                <a:spcPts val="0"/>
              </a:spcBef>
              <a:spcAft>
                <a:spcPts val="138"/>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spTree>
    <p:extLst>
      <p:ext uri="{BB962C8B-B14F-4D97-AF65-F5344CB8AC3E}">
        <p14:creationId xmlns:p14="http://schemas.microsoft.com/office/powerpoint/2010/main" val="255719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2008889" y="179661"/>
            <a:ext cx="77169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5:  EDIFICA</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216229"/>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D8D7696D-B85F-468D-94B4-FB907409AE1C}"/>
              </a:ext>
            </a:extLst>
          </p:cNvPr>
          <p:cNvSpPr>
            <a:spLocks noChangeArrowheads="1"/>
          </p:cNvSpPr>
          <p:nvPr/>
        </p:nvSpPr>
        <p:spPr bwMode="auto">
          <a:xfrm>
            <a:off x="381000" y="1553580"/>
            <a:ext cx="11582400" cy="3311147"/>
          </a:xfrm>
          <a:prstGeom prst="rect">
            <a:avLst/>
          </a:prstGeom>
          <a:noFill/>
          <a:ln w="12700">
            <a:noFill/>
            <a:miter lim="800000"/>
            <a:headEnd/>
            <a:tailEnd/>
          </a:ln>
        </p:spPr>
        <p:txBody>
          <a:bodyPr lIns="64291" tIns="32146" rIns="64291" bIns="32146"/>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“La persona que te voy a presentar: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a:rPr>
              <a:t>Está logrando un gran éxito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Arial"/>
              </a:rPr>
              <a:t>Tiene toda la información  </a:t>
            </a:r>
            <a:endParaRPr kumimoji="0" lang="es-MX"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1F497D"/>
                </a:solidFill>
                <a:effectLst/>
                <a:uLnTx/>
                <a:uFillTx/>
                <a:latin typeface="Century Gothic" panose="020B0502020202020204" pitchFamily="34" charset="0"/>
                <a:ea typeface="+mn-ea"/>
                <a:cs typeface="Arial"/>
              </a:rPr>
              <a:t>Es una persona muy agradable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Arial"/>
              </a:rPr>
              <a:t>Y sobre todo le gusta ayudar a otros en su negocio</a:t>
            </a:r>
            <a:endParaRPr kumimoji="0" lang="es-MX" sz="40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Por favor escucha con atención al Sr(a)… “</a:t>
            </a:r>
            <a:endParaRPr kumimoji="0" lang="es-MX"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288925" marR="0" lvl="0" indent="-296863" algn="just" defTabSz="457200" rtl="0" eaLnBrk="1" fontAlgn="auto" latinLnBrk="0" hangingPunct="1">
              <a:lnSpc>
                <a:spcPct val="90000"/>
              </a:lnSpc>
              <a:spcBef>
                <a:spcPts val="0"/>
              </a:spcBef>
              <a:spcAft>
                <a:spcPts val="138"/>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spTree>
    <p:extLst>
      <p:ext uri="{BB962C8B-B14F-4D97-AF65-F5344CB8AC3E}">
        <p14:creationId xmlns:p14="http://schemas.microsoft.com/office/powerpoint/2010/main" val="25425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711467" y="1878528"/>
            <a:ext cx="1126925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600" b="1" i="0" u="none" strike="noStrike" kern="1200" cap="none" spc="0" normalizeH="0" baseline="0" noProof="0">
                <a:ln>
                  <a:noFill/>
                </a:ln>
                <a:solidFill>
                  <a:srgbClr val="7030A0"/>
                </a:solidFill>
                <a:effectLst/>
                <a:uLnTx/>
                <a:uFillTx/>
                <a:latin typeface="Avenir Next LT Pro" panose="020B0504020202020204" pitchFamily="34" charset="0"/>
                <a:ea typeface="Impact" panose="020B0806030902050204" pitchFamily="34" charset="0"/>
                <a:cs typeface="Impact" panose="020B0806030902050204" pitchFamily="34" charset="0"/>
              </a:rPr>
              <a:t>Flash es el negocio MAS SENCILLO que existe </a:t>
            </a:r>
            <a:r>
              <a:rPr kumimoji="0" lang="es-ES_tradnl" altLang="es-MX" sz="4800" b="1" i="0" u="none" strike="noStrike" kern="1200" cap="none" spc="0" normalizeH="0" baseline="0" noProof="0">
                <a:ln>
                  <a:noFill/>
                </a:ln>
                <a:solidFill>
                  <a:srgbClr val="0070C0"/>
                </a:solidFill>
                <a:effectLst/>
                <a:uLnTx/>
                <a:uFillTx/>
                <a:latin typeface="Avenir Next LT Pro" panose="020B0504020202020204" pitchFamily="34" charset="0"/>
                <a:ea typeface="Impact" panose="020B0806030902050204" pitchFamily="34" charset="0"/>
                <a:cs typeface="Impact" panose="020B0806030902050204" pitchFamily="34" charset="0"/>
              </a:rPr>
              <a:t>para quien no es complicado</a:t>
            </a:r>
            <a:endParaRPr kumimoji="0" lang="es-ES_tradnl" altLang="es-MX" sz="4400" b="1" i="0" u="none" strike="noStrike" kern="1200" cap="none" spc="0" normalizeH="0" baseline="0" noProof="0" dirty="0">
              <a:ln>
                <a:noFill/>
              </a:ln>
              <a:solidFill>
                <a:srgbClr val="0070C0"/>
              </a:solidFill>
              <a:effectLst/>
              <a:uLnTx/>
              <a:uFillTx/>
              <a:latin typeface="Avenir Next LT Pro" panose="020B050402020202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19319CEB-7F4A-1B9C-1E70-E0057120C235}"/>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78105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570613" y="138410"/>
            <a:ext cx="110213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6:  CIERRE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(Después de una presentación)</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835354"/>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1">
            <a:extLst>
              <a:ext uri="{FF2B5EF4-FFF2-40B4-BE49-F238E27FC236}">
                <a16:creationId xmlns:a16="http://schemas.microsoft.com/office/drawing/2014/main" id="{5FC09970-2E64-4BBD-B2B1-F7595FFF67D6}"/>
              </a:ext>
            </a:extLst>
          </p:cNvPr>
          <p:cNvSpPr txBox="1">
            <a:spLocks noChangeArrowheads="1"/>
          </p:cNvSpPr>
          <p:nvPr/>
        </p:nvSpPr>
        <p:spPr bwMode="auto">
          <a:xfrm>
            <a:off x="407368" y="2010721"/>
            <a:ext cx="11593288" cy="38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760" tIns="50760" rIns="81360" bIns="50760" anchor="ctr">
            <a:spAutoFit/>
          </a:bodyPr>
          <a:lstStyle>
            <a:lvl1pPr marL="381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1pPr>
            <a:lvl2pPr marL="742950" indent="-28575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2pPr>
            <a:lvl3pPr marL="11430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3pPr>
            <a:lvl4pPr marL="16002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4pPr>
            <a:lvl5pPr marL="20574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5pPr>
            <a:lvl6pPr marL="25146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6pPr>
            <a:lvl7pPr marL="29718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7pPr>
            <a:lvl8pPr marL="34290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8pPr>
            <a:lvl9pPr marL="38862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9pPr>
          </a:lstStyle>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800" b="1" i="1" dirty="0">
                <a:solidFill>
                  <a:srgbClr val="0070C0"/>
                </a:solidFill>
                <a:latin typeface="Century Gothic" panose="020B0502020202020204" pitchFamily="34" charset="0"/>
              </a:rPr>
              <a:t>¿COMO TE VES?</a:t>
            </a:r>
          </a:p>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1" u="none" strike="noStrike" kern="1200" cap="none" spc="0" normalizeH="0" baseline="0" noProof="0" dirty="0">
                <a:ln>
                  <a:noFill/>
                </a:ln>
                <a:solidFill>
                  <a:srgbClr val="0070C0"/>
                </a:solidFill>
                <a:effectLst/>
                <a:uLnTx/>
                <a:uFillTx/>
                <a:latin typeface="Century Gothic" panose="020B0502020202020204" pitchFamily="34" charset="0"/>
                <a:ea typeface="ヒラギノ角ゴ ProN W3" pitchFamily="-1" charset="-128"/>
                <a:cs typeface="+mn-cs"/>
              </a:rPr>
              <a:t>¿GANANDO DINERO DESARROLLANDO EL NEGOCIO?</a:t>
            </a:r>
          </a:p>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400" b="1" i="1" dirty="0">
                <a:solidFill>
                  <a:srgbClr val="0070C0"/>
                </a:solidFill>
                <a:latin typeface="Century Gothic" panose="020B0502020202020204" pitchFamily="34" charset="0"/>
              </a:rPr>
              <a:t>O </a:t>
            </a:r>
            <a:r>
              <a:rPr lang="en-US" sz="4400" b="1" i="1" dirty="0">
                <a:solidFill>
                  <a:srgbClr val="002060"/>
                </a:solidFill>
                <a:latin typeface="Century Gothic" panose="020B0502020202020204" pitchFamily="34" charset="0"/>
              </a:rPr>
              <a:t>¿AHORRANDO DINERO APOYANDOME Y AYUDANDO A ALIMENTAR A UN NIÑO?</a:t>
            </a:r>
          </a:p>
        </p:txBody>
      </p:sp>
    </p:spTree>
    <p:extLst>
      <p:ext uri="{BB962C8B-B14F-4D97-AF65-F5344CB8AC3E}">
        <p14:creationId xmlns:p14="http://schemas.microsoft.com/office/powerpoint/2010/main" val="277587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570614" y="138410"/>
            <a:ext cx="9697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7:  DA SEGUIMIENTO</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216229"/>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1">
            <a:extLst>
              <a:ext uri="{FF2B5EF4-FFF2-40B4-BE49-F238E27FC236}">
                <a16:creationId xmlns:a16="http://schemas.microsoft.com/office/drawing/2014/main" id="{5FC09970-2E64-4BBD-B2B1-F7595FFF67D6}"/>
              </a:ext>
            </a:extLst>
          </p:cNvPr>
          <p:cNvSpPr txBox="1">
            <a:spLocks noChangeArrowheads="1"/>
          </p:cNvSpPr>
          <p:nvPr/>
        </p:nvSpPr>
        <p:spPr bwMode="auto">
          <a:xfrm>
            <a:off x="407368" y="2364661"/>
            <a:ext cx="11593288" cy="314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760" tIns="50760" rIns="81360" bIns="50760" anchor="ctr">
            <a:spAutoFit/>
          </a:bodyPr>
          <a:lstStyle>
            <a:lvl1pPr marL="381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1pPr>
            <a:lvl2pPr marL="742950" indent="-28575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2pPr>
            <a:lvl3pPr marL="11430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3pPr>
            <a:lvl4pPr marL="16002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4pPr>
            <a:lvl5pPr marL="20574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5pPr>
            <a:lvl6pPr marL="25146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6pPr>
            <a:lvl7pPr marL="29718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7pPr>
            <a:lvl8pPr marL="34290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8pPr>
            <a:lvl9pPr marL="38862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9pPr>
          </a:lstStyle>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3200" b="1" i="1" u="none" strike="noStrike" kern="1200" cap="none" spc="0" normalizeH="0" baseline="0" noProof="0" dirty="0">
                <a:ln>
                  <a:noFill/>
                </a:ln>
                <a:solidFill>
                  <a:prstClr val="black"/>
                </a:solidFill>
                <a:effectLst/>
                <a:uLnTx/>
                <a:uFillTx/>
                <a:latin typeface="Century Gothic" panose="020B0502020202020204" pitchFamily="34" charset="0"/>
                <a:ea typeface="ヒラギノ角ゴ ProN W3" pitchFamily="-1" charset="-128"/>
                <a:cs typeface="+mn-cs"/>
              </a:rPr>
              <a:t>“</a:t>
            </a:r>
            <a:r>
              <a:rPr kumimoji="0" lang="es-MX" sz="3200" b="1" i="1" u="none" strike="noStrike" kern="1200" cap="none" spc="0" normalizeH="0" baseline="0" noProof="0" dirty="0">
                <a:ln>
                  <a:noFill/>
                </a:ln>
                <a:solidFill>
                  <a:srgbClr val="ED7D31"/>
                </a:solidFill>
                <a:effectLst/>
                <a:uLnTx/>
                <a:uFillTx/>
                <a:latin typeface="Century Gothic" panose="020B0502020202020204" pitchFamily="34" charset="0"/>
                <a:ea typeface="ヒラギノ角ゴ ProN W3" pitchFamily="-1" charset="-128"/>
                <a:cs typeface="+mn-cs"/>
              </a:rPr>
              <a:t>Espero que te encuentres bien…</a:t>
            </a:r>
          </a:p>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s-MX"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ヒラギノ角ゴ ProN W3" pitchFamily="-1" charset="-128"/>
                <a:cs typeface="+mn-cs"/>
              </a:rPr>
              <a:t>Flash acaba de anunciar… (NUEVAS NOTICIAS) </a:t>
            </a:r>
          </a:p>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s-MX" sz="3600" b="1" i="1" u="none" strike="noStrike" kern="1200" cap="none" spc="0" normalizeH="0" baseline="0" noProof="0" dirty="0">
                <a:ln>
                  <a:noFill/>
                </a:ln>
                <a:solidFill>
                  <a:prstClr val="black"/>
                </a:solidFill>
                <a:effectLst/>
                <a:uLnTx/>
                <a:uFillTx/>
                <a:latin typeface="Century Gothic" panose="020B0502020202020204" pitchFamily="34" charset="0"/>
                <a:ea typeface="ヒラギノ角ゴ ProN W3" pitchFamily="-1" charset="-128"/>
                <a:cs typeface="+mn-cs"/>
              </a:rPr>
              <a:t>Si pudieras crear un ingreso adicional o mucho mas con estas noticias, ¿Quieres aprovechar?</a:t>
            </a:r>
            <a:endParaRPr kumimoji="0" lang="es-MX" sz="3200" b="1" i="1" u="none" strike="noStrike" kern="1200" cap="none" spc="0" normalizeH="0" baseline="0" noProof="0" dirty="0">
              <a:ln>
                <a:noFill/>
              </a:ln>
              <a:solidFill>
                <a:prstClr val="black"/>
              </a:solidFill>
              <a:effectLst/>
              <a:uLnTx/>
              <a:uFillTx/>
              <a:latin typeface="Century Gothic" panose="020B0502020202020204" pitchFamily="34" charset="0"/>
              <a:ea typeface="ヒラギノ角ゴ ProN W3" pitchFamily="-1" charset="-128"/>
              <a:cs typeface="+mn-cs"/>
            </a:endParaRPr>
          </a:p>
          <a:p>
            <a:pPr marL="38100" marR="0" lvl="0" indent="0" algn="l" defTabSz="457200" rtl="0" eaLnBrk="1" fontAlgn="auto" latinLnBrk="0" hangingPunct="1">
              <a:lnSpc>
                <a:spcPct val="100000"/>
              </a:lnSpc>
              <a:spcBef>
                <a:spcPts val="120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s-MX" sz="3200" b="1" i="1" u="none" strike="noStrike" kern="1200" cap="none" spc="0" normalizeH="0" baseline="0" noProof="0" dirty="0">
                <a:ln>
                  <a:noFill/>
                </a:ln>
                <a:solidFill>
                  <a:srgbClr val="9BBB59">
                    <a:lumMod val="50000"/>
                  </a:srgbClr>
                </a:solidFill>
                <a:effectLst/>
                <a:uLnTx/>
                <a:uFillTx/>
                <a:latin typeface="Century Gothic" panose="020B0502020202020204" pitchFamily="34" charset="0"/>
                <a:ea typeface="ヒラギノ角ゴ ProN W3" pitchFamily="-1" charset="-128"/>
                <a:cs typeface="+mn-cs"/>
              </a:rPr>
              <a:t>¿qué te parece si nos vemos hoy mismo?</a:t>
            </a:r>
            <a:r>
              <a:rPr kumimoji="0" lang="en-GB" sz="3200" b="1" i="1" u="none" strike="noStrike" kern="1200" cap="none" spc="0" normalizeH="0" baseline="0" noProof="0" dirty="0">
                <a:ln>
                  <a:noFill/>
                </a:ln>
                <a:solidFill>
                  <a:srgbClr val="9BBB59">
                    <a:lumMod val="50000"/>
                  </a:srgbClr>
                </a:solidFill>
                <a:effectLst/>
                <a:uLnTx/>
                <a:uFillTx/>
                <a:latin typeface="Century Gothic" panose="020B0502020202020204" pitchFamily="34" charset="0"/>
                <a:ea typeface="ヒラギノ角ゴ ProN W3" pitchFamily="-1" charset="-128"/>
                <a:cs typeface="+mn-cs"/>
              </a:rPr>
              <a:t>”</a:t>
            </a:r>
            <a:endParaRPr kumimoji="0" lang="en-GB" sz="2800" b="1" i="1" u="none" strike="noStrike" kern="1200" cap="none" spc="0" normalizeH="0" baseline="0" noProof="0" dirty="0">
              <a:ln>
                <a:noFill/>
              </a:ln>
              <a:solidFill>
                <a:srgbClr val="9BBB59">
                  <a:lumMod val="50000"/>
                </a:srgbClr>
              </a:solidFill>
              <a:effectLst/>
              <a:uLnTx/>
              <a:uFillTx/>
              <a:latin typeface="Century Gothic" panose="020B0502020202020204" pitchFamily="34" charset="0"/>
              <a:ea typeface="ヒラギノ角ゴ ProN W3" pitchFamily="-1" charset="-128"/>
              <a:cs typeface="+mn-cs"/>
            </a:endParaRPr>
          </a:p>
        </p:txBody>
      </p:sp>
    </p:spTree>
    <p:extLst>
      <p:ext uri="{BB962C8B-B14F-4D97-AF65-F5344CB8AC3E}">
        <p14:creationId xmlns:p14="http://schemas.microsoft.com/office/powerpoint/2010/main" val="216459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570614" y="138410"/>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8:  MUEVE A LA ACCION</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216229"/>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1">
            <a:extLst>
              <a:ext uri="{FF2B5EF4-FFF2-40B4-BE49-F238E27FC236}">
                <a16:creationId xmlns:a16="http://schemas.microsoft.com/office/drawing/2014/main" id="{8A449F0C-1304-481A-BDB7-B1A9B240A71D}"/>
              </a:ext>
            </a:extLst>
          </p:cNvPr>
          <p:cNvSpPr txBox="1">
            <a:spLocks noChangeArrowheads="1"/>
          </p:cNvSpPr>
          <p:nvPr/>
        </p:nvSpPr>
        <p:spPr bwMode="auto">
          <a:xfrm>
            <a:off x="289060" y="1216831"/>
            <a:ext cx="11529285" cy="502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50760" tIns="50760" rIns="81360" bIns="50760" anchor="ctr">
            <a:spAutoFit/>
          </a:bodyPr>
          <a:lstStyle>
            <a:lvl1pPr marL="381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1pPr>
            <a:lvl2pPr marL="742950" indent="-28575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2pPr>
            <a:lvl3pPr marL="11430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3pPr>
            <a:lvl4pPr marL="16002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4pPr>
            <a:lvl5pPr marL="20574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5pPr>
            <a:lvl6pPr marL="25146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6pPr>
            <a:lvl7pPr marL="29718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7pPr>
            <a:lvl8pPr marL="34290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8pPr>
            <a:lvl9pPr marL="38862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9pPr>
          </a:lstStyle>
          <a:p>
            <a:pPr eaLnBrk="1" hangingPunct="1">
              <a:buClr>
                <a:srgbClr val="FF0000"/>
              </a:buClr>
              <a:buSzPct val="100000"/>
            </a:pPr>
            <a:r>
              <a:rPr lang="es-MX" sz="3200" b="1" i="1" dirty="0">
                <a:solidFill>
                  <a:srgbClr val="0070C0"/>
                </a:solidFill>
                <a:cs typeface="Arial" panose="020B0604020202020204" pitchFamily="34" charset="0"/>
              </a:rPr>
              <a:t>¿Tienes un mejor plan para construir un ingreso mensual constante?</a:t>
            </a:r>
          </a:p>
          <a:p>
            <a:pPr eaLnBrk="1" hangingPunct="1">
              <a:buClr>
                <a:srgbClr val="FF0000"/>
              </a:buClr>
              <a:buSzPct val="100000"/>
            </a:pPr>
            <a:endParaRPr lang="es-MX" sz="3200" b="1" i="1" dirty="0">
              <a:solidFill>
                <a:srgbClr val="0070C0"/>
              </a:solidFill>
              <a:cs typeface="Arial" panose="020B0604020202020204" pitchFamily="34" charset="0"/>
            </a:endParaRPr>
          </a:p>
          <a:p>
            <a:pPr eaLnBrk="1" hangingPunct="1">
              <a:buClr>
                <a:srgbClr val="FF0000"/>
              </a:buClr>
              <a:buSzPct val="100000"/>
            </a:pPr>
            <a:r>
              <a:rPr lang="es-MX" sz="3200" b="1" i="1" dirty="0">
                <a:solidFill>
                  <a:srgbClr val="0070C0"/>
                </a:solidFill>
                <a:cs typeface="Arial" panose="020B0604020202020204" pitchFamily="34" charset="0"/>
              </a:rPr>
              <a:t>No tienes ningún riesgo y puedes crecer muchísimo.</a:t>
            </a:r>
          </a:p>
          <a:p>
            <a:pPr eaLnBrk="1" hangingPunct="1">
              <a:buClr>
                <a:srgbClr val="FF0000"/>
              </a:buClr>
              <a:buSzPct val="100000"/>
            </a:pPr>
            <a:endParaRPr lang="es-MX" sz="3200" b="1" i="1" dirty="0">
              <a:solidFill>
                <a:srgbClr val="0070C0"/>
              </a:solidFill>
              <a:cs typeface="Arial" panose="020B0604020202020204" pitchFamily="34" charset="0"/>
            </a:endParaRPr>
          </a:p>
          <a:p>
            <a:pPr eaLnBrk="1" hangingPunct="1">
              <a:buClr>
                <a:srgbClr val="FF0000"/>
              </a:buClr>
              <a:buSzPct val="100000"/>
            </a:pPr>
            <a:r>
              <a:rPr lang="es-MX" sz="3200" b="1" i="1" dirty="0">
                <a:solidFill>
                  <a:srgbClr val="0070C0"/>
                </a:solidFill>
                <a:cs typeface="Arial" panose="020B0604020202020204" pitchFamily="34" charset="0"/>
              </a:rPr>
              <a:t>Si no Flash, ¿De donde vendrá el ingreso mensual si no puedes trabajar?</a:t>
            </a:r>
          </a:p>
          <a:p>
            <a:pPr eaLnBrk="1" hangingPunct="1">
              <a:buClr>
                <a:srgbClr val="FF0000"/>
              </a:buClr>
              <a:buSzPct val="100000"/>
            </a:pPr>
            <a:endParaRPr kumimoji="0" lang="es-ES_tradnl" altLang="es-MX" sz="3200" b="1" i="0" u="none" strike="noStrike" kern="1200" cap="none" spc="0" normalizeH="0" baseline="0" noProof="0" dirty="0">
              <a:ln>
                <a:noFill/>
              </a:ln>
              <a:solidFill>
                <a:srgbClr val="0070C0"/>
              </a:solidFill>
              <a:effectLst/>
              <a:uLnTx/>
              <a:uFillTx/>
              <a:ea typeface="Impact" panose="020B0806030902050204" pitchFamily="34" charset="0"/>
              <a:cs typeface="Arial" panose="020B0604020202020204" pitchFamily="34" charset="0"/>
            </a:endParaRPr>
          </a:p>
          <a:p>
            <a:pPr eaLnBrk="1" hangingPunct="1">
              <a:buClr>
                <a:srgbClr val="FF0000"/>
              </a:buClr>
              <a:buSzPct val="100000"/>
            </a:pPr>
            <a:r>
              <a:rPr kumimoji="0" lang="es-ES_tradnl" altLang="es-MX" sz="3200" b="1" i="0" u="none" strike="noStrike" kern="1200" cap="none" spc="0" normalizeH="0" baseline="0" noProof="0" dirty="0">
                <a:ln>
                  <a:noFill/>
                </a:ln>
                <a:solidFill>
                  <a:srgbClr val="0070C0"/>
                </a:solidFill>
                <a:effectLst/>
                <a:uLnTx/>
                <a:uFillTx/>
                <a:ea typeface="Impact" panose="020B0806030902050204" pitchFamily="34" charset="0"/>
                <a:cs typeface="Arial" panose="020B0604020202020204" pitchFamily="34" charset="0"/>
              </a:rPr>
              <a:t>¿Qué tan importante es para ti comenzar a ganar mas </a:t>
            </a:r>
            <a:r>
              <a:rPr lang="es-ES_tradnl" altLang="es-MX" sz="3200" b="1" dirty="0">
                <a:solidFill>
                  <a:srgbClr val="0070C0"/>
                </a:solidFill>
                <a:ea typeface="Impact" panose="020B0806030902050204" pitchFamily="34" charset="0"/>
                <a:cs typeface="Arial" panose="020B0604020202020204" pitchFamily="34" charset="0"/>
              </a:rPr>
              <a:t>dinero? </a:t>
            </a:r>
            <a:endParaRPr lang="es-MX" sz="4800" b="1" i="1" dirty="0">
              <a:latin typeface="Century Gothic" panose="020B0502020202020204" pitchFamily="34" charset="0"/>
            </a:endParaRPr>
          </a:p>
        </p:txBody>
      </p:sp>
    </p:spTree>
    <p:extLst>
      <p:ext uri="{BB962C8B-B14F-4D97-AF65-F5344CB8AC3E}">
        <p14:creationId xmlns:p14="http://schemas.microsoft.com/office/powerpoint/2010/main" val="299663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474906" y="211617"/>
            <a:ext cx="109165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None/>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9:  </a:t>
            </a:r>
          </a:p>
          <a:p>
            <a:pPr algn="ctr" defTabSz="457200">
              <a:spcBef>
                <a:spcPct val="0"/>
              </a:spcBef>
              <a:buNone/>
              <a:defRPr/>
            </a:pPr>
            <a:r>
              <a:rPr lang="es-MX" sz="4800" b="1" i="1" dirty="0">
                <a:solidFill>
                  <a:srgbClr val="7030A0"/>
                </a:solidFill>
                <a:latin typeface="Arial" panose="020B0604020202020204" pitchFamily="34" charset="0"/>
                <a:cs typeface="Arial" panose="020B0604020202020204" pitchFamily="34" charset="0"/>
              </a:rPr>
              <a:t>Manejo de objeciones</a:t>
            </a:r>
          </a:p>
          <a:p>
            <a:pPr algn="ctr" defTabSz="457200">
              <a:spcBef>
                <a:spcPct val="0"/>
              </a:spcBef>
              <a:buNone/>
              <a:defRPr/>
            </a:pPr>
            <a:r>
              <a:rPr lang="es-MX" sz="4800" b="1" i="1" dirty="0">
                <a:solidFill>
                  <a:srgbClr val="7030A0"/>
                </a:solidFill>
                <a:latin typeface="Arial" panose="020B0604020202020204" pitchFamily="34" charset="0"/>
                <a:cs typeface="Arial" panose="020B0604020202020204" pitchFamily="34" charset="0"/>
              </a:rPr>
              <a:t>Responde directo y redirige </a:t>
            </a: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2647421"/>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277795" y="2584898"/>
            <a:ext cx="1179809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5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“(Respuesta a pregunta)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5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y Si pudieras </a:t>
            </a:r>
            <a:r>
              <a:rPr lang="es-MX" sz="5400" b="1" i="1" dirty="0">
                <a:solidFill>
                  <a:srgbClr val="0070C0"/>
                </a:solidFill>
                <a:latin typeface="Arial" panose="020B0604020202020204" pitchFamily="34" charset="0"/>
                <a:cs typeface="Arial" panose="020B0604020202020204" pitchFamily="34" charset="0"/>
              </a:rPr>
              <a:t>crear el ingreso para ayudarte a resolver tu problema (o alcanzar tus metas)</a:t>
            </a:r>
            <a:r>
              <a:rPr kumimoji="0" lang="es-MX" sz="5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¿quieres avanzar al siguiente paso?”</a:t>
            </a:r>
            <a:endParaRPr kumimoji="0" lang="es-MX" sz="4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40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575CE1B-F7AF-4B6B-A3D2-7E075D8AA96C}"/>
              </a:ext>
            </a:extLst>
          </p:cNvPr>
          <p:cNvSpPr txBox="1">
            <a:spLocks/>
          </p:cNvSpPr>
          <p:nvPr/>
        </p:nvSpPr>
        <p:spPr bwMode="auto">
          <a:xfrm>
            <a:off x="495316" y="2265831"/>
            <a:ext cx="11352854" cy="4562225"/>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lIns="0" tIns="0" rIns="0" bIns="0" rtlCol="0">
            <a:normAutofit/>
          </a:bodyPr>
          <a:lstStyle>
            <a:lvl1pPr marL="171621" marR="0" indent="-171621"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1pPr>
            <a:lvl2pPr marL="543468" marR="0" indent="-200225"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2pPr>
            <a:lvl3pPr marL="926755" marR="0" indent="-240269"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3pPr>
            <a:lvl4pPr marL="1296695"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4pPr>
            <a:lvl5pPr marL="1639938"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5pPr>
            <a:lvl6pPr marL="1983181"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6pPr>
            <a:lvl7pPr marL="2326424"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7pPr>
            <a:lvl8pPr marL="2669667"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8pPr>
            <a:lvl9pPr marL="3012910"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9pPr>
          </a:lstStyle>
          <a:p>
            <a:pPr marL="0" indent="0" defTabSz="1223524">
              <a:spcBef>
                <a:spcPts val="1339"/>
              </a:spcBef>
              <a:buNone/>
              <a:defRPr/>
            </a:pPr>
            <a:r>
              <a:rPr lang="es-MX" altLang="en-US" sz="3736" b="1" kern="0" dirty="0">
                <a:solidFill>
                  <a:srgbClr val="0070C0"/>
                </a:solidFill>
                <a:latin typeface="Calibri Light" panose="020F0302020204030204"/>
              </a:rPr>
              <a:t>¿ME HARÍAS UN </a:t>
            </a:r>
            <a:r>
              <a:rPr lang="es-MX" altLang="en-US" sz="4278" b="1" u="sng" kern="0" dirty="0">
                <a:solidFill>
                  <a:srgbClr val="ED7D31"/>
                </a:solidFill>
                <a:latin typeface="Calibri Light" panose="020F0302020204030204"/>
              </a:rPr>
              <a:t>ENORME FAVOR</a:t>
            </a:r>
            <a:r>
              <a:rPr lang="es-MX" altLang="en-US" sz="3736" b="1" kern="0" dirty="0">
                <a:solidFill>
                  <a:srgbClr val="ED7D31"/>
                </a:solidFill>
                <a:latin typeface="Calibri Light" panose="020F0302020204030204"/>
              </a:rPr>
              <a:t>? </a:t>
            </a:r>
          </a:p>
          <a:p>
            <a:pPr marL="0" indent="0" defTabSz="1223524">
              <a:spcBef>
                <a:spcPts val="1339"/>
              </a:spcBef>
              <a:buNone/>
              <a:defRPr/>
            </a:pPr>
            <a:r>
              <a:rPr lang="es-MX" altLang="en-US" sz="3736" b="1" kern="0" dirty="0">
                <a:solidFill>
                  <a:srgbClr val="0070C0"/>
                </a:solidFill>
                <a:latin typeface="Calibri Light" panose="020F0302020204030204"/>
              </a:rPr>
              <a:t>Estoy tratando de… </a:t>
            </a:r>
            <a:r>
              <a:rPr lang="es-MX" altLang="en-US" sz="4278" b="1" u="sng" kern="0" dirty="0">
                <a:solidFill>
                  <a:srgbClr val="ED7D31"/>
                </a:solidFill>
                <a:latin typeface="Calibri Light" panose="020F0302020204030204"/>
              </a:rPr>
              <a:t>(TU PORQUÉ)</a:t>
            </a:r>
          </a:p>
          <a:p>
            <a:pPr marL="0" indent="0" defTabSz="1223524">
              <a:spcBef>
                <a:spcPts val="1339"/>
              </a:spcBef>
              <a:buNone/>
              <a:defRPr/>
            </a:pPr>
            <a:r>
              <a:rPr lang="es-MX" altLang="en-US" sz="4278" b="1" i="1" kern="0" dirty="0">
                <a:solidFill>
                  <a:srgbClr val="0070C0"/>
                </a:solidFill>
                <a:latin typeface="Calibri Light" panose="020F0302020204030204"/>
              </a:rPr>
              <a:t>Si pudieras ahorrar y </a:t>
            </a:r>
            <a:r>
              <a:rPr lang="es-MX" altLang="en-US" sz="5703" b="1" i="1" u="sng" kern="0" dirty="0">
                <a:solidFill>
                  <a:srgbClr val="ED7D31"/>
                </a:solidFill>
                <a:latin typeface="Calibri Light" panose="020F0302020204030204"/>
              </a:rPr>
              <a:t>ayudar</a:t>
            </a:r>
            <a:r>
              <a:rPr lang="es-MX" altLang="en-US" sz="4278" b="1" i="1" kern="0" dirty="0">
                <a:solidFill>
                  <a:srgbClr val="A028B5"/>
                </a:solidFill>
                <a:latin typeface="Calibri Light" panose="020F0302020204030204"/>
              </a:rPr>
              <a:t> </a:t>
            </a:r>
            <a:r>
              <a:rPr lang="es-MX" altLang="en-US" sz="4278" b="1" i="1" kern="0" dirty="0">
                <a:solidFill>
                  <a:srgbClr val="0070C0"/>
                </a:solidFill>
                <a:latin typeface="Calibri Light" panose="020F0302020204030204"/>
              </a:rPr>
              <a:t>a alimentar a niños, con una compañía honesta y transparente. </a:t>
            </a:r>
            <a:endParaRPr lang="es-MX" altLang="en-US" sz="3363" b="1" i="1" kern="0" dirty="0">
              <a:solidFill>
                <a:srgbClr val="0070C0"/>
              </a:solidFill>
              <a:latin typeface="Calibri Light" panose="020F0302020204030204"/>
            </a:endParaRPr>
          </a:p>
          <a:p>
            <a:pPr marL="0" indent="0" defTabSz="1223524">
              <a:spcBef>
                <a:spcPts val="1339"/>
              </a:spcBef>
              <a:buNone/>
              <a:defRPr/>
            </a:pPr>
            <a:r>
              <a:rPr lang="es-MX" altLang="en-US" sz="4108" b="1" kern="0" dirty="0">
                <a:solidFill>
                  <a:srgbClr val="0070C0"/>
                </a:solidFill>
                <a:latin typeface="Calibri Light" panose="020F0302020204030204"/>
              </a:rPr>
              <a:t>¿Me </a:t>
            </a:r>
            <a:r>
              <a:rPr lang="es-MX" altLang="en-US" sz="4278" b="1" u="sng" kern="0" dirty="0">
                <a:solidFill>
                  <a:srgbClr val="ED7D31"/>
                </a:solidFill>
                <a:latin typeface="Calibri Light" panose="020F0302020204030204"/>
              </a:rPr>
              <a:t>apoyarías</a:t>
            </a:r>
            <a:r>
              <a:rPr lang="es-MX" altLang="en-US" sz="4278" b="1" kern="0" dirty="0">
                <a:solidFill>
                  <a:srgbClr val="A028B5"/>
                </a:solidFill>
                <a:latin typeface="Calibri Light" panose="020F0302020204030204"/>
              </a:rPr>
              <a:t> </a:t>
            </a:r>
            <a:r>
              <a:rPr lang="es-MX" altLang="en-US" sz="4108" b="1" kern="0" dirty="0">
                <a:solidFill>
                  <a:srgbClr val="0070C0"/>
                </a:solidFill>
                <a:latin typeface="Calibri Light" panose="020F0302020204030204"/>
              </a:rPr>
              <a:t>USANDO los servicios?</a:t>
            </a:r>
          </a:p>
          <a:p>
            <a:pPr marL="0" indent="0" defTabSz="1223524">
              <a:spcBef>
                <a:spcPts val="1339"/>
              </a:spcBef>
              <a:buNone/>
              <a:defRPr/>
            </a:pPr>
            <a:r>
              <a:rPr lang="es-MX" altLang="en-US" sz="3643" b="1" i="1" kern="0" dirty="0">
                <a:solidFill>
                  <a:srgbClr val="0070C0"/>
                </a:solidFill>
                <a:latin typeface="Calibri Light" panose="020F0302020204030204"/>
              </a:rPr>
              <a:t>¿Que puedo hacer yo por ti?</a:t>
            </a:r>
          </a:p>
        </p:txBody>
      </p:sp>
      <p:sp>
        <p:nvSpPr>
          <p:cNvPr id="11" name="CuadroTexto 7">
            <a:extLst>
              <a:ext uri="{FF2B5EF4-FFF2-40B4-BE49-F238E27FC236}">
                <a16:creationId xmlns:a16="http://schemas.microsoft.com/office/drawing/2014/main" id="{D9114471-0A94-45C7-859D-D9545A9B641A}"/>
              </a:ext>
            </a:extLst>
          </p:cNvPr>
          <p:cNvSpPr txBox="1">
            <a:spLocks noChangeArrowheads="1"/>
          </p:cNvSpPr>
          <p:nvPr/>
        </p:nvSpPr>
        <p:spPr bwMode="auto">
          <a:xfrm>
            <a:off x="601221" y="944575"/>
            <a:ext cx="11352854" cy="7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892517">
              <a:spcBef>
                <a:spcPct val="0"/>
              </a:spcBef>
              <a:buNone/>
              <a:defRPr/>
            </a:pPr>
            <a:r>
              <a:rPr lang="es-ES_tradnl" altLang="es-MX" sz="4482" u="sng" dirty="0">
                <a:solidFill>
                  <a:srgbClr val="4472C4"/>
                </a:solidFill>
                <a:latin typeface="Arial" panose="020B0604020202020204" pitchFamily="34" charset="0"/>
                <a:ea typeface="Impact" panose="020B0806030902050204" pitchFamily="34" charset="0"/>
                <a:cs typeface="Arial" panose="020B0604020202020204" pitchFamily="34" charset="0"/>
              </a:rPr>
              <a:t>Si no ven oportunidad para ganar dinero</a:t>
            </a:r>
            <a:endParaRPr lang="es-ES_tradnl" altLang="es-MX" sz="3736" u="sng" dirty="0">
              <a:solidFill>
                <a:srgbClr val="4472C4"/>
              </a:solidFill>
              <a:latin typeface="Arial" panose="020B0604020202020204" pitchFamily="34" charset="0"/>
              <a:ea typeface="Impact" panose="020B0806030902050204" pitchFamily="34" charset="0"/>
              <a:cs typeface="Arial" panose="020B0604020202020204" pitchFamily="34" charset="0"/>
            </a:endParaRPr>
          </a:p>
        </p:txBody>
      </p:sp>
      <p:pic>
        <p:nvPicPr>
          <p:cNvPr id="3" name="Imagen 2">
            <a:extLst>
              <a:ext uri="{FF2B5EF4-FFF2-40B4-BE49-F238E27FC236}">
                <a16:creationId xmlns:a16="http://schemas.microsoft.com/office/drawing/2014/main" id="{19971BD1-3124-914A-9380-4C3E3D1B0967}"/>
              </a:ext>
            </a:extLst>
          </p:cNvPr>
          <p:cNvPicPr>
            <a:picLocks noChangeAspect="1"/>
          </p:cNvPicPr>
          <p:nvPr/>
        </p:nvPicPr>
        <p:blipFill>
          <a:blip r:embed="rId3"/>
          <a:stretch>
            <a:fillRect/>
          </a:stretch>
        </p:blipFill>
        <p:spPr>
          <a:xfrm>
            <a:off x="11284254" y="5797954"/>
            <a:ext cx="824861" cy="824861"/>
          </a:xfrm>
          <a:prstGeom prst="rect">
            <a:avLst/>
          </a:prstGeom>
        </p:spPr>
      </p:pic>
      <p:sp>
        <p:nvSpPr>
          <p:cNvPr id="4" name="TextBox 3">
            <a:extLst>
              <a:ext uri="{FF2B5EF4-FFF2-40B4-BE49-F238E27FC236}">
                <a16:creationId xmlns:a16="http://schemas.microsoft.com/office/drawing/2014/main" id="{C36D7831-D0F5-0566-6FC9-4C0B6E466E05}"/>
              </a:ext>
            </a:extLst>
          </p:cNvPr>
          <p:cNvSpPr txBox="1"/>
          <p:nvPr/>
        </p:nvSpPr>
        <p:spPr>
          <a:xfrm>
            <a:off x="1830296" y="29944"/>
            <a:ext cx="8682893" cy="923330"/>
          </a:xfrm>
          <a:prstGeom prst="rect">
            <a:avLst/>
          </a:prstGeom>
          <a:noFill/>
        </p:spPr>
        <p:txBody>
          <a:bodyPr wrap="square">
            <a:spAutoFit/>
          </a:bodyPr>
          <a:lstStyle/>
          <a:p>
            <a:r>
              <a:rPr lang="es-ES_tradnl" altLang="es-MX" sz="5400" dirty="0">
                <a:solidFill>
                  <a:srgbClr val="7030A0"/>
                </a:solidFill>
                <a:latin typeface="Impact" panose="020B0806030902050204" pitchFamily="34" charset="0"/>
                <a:ea typeface="Impact" panose="020B0806030902050204" pitchFamily="34" charset="0"/>
                <a:cs typeface="Impact" panose="020B0806030902050204" pitchFamily="34" charset="0"/>
              </a:rPr>
              <a:t>Conversación no. 10: Clientes</a:t>
            </a:r>
            <a:endParaRPr lang="es-MX" sz="5400" dirty="0"/>
          </a:p>
        </p:txBody>
      </p:sp>
    </p:spTree>
    <p:extLst>
      <p:ext uri="{BB962C8B-B14F-4D97-AF65-F5344CB8AC3E}">
        <p14:creationId xmlns:p14="http://schemas.microsoft.com/office/powerpoint/2010/main" val="14310672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637732" y="2786360"/>
            <a:ext cx="109165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8000" dirty="0">
                <a:solidFill>
                  <a:srgbClr val="7030A0"/>
                </a:solidFill>
                <a:latin typeface="Impact" panose="020B0806030902050204" pitchFamily="34" charset="0"/>
                <a:ea typeface="Impact" panose="020B0806030902050204" pitchFamily="34" charset="0"/>
                <a:cs typeface="Impact" panose="020B0806030902050204" pitchFamily="34" charset="0"/>
              </a:rPr>
              <a:t>RESPUESTAS INCREIBLES:</a:t>
            </a:r>
            <a:endParaRPr kumimoji="0" lang="es-ES_tradnl" altLang="es-MX" sz="66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216229"/>
            <a:ext cx="914501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51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570614" y="138410"/>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No tengo dinero</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216229"/>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298555" y="1758909"/>
            <a:ext cx="11798092"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36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No te preocupes. Podemos trabajar rápido para recuperar tu inversión en unos días</a:t>
            </a:r>
            <a:r>
              <a:rPr lang="es-MX" sz="3600" b="1" i="1" dirty="0">
                <a:solidFill>
                  <a:srgbClr val="0070C0"/>
                </a:solidFill>
                <a:latin typeface="Century Gothic" panose="020B0502020202020204" pitchFamily="34" charset="0"/>
              </a:rPr>
              <a:t>.  De hecho, ya podríamos estar trabajando para ganar el bono de $</a:t>
            </a:r>
            <a:r>
              <a:rPr lang="es-MX" sz="3600" b="1" i="1" dirty="0" err="1">
                <a:solidFill>
                  <a:srgbClr val="0070C0"/>
                </a:solidFill>
                <a:latin typeface="Century Gothic" panose="020B0502020202020204" pitchFamily="34" charset="0"/>
              </a:rPr>
              <a:t>xx,xxx</a:t>
            </a:r>
            <a:r>
              <a:rPr lang="es-MX" sz="3600" b="1" i="1" dirty="0">
                <a:solidFill>
                  <a:srgbClr val="0070C0"/>
                </a:solidFill>
                <a:latin typeface="Century Gothic" panose="020B0502020202020204" pitchFamily="34" charset="0"/>
              </a:rPr>
              <a:t> que ofrecen en tu primer mes.</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36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Conéctate esta noche </a:t>
            </a:r>
            <a:r>
              <a:rPr lang="es-MX" sz="3600" b="1" i="1" dirty="0">
                <a:solidFill>
                  <a:srgbClr val="0070C0"/>
                </a:solidFill>
                <a:latin typeface="Century Gothic" panose="020B0502020202020204" pitchFamily="34" charset="0"/>
                <a:cs typeface="Arial" panose="020B0604020202020204" pitchFamily="34" charset="0"/>
              </a:rPr>
              <a:t>a la conferencia para que entiendas mas.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36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CONFIRMAM</a:t>
            </a:r>
            <a:r>
              <a:rPr lang="es-MX" sz="3600" b="1" i="1" dirty="0">
                <a:solidFill>
                  <a:srgbClr val="0070C0"/>
                </a:solidFill>
                <a:latin typeface="Century Gothic" panose="020B0502020202020204" pitchFamily="34" charset="0"/>
                <a:cs typeface="Arial" panose="020B0604020202020204" pitchFamily="34" charset="0"/>
              </a:rPr>
              <a:t>E</a:t>
            </a:r>
            <a:endParaRPr kumimoji="0" lang="es-MX" sz="4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236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637732" y="148793"/>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No tengo tiempo</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718453"/>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196954" y="1965067"/>
            <a:ext cx="1179809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No necesitamos tu tiempo.  Necesitamos conectar a todos tus contactos a la información para que pronto tu ingreso y tu equipo te permitan vivir con el ingreso de tu negocio.</a:t>
            </a:r>
            <a:endParaRPr kumimoji="0" lang="es-MX"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564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No me gustan la ventas</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1412776"/>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“Te vamos a pedir que conectes tus servicios y unos cuantos mas UNA VEZ y te vamos a ayudar a formar un equipo. </a:t>
            </a:r>
            <a:endPar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Si la recompensa es que puedas generar un ingreso adicional que pueda crecer sin limites, ¿valdría la pena hacerlo?”</a:t>
            </a:r>
          </a:p>
        </p:txBody>
      </p:sp>
      <p:pic>
        <p:nvPicPr>
          <p:cNvPr id="3" name="Imagen 11">
            <a:extLst>
              <a:ext uri="{FF2B5EF4-FFF2-40B4-BE49-F238E27FC236}">
                <a16:creationId xmlns:a16="http://schemas.microsoft.com/office/drawing/2014/main" id="{FA23B9E4-4CD5-FCFE-6798-4D0EBC7ACEAF}"/>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385188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No me gusta RECLUTAR</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1412776"/>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“¿Quién va a ganar mas y tener mas tiempo libre y mejor calidad de vida, la persona que depende solo de su talento personal o la que </a:t>
            </a: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duplica un sencillo sistema para crecer mas allá de su tiempo y talento?”</a:t>
            </a:r>
            <a:endPar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pic>
        <p:nvPicPr>
          <p:cNvPr id="3" name="Imagen 11">
            <a:extLst>
              <a:ext uri="{FF2B5EF4-FFF2-40B4-BE49-F238E27FC236}">
                <a16:creationId xmlns:a16="http://schemas.microsoft.com/office/drawing/2014/main" id="{032E90EA-DEA5-D7EA-9848-C3812060631B}"/>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07950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461374" y="1063774"/>
            <a:ext cx="11269252"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7200" b="1" dirty="0">
                <a:solidFill>
                  <a:srgbClr val="7030A0"/>
                </a:solidFill>
                <a:latin typeface="Arial Narrow" panose="020B0606020202030204" pitchFamily="34" charset="0"/>
                <a:ea typeface="Impact" panose="020B0806030902050204" pitchFamily="34" charset="0"/>
                <a:cs typeface="Impact" panose="020B0806030902050204" pitchFamily="34" charset="0"/>
              </a:rPr>
              <a:t>Lo único que tienes que hacer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s-ES_tradnl" altLang="es-MX" sz="7200" b="1" dirty="0">
              <a:solidFill>
                <a:srgbClr val="7030A0"/>
              </a:solidFill>
              <a:latin typeface="Arial Narrow" panose="020B0606020202030204" pitchFamily="34" charset="0"/>
              <a:ea typeface="Impact" panose="020B0806030902050204" pitchFamily="34" charset="0"/>
              <a:cs typeface="Impact" panose="020B0806030902050204" pitchFamily="34" charset="0"/>
            </a:endParaRPr>
          </a:p>
          <a:p>
            <a:pPr marL="1143000" marR="0" lvl="0" indent="-1143000"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kumimoji="0" lang="es-ES_tradnl" altLang="es-MX" sz="48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Usar todos los servicios y promoverlos.</a:t>
            </a:r>
          </a:p>
          <a:p>
            <a:pPr marL="1143000" marR="0" lvl="0" indent="-1143000"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endParaRPr kumimoji="0" lang="es-ES_tradnl" altLang="es-MX" sz="48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a:p>
            <a:pPr marL="1143000" marR="0" lvl="0" indent="-1143000"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es-ES_tradnl" altLang="es-MX" sz="4800" b="1" dirty="0">
                <a:solidFill>
                  <a:srgbClr val="0070C0"/>
                </a:solidFill>
                <a:latin typeface="Arial Narrow" panose="020B0606020202030204" pitchFamily="34" charset="0"/>
                <a:ea typeface="Impact" panose="020B0806030902050204" pitchFamily="34" charset="0"/>
                <a:cs typeface="Impact" panose="020B0806030902050204" pitchFamily="34" charset="0"/>
              </a:rPr>
              <a:t>Ofrecer la licencia de distribución y guiar a interesados en el proceso de decisión.</a:t>
            </a:r>
            <a:endParaRPr kumimoji="0" lang="es-ES_tradnl" altLang="es-MX" sz="48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a:p>
            <a:pPr marL="914400" marR="0" lvl="0" indent="-914400" algn="ctr"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endParaRPr kumimoji="0" lang="es-ES_tradnl" altLang="es-MX" sz="54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spTree>
    <p:extLst>
      <p:ext uri="{BB962C8B-B14F-4D97-AF65-F5344CB8AC3E}">
        <p14:creationId xmlns:p14="http://schemas.microsoft.com/office/powerpoint/2010/main" val="2474485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637732" y="148793"/>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Ya había escuchado de ACN Flash</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280303"/>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196954" y="1565017"/>
            <a:ext cx="1179809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32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AHHH No lo puedo creer!!!  ¿Cómo es posible que se te escapo todo el crecimiento que han tenido? Llevan cientos de miles de clientes adquiridos. Han promovido decenas de Vicepresidentes y centenas de Coordinadores.  Ya hay decenas de miles de personas generando ingresos mensuales de los servicios que ofrecen!!!!!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s-MX" sz="3200" b="1" i="1" dirty="0">
                <a:solidFill>
                  <a:srgbClr val="0070C0"/>
                </a:solidFill>
                <a:latin typeface="Century Gothic" panose="020B0502020202020204" pitchFamily="34" charset="0"/>
              </a:rPr>
              <a:t>Lo bueno es que esta empezando una ola mucho mas grande con el incremento en el plan de compensación, los nuevos servicios y mas expansión.</a:t>
            </a:r>
            <a:endParaRPr kumimoji="0" lang="es-MX" sz="4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924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637732" y="148793"/>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Me va muy bien en lo que hago</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718453"/>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196954" y="1965067"/>
            <a:ext cx="1179809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¡Qué bien! </a:t>
            </a:r>
            <a:r>
              <a:rPr lang="es-MX" sz="4000" b="1" i="1" dirty="0">
                <a:solidFill>
                  <a:srgbClr val="0070C0"/>
                </a:solidFill>
                <a:latin typeface="Century Gothic" panose="020B0502020202020204" pitchFamily="34" charset="0"/>
              </a:rPr>
              <a:t>¿Cuando crees que es el mejor momento para construir una fuente de ingresos adicional?</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endParaRPr lang="es-MX" sz="4000" b="1" i="1" dirty="0">
              <a:solidFill>
                <a:srgbClr val="0070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s-MX" sz="4000" b="1" i="1" dirty="0">
                <a:solidFill>
                  <a:srgbClr val="0070C0"/>
                </a:solidFill>
                <a:latin typeface="Century Gothic" panose="020B0502020202020204" pitchFamily="34" charset="0"/>
              </a:rPr>
              <a:t>Las personas que no quieren sufrir desarrollan fuentes de ingresos cuando no las necesitan.</a:t>
            </a:r>
            <a:endParaRPr kumimoji="0" lang="es-MX"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844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637732" y="148793"/>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Explícame tu el negocio </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140114"/>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196954" y="1225689"/>
            <a:ext cx="1179809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Si claro.  </a:t>
            </a:r>
            <a:r>
              <a:rPr lang="es-MX" sz="4000" b="1" i="1" dirty="0">
                <a:solidFill>
                  <a:srgbClr val="0070C0"/>
                </a:solidFill>
                <a:latin typeface="Century Gothic" panose="020B0502020202020204" pitchFamily="34" charset="0"/>
              </a:rPr>
              <a:t>Puedes obtener la licencia para ofrecer </a:t>
            </a:r>
            <a:r>
              <a:rPr lang="es-MX" sz="4000" b="1" i="1" dirty="0">
                <a:solidFill>
                  <a:srgbClr val="0070C0"/>
                </a:solidFill>
                <a:latin typeface="Century Gothic" panose="020B0502020202020204" pitchFamily="34" charset="0"/>
                <a:cs typeface="Arial" panose="020B0604020202020204" pitchFamily="34" charset="0"/>
              </a:rPr>
              <a:t>servicio celular, internet, etc. con el respaldo de la empresa mas grande del mundo que trabaja en alianza con empresas de renombre como Movistar, ADT, etc.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s-MX" sz="4000" b="1" i="1" dirty="0">
                <a:solidFill>
                  <a:srgbClr val="0070C0"/>
                </a:solidFill>
                <a:latin typeface="Century Gothic" panose="020B0502020202020204" pitchFamily="34" charset="0"/>
                <a:cs typeface="Arial" panose="020B0604020202020204" pitchFamily="34" charset="0"/>
              </a:rPr>
              <a:t>Te envió un video de un minuto con detalles y conéctate a la conferencia en línea si te ayudaría construir otra fuente de ingresos para tu familia.</a:t>
            </a:r>
            <a:endParaRPr kumimoji="0" lang="es-MX"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700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Si </a:t>
            </a:r>
            <a:r>
              <a:rPr lang="es-ES_tradnl" altLang="es-MX" sz="6000" dirty="0">
                <a:solidFill>
                  <a:srgbClr val="7030A0"/>
                </a:solidFill>
                <a:latin typeface="Arial Black" panose="020B0A04020102020204" pitchFamily="34" charset="0"/>
                <a:ea typeface="Impact" panose="020B0806030902050204" pitchFamily="34" charset="0"/>
                <a:cs typeface="Impact" panose="020B0806030902050204" pitchFamily="34" charset="0"/>
              </a:rPr>
              <a:t>te dicen que si, pero no te hacen caso</a:t>
            </a:r>
            <a:r>
              <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2031901"/>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6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“Le mencione tu nombre a la persona al frente del proyecto, le hable bien de ti y quiere hablar contigo  ¿Qué le digo?”</a:t>
            </a:r>
          </a:p>
        </p:txBody>
      </p:sp>
    </p:spTree>
    <p:extLst>
      <p:ext uri="{BB962C8B-B14F-4D97-AF65-F5344CB8AC3E}">
        <p14:creationId xmlns:p14="http://schemas.microsoft.com/office/powerpoint/2010/main" val="129881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637732" y="148793"/>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Mi familia o pareja no me apoyan</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718453"/>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196954" y="1965067"/>
            <a:ext cx="1179809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Pregúntale a tu pareja:</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endParaRPr lang="es-MX" sz="4000" b="1" i="1" dirty="0">
              <a:solidFill>
                <a:srgbClr val="0070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¿Tienes un mejor plan para construir</a:t>
            </a:r>
            <a:r>
              <a:rPr lang="es-MX" sz="4000" b="1" i="1" dirty="0">
                <a:solidFill>
                  <a:srgbClr val="0070C0"/>
                </a:solidFill>
                <a:latin typeface="Century Gothic" panose="020B0502020202020204" pitchFamily="34" charset="0"/>
              </a:rPr>
              <a:t> un ingreso mensual constante que nos proteja en caso de no poder trabajar o de querer disfrutar de mas tiempo libre?</a:t>
            </a:r>
            <a:endParaRPr kumimoji="0" lang="es-MX"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7935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Si no se conectan:</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1412776"/>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6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“¿Tuviste una emergencia?,</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6000" dirty="0">
                <a:solidFill>
                  <a:srgbClr val="0070C0"/>
                </a:solidFill>
                <a:latin typeface="Arial Black" panose="020B0A04020102020204" pitchFamily="34" charset="0"/>
                <a:ea typeface="Impact" panose="020B0806030902050204" pitchFamily="34" charset="0"/>
                <a:cs typeface="Impact" panose="020B0806030902050204" pitchFamily="34" charset="0"/>
              </a:rPr>
              <a:t>Avísame si estas bien porque no te conectaste como lo prometiste.”</a:t>
            </a:r>
            <a:endParaRPr kumimoji="0" lang="es-ES_tradnl" altLang="es-MX" sz="6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pic>
        <p:nvPicPr>
          <p:cNvPr id="3" name="Imagen 11">
            <a:extLst>
              <a:ext uri="{FF2B5EF4-FFF2-40B4-BE49-F238E27FC236}">
                <a16:creationId xmlns:a16="http://schemas.microsoft.com/office/drawing/2014/main" id="{B7EC7E4A-B0CA-739B-E756-41BA13DD938F}"/>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288747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6000" dirty="0">
                <a:solidFill>
                  <a:srgbClr val="7030A0"/>
                </a:solidFill>
                <a:latin typeface="Arial Black" panose="020B0A04020102020204" pitchFamily="34" charset="0"/>
                <a:ea typeface="Impact" panose="020B0806030902050204" pitchFamily="34" charset="0"/>
                <a:cs typeface="Impact" panose="020B0806030902050204" pitchFamily="34" charset="0"/>
              </a:rPr>
              <a:t>¿Es multinivel?</a:t>
            </a:r>
            <a:endPar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1412776"/>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Si.  Es la empresa mas grande del mundo, y la única, en distribución de servicios esenciales con un sistema probado y sencillo para crear un ingreso constante y crecer un negocio grande.</a:t>
            </a:r>
          </a:p>
        </p:txBody>
      </p:sp>
      <p:pic>
        <p:nvPicPr>
          <p:cNvPr id="3" name="Imagen 11">
            <a:extLst>
              <a:ext uri="{FF2B5EF4-FFF2-40B4-BE49-F238E27FC236}">
                <a16:creationId xmlns:a16="http://schemas.microsoft.com/office/drawing/2014/main" id="{7883A9CE-0C0B-38A3-5BF7-CD9A95EC0223}"/>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650121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6000" dirty="0">
                <a:solidFill>
                  <a:srgbClr val="7030A0"/>
                </a:solidFill>
                <a:latin typeface="Arial Black" panose="020B0A04020102020204" pitchFamily="34" charset="0"/>
                <a:ea typeface="Impact" panose="020B0806030902050204" pitchFamily="34" charset="0"/>
                <a:cs typeface="Impact" panose="020B0806030902050204" pitchFamily="34" charset="0"/>
              </a:rPr>
              <a:t>El multinivel no se me da</a:t>
            </a:r>
            <a:endParaRPr kumimoji="0" lang="es-ES_tradnl" altLang="es-MX" sz="60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1412776"/>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Te entiendo.  Si se tratara de productos que requieren recompra, auto envíos</a:t>
            </a: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y</a:t>
            </a: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 reventa</a:t>
            </a: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constante</a:t>
            </a: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 yo tampoco lo haría.</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Como son servicios básicos que todo mundo utiliza me parece una oportunidad única y diferente. </a:t>
            </a: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 </a:t>
            </a:r>
          </a:p>
        </p:txBody>
      </p:sp>
      <p:pic>
        <p:nvPicPr>
          <p:cNvPr id="3" name="Imagen 11">
            <a:extLst>
              <a:ext uri="{FF2B5EF4-FFF2-40B4-BE49-F238E27FC236}">
                <a16:creationId xmlns:a16="http://schemas.microsoft.com/office/drawing/2014/main" id="{4EED0955-3054-69FB-A995-F013EF4C0413}"/>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44264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Como se que la empresa es legal y real</a:t>
            </a:r>
            <a:endPar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20753" y="1748974"/>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La empresa tiene 30 años y operaciones en 27 países del mundo con alianzas con las empresas de servicios mas reconocidas del mundo y millones de clientes que usan nuestros servicios.  Duerme tranquilo que es mas legal y real que el piso en el que estas parado.</a:t>
            </a:r>
            <a:endParaRPr kumimoji="0" lang="es-ES_tradnl" altLang="es-MX" sz="4000" b="0" i="0" u="none"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Tree>
    <p:extLst>
      <p:ext uri="{BB962C8B-B14F-4D97-AF65-F5344CB8AC3E}">
        <p14:creationId xmlns:p14="http://schemas.microsoft.com/office/powerpoint/2010/main" val="257039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5400" dirty="0">
                <a:solidFill>
                  <a:srgbClr val="7030A0"/>
                </a:solidFill>
                <a:latin typeface="Arial Black" panose="020B0A04020102020204" pitchFamily="34" charset="0"/>
                <a:ea typeface="Impact" panose="020B0806030902050204" pitchFamily="34" charset="0"/>
                <a:cs typeface="Impact" panose="020B0806030902050204" pitchFamily="34" charset="0"/>
              </a:rPr>
              <a:t>¿Qué hace a Flash diferente?</a:t>
            </a:r>
            <a:endParaRPr kumimoji="0" lang="es-ES_tradnl" altLang="es-MX" sz="54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8254" y="1088926"/>
            <a:ext cx="11798093" cy="34468"/>
          </a:xfrm>
          <a:prstGeom prst="line">
            <a:avLst/>
          </a:prstGeom>
          <a:noFill/>
          <a:ln w="41275" cap="flat" cmpd="sng" algn="ctr">
            <a:solidFill>
              <a:srgbClr val="5B9BD5">
                <a:lumMod val="60000"/>
                <a:lumOff val="40000"/>
              </a:srgbClr>
            </a:solidFill>
            <a:prstDash val="solid"/>
            <a:miter lim="800000"/>
          </a:ln>
          <a:effectLst/>
        </p:spPr>
      </p:cxnSp>
      <p:sp>
        <p:nvSpPr>
          <p:cNvPr id="7" name="CuadroTexto 7">
            <a:extLst>
              <a:ext uri="{FF2B5EF4-FFF2-40B4-BE49-F238E27FC236}">
                <a16:creationId xmlns:a16="http://schemas.microsoft.com/office/drawing/2014/main" id="{B36EF93F-B2F0-4B24-BE67-AB28E96E87F3}"/>
              </a:ext>
            </a:extLst>
          </p:cNvPr>
          <p:cNvSpPr txBox="1">
            <a:spLocks noChangeArrowheads="1"/>
          </p:cNvSpPr>
          <p:nvPr/>
        </p:nvSpPr>
        <p:spPr bwMode="auto">
          <a:xfrm>
            <a:off x="195653" y="1184250"/>
            <a:ext cx="1247616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tienes que educar,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tienes que saber vender,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cambiar hábitos,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pagar por clases y exámenes,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crear necesidad,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cuotas mensuales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regalar muestras,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incrementar el gasto,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cargar con mercancía,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rPr>
              <a:t>No hay que cobrar.</a:t>
            </a:r>
            <a:endParaRPr kumimoji="0" lang="es-ES_tradnl" altLang="es-MX" sz="2800" b="0" i="0" u="sng" strike="noStrike" kern="1200" cap="none" spc="0" normalizeH="0" baseline="0" noProof="0" dirty="0">
              <a:ln>
                <a:noFill/>
              </a:ln>
              <a:solidFill>
                <a:srgbClr val="0070C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Tree>
    <p:extLst>
      <p:ext uri="{BB962C8B-B14F-4D97-AF65-F5344CB8AC3E}">
        <p14:creationId xmlns:p14="http://schemas.microsoft.com/office/powerpoint/2010/main" val="1546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12">
            <a:extLst>
              <a:ext uri="{FF2B5EF4-FFF2-40B4-BE49-F238E27FC236}">
                <a16:creationId xmlns:a16="http://schemas.microsoft.com/office/drawing/2014/main" id="{43DE2D54-1F68-0D48-A7D5-63BAA49DC30A}"/>
              </a:ext>
            </a:extLst>
          </p:cNvPr>
          <p:cNvSpPr txBox="1"/>
          <p:nvPr/>
        </p:nvSpPr>
        <p:spPr>
          <a:xfrm>
            <a:off x="577895" y="1788978"/>
            <a:ext cx="1463469" cy="502125"/>
          </a:xfrm>
          <a:prstGeom prst="rect">
            <a:avLst/>
          </a:prstGeom>
          <a:noFill/>
        </p:spPr>
        <p:txBody>
          <a:bodyPr wrap="square" rtlCol="0">
            <a:spAutoFit/>
          </a:bodyPr>
          <a:lstStyle/>
          <a:p>
            <a:pPr algn="ctr"/>
            <a:r>
              <a:rPr lang="es-MX" sz="2663" dirty="0">
                <a:solidFill>
                  <a:srgbClr val="002060"/>
                </a:solidFill>
                <a:latin typeface="Arial" panose="020B0604020202020204" pitchFamily="34" charset="0"/>
                <a:cs typeface="Arial" panose="020B0604020202020204" pitchFamily="34" charset="0"/>
              </a:rPr>
              <a:t>Tiempo</a:t>
            </a:r>
          </a:p>
        </p:txBody>
      </p:sp>
      <p:sp>
        <p:nvSpPr>
          <p:cNvPr id="31" name="CuadroTexto 21">
            <a:extLst>
              <a:ext uri="{FF2B5EF4-FFF2-40B4-BE49-F238E27FC236}">
                <a16:creationId xmlns:a16="http://schemas.microsoft.com/office/drawing/2014/main" id="{E6917E69-707B-324C-B3DC-868D7DE3E3A4}"/>
              </a:ext>
            </a:extLst>
          </p:cNvPr>
          <p:cNvSpPr txBox="1"/>
          <p:nvPr/>
        </p:nvSpPr>
        <p:spPr>
          <a:xfrm>
            <a:off x="10157998" y="3019136"/>
            <a:ext cx="2139985" cy="379206"/>
          </a:xfrm>
          <a:prstGeom prst="rect">
            <a:avLst/>
          </a:prstGeom>
          <a:noFill/>
        </p:spPr>
        <p:txBody>
          <a:bodyPr wrap="square" rtlCol="0">
            <a:spAutoFit/>
          </a:bodyPr>
          <a:lstStyle/>
          <a:p>
            <a:r>
              <a:rPr lang="es-MX" sz="1864" b="1" dirty="0">
                <a:solidFill>
                  <a:srgbClr val="0070C0"/>
                </a:solidFill>
                <a:latin typeface="Arial" panose="020B0604020202020204" pitchFamily="34" charset="0"/>
                <a:cs typeface="Arial" panose="020B0604020202020204" pitchFamily="34" charset="0"/>
              </a:rPr>
              <a:t>-</a:t>
            </a:r>
            <a:r>
              <a:rPr lang="es-MX" sz="1864" b="1" dirty="0">
                <a:solidFill>
                  <a:srgbClr val="AF135D"/>
                </a:solidFill>
                <a:latin typeface="Arial" panose="020B0604020202020204" pitchFamily="34" charset="0"/>
                <a:cs typeface="Arial" panose="020B0604020202020204" pitchFamily="34" charset="0"/>
              </a:rPr>
              <a:t> </a:t>
            </a:r>
            <a:r>
              <a:rPr lang="es-MX" sz="1864" b="1" dirty="0">
                <a:solidFill>
                  <a:srgbClr val="0070C0"/>
                </a:solidFill>
                <a:latin typeface="Arial" panose="020B0604020202020204" pitchFamily="34" charset="0"/>
                <a:cs typeface="Arial" panose="020B0604020202020204" pitchFamily="34" charset="0"/>
              </a:rPr>
              <a:t>Brand Leader</a:t>
            </a:r>
          </a:p>
        </p:txBody>
      </p:sp>
      <p:sp>
        <p:nvSpPr>
          <p:cNvPr id="39" name="CuadroTexto 83">
            <a:extLst>
              <a:ext uri="{FF2B5EF4-FFF2-40B4-BE49-F238E27FC236}">
                <a16:creationId xmlns:a16="http://schemas.microsoft.com/office/drawing/2014/main" id="{73375230-CAFE-364C-B978-BF9AFC462020}"/>
              </a:ext>
            </a:extLst>
          </p:cNvPr>
          <p:cNvSpPr txBox="1"/>
          <p:nvPr/>
        </p:nvSpPr>
        <p:spPr>
          <a:xfrm>
            <a:off x="2614795" y="5716474"/>
            <a:ext cx="6999419" cy="461665"/>
          </a:xfrm>
          <a:prstGeom prst="rect">
            <a:avLst/>
          </a:prstGeom>
          <a:noFill/>
        </p:spPr>
        <p:txBody>
          <a:bodyPr wrap="square" rtlCol="0">
            <a:spAutoFit/>
          </a:bodyPr>
          <a:lstStyle/>
          <a:p>
            <a:r>
              <a:rPr lang="es-MX" sz="2400" dirty="0">
                <a:solidFill>
                  <a:srgbClr val="0070C0"/>
                </a:solidFill>
                <a:latin typeface="Arial" panose="020B0604020202020204" pitchFamily="34" charset="0"/>
                <a:cs typeface="Arial" panose="020B0604020202020204" pitchFamily="34" charset="0"/>
              </a:rPr>
              <a:t>Presentaciones, Entrenamientos y Seguimientos</a:t>
            </a:r>
          </a:p>
        </p:txBody>
      </p:sp>
      <p:sp>
        <p:nvSpPr>
          <p:cNvPr id="48" name="CuadroTexto 96">
            <a:extLst>
              <a:ext uri="{FF2B5EF4-FFF2-40B4-BE49-F238E27FC236}">
                <a16:creationId xmlns:a16="http://schemas.microsoft.com/office/drawing/2014/main" id="{D99E18D2-850C-2547-AB90-232DF047139F}"/>
              </a:ext>
            </a:extLst>
          </p:cNvPr>
          <p:cNvSpPr txBox="1"/>
          <p:nvPr/>
        </p:nvSpPr>
        <p:spPr>
          <a:xfrm>
            <a:off x="10157998" y="3440507"/>
            <a:ext cx="1316471" cy="379206"/>
          </a:xfrm>
          <a:prstGeom prst="rect">
            <a:avLst/>
          </a:prstGeom>
          <a:noFill/>
        </p:spPr>
        <p:txBody>
          <a:bodyPr wrap="square" rtlCol="0">
            <a:spAutoFit/>
          </a:bodyPr>
          <a:lstStyle/>
          <a:p>
            <a:r>
              <a:rPr lang="es-MX" sz="1864" b="1" dirty="0">
                <a:solidFill>
                  <a:srgbClr val="0070C0"/>
                </a:solidFill>
                <a:latin typeface="Arial" panose="020B0604020202020204" pitchFamily="34" charset="0"/>
                <a:cs typeface="Arial" panose="020B0604020202020204" pitchFamily="34" charset="0"/>
              </a:rPr>
              <a:t>- Cliente</a:t>
            </a:r>
          </a:p>
        </p:txBody>
      </p:sp>
      <p:sp>
        <p:nvSpPr>
          <p:cNvPr id="51" name="CuadroTexto 114">
            <a:extLst>
              <a:ext uri="{FF2B5EF4-FFF2-40B4-BE49-F238E27FC236}">
                <a16:creationId xmlns:a16="http://schemas.microsoft.com/office/drawing/2014/main" id="{D8B08046-3EC5-6440-B1EC-0AE44AFA5ED1}"/>
              </a:ext>
            </a:extLst>
          </p:cNvPr>
          <p:cNvSpPr txBox="1"/>
          <p:nvPr/>
        </p:nvSpPr>
        <p:spPr>
          <a:xfrm>
            <a:off x="10261109" y="3841697"/>
            <a:ext cx="1695296" cy="666080"/>
          </a:xfrm>
          <a:prstGeom prst="rect">
            <a:avLst/>
          </a:prstGeom>
          <a:noFill/>
        </p:spPr>
        <p:txBody>
          <a:bodyPr wrap="square" rtlCol="0">
            <a:spAutoFit/>
          </a:bodyPr>
          <a:lstStyle/>
          <a:p>
            <a:r>
              <a:rPr lang="es-MX" sz="1864" b="1" dirty="0">
                <a:solidFill>
                  <a:srgbClr val="0070C0"/>
                </a:solidFill>
                <a:latin typeface="Arial" panose="020B0604020202020204" pitchFamily="34" charset="0"/>
                <a:cs typeface="Arial" panose="020B0604020202020204" pitchFamily="34" charset="0"/>
              </a:rPr>
              <a:t>- ¿A</a:t>
            </a:r>
            <a:r>
              <a:rPr lang="es-MX" sz="1465" b="1" dirty="0">
                <a:solidFill>
                  <a:srgbClr val="0070C0"/>
                </a:solidFill>
                <a:latin typeface="Arial" panose="020B0604020202020204" pitchFamily="34" charset="0"/>
                <a:cs typeface="Arial" panose="020B0604020202020204" pitchFamily="34" charset="0"/>
              </a:rPr>
              <a:t> </a:t>
            </a:r>
            <a:r>
              <a:rPr lang="es-MX" sz="1864" b="1" dirty="0">
                <a:solidFill>
                  <a:srgbClr val="0070C0"/>
                </a:solidFill>
                <a:latin typeface="Arial" panose="020B0604020202020204" pitchFamily="34" charset="0"/>
                <a:cs typeface="Arial" panose="020B0604020202020204" pitchFamily="34" charset="0"/>
              </a:rPr>
              <a:t>quién conoces?</a:t>
            </a:r>
          </a:p>
        </p:txBody>
      </p:sp>
      <p:pic>
        <p:nvPicPr>
          <p:cNvPr id="9" name="Picture 8">
            <a:extLst>
              <a:ext uri="{FF2B5EF4-FFF2-40B4-BE49-F238E27FC236}">
                <a16:creationId xmlns:a16="http://schemas.microsoft.com/office/drawing/2014/main" id="{D98ABAEA-0A43-2C44-AA24-B9C0A3E896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0603" y="1831642"/>
            <a:ext cx="7712079" cy="516932"/>
          </a:xfrm>
          <a:prstGeom prst="rect">
            <a:avLst/>
          </a:prstGeom>
        </p:spPr>
      </p:pic>
      <p:sp>
        <p:nvSpPr>
          <p:cNvPr id="55" name="CuadroTexto 64">
            <a:extLst>
              <a:ext uri="{FF2B5EF4-FFF2-40B4-BE49-F238E27FC236}">
                <a16:creationId xmlns:a16="http://schemas.microsoft.com/office/drawing/2014/main" id="{FC6DBE41-3176-0E45-B510-D25D6521EA58}"/>
              </a:ext>
            </a:extLst>
          </p:cNvPr>
          <p:cNvSpPr txBox="1"/>
          <p:nvPr/>
        </p:nvSpPr>
        <p:spPr>
          <a:xfrm>
            <a:off x="4922235" y="2419456"/>
            <a:ext cx="1816098" cy="338234"/>
          </a:xfrm>
          <a:prstGeom prst="rect">
            <a:avLst/>
          </a:prstGeom>
          <a:noFill/>
        </p:spPr>
        <p:txBody>
          <a:bodyPr wrap="square" rtlCol="0">
            <a:spAutoFit/>
          </a:bodyPr>
          <a:lstStyle/>
          <a:p>
            <a:r>
              <a:rPr lang="es-MX" sz="1598" dirty="0">
                <a:solidFill>
                  <a:schemeClr val="tx1">
                    <a:lumMod val="75000"/>
                    <a:lumOff val="25000"/>
                  </a:schemeClr>
                </a:solidFill>
                <a:latin typeface="Arial" panose="020B0604020202020204" pitchFamily="34" charset="0"/>
                <a:cs typeface="Arial" panose="020B0604020202020204" pitchFamily="34" charset="0"/>
              </a:rPr>
              <a:t> 24 hora a 7 días </a:t>
            </a:r>
          </a:p>
        </p:txBody>
      </p:sp>
      <p:sp>
        <p:nvSpPr>
          <p:cNvPr id="60" name="Rectangle 59">
            <a:extLst>
              <a:ext uri="{FF2B5EF4-FFF2-40B4-BE49-F238E27FC236}">
                <a16:creationId xmlns:a16="http://schemas.microsoft.com/office/drawing/2014/main" id="{C157F063-FE2E-734B-8B2A-FC38235824D9}"/>
              </a:ext>
            </a:extLst>
          </p:cNvPr>
          <p:cNvSpPr/>
          <p:nvPr/>
        </p:nvSpPr>
        <p:spPr>
          <a:xfrm>
            <a:off x="10313202" y="2603519"/>
            <a:ext cx="1338828" cy="379206"/>
          </a:xfrm>
          <a:prstGeom prst="rect">
            <a:avLst/>
          </a:prstGeom>
        </p:spPr>
        <p:txBody>
          <a:bodyPr wrap="none">
            <a:spAutoFit/>
          </a:bodyPr>
          <a:lstStyle/>
          <a:p>
            <a:r>
              <a:rPr lang="es-MX" sz="1864" b="1" dirty="0">
                <a:solidFill>
                  <a:schemeClr val="tx1">
                    <a:lumMod val="75000"/>
                    <a:lumOff val="25000"/>
                  </a:schemeClr>
                </a:solidFill>
                <a:latin typeface="Arial" panose="020B0604020202020204" pitchFamily="34" charset="0"/>
                <a:cs typeface="Arial" panose="020B0604020202020204" pitchFamily="34" charset="0"/>
              </a:rPr>
              <a:t>DECISIÓN</a:t>
            </a:r>
            <a:endParaRPr lang="en-US" sz="1864"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Conector recto 4">
            <a:extLst>
              <a:ext uri="{FF2B5EF4-FFF2-40B4-BE49-F238E27FC236}">
                <a16:creationId xmlns:a16="http://schemas.microsoft.com/office/drawing/2014/main" id="{5EBB3C2F-6BA9-4EB7-B91A-44074575F938}"/>
              </a:ext>
            </a:extLst>
          </p:cNvPr>
          <p:cNvCxnSpPr>
            <a:cxnSpLocks/>
          </p:cNvCxnSpPr>
          <p:nvPr/>
        </p:nvCxnSpPr>
        <p:spPr>
          <a:xfrm flipV="1">
            <a:off x="1974245" y="2979410"/>
            <a:ext cx="7712079" cy="289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F4CEDBC4-6F72-496F-8D24-492359F32BAF}"/>
              </a:ext>
            </a:extLst>
          </p:cNvPr>
          <p:cNvCxnSpPr>
            <a:cxnSpLocks/>
            <a:endCxn id="107" idx="4"/>
          </p:cNvCxnSpPr>
          <p:nvPr/>
        </p:nvCxnSpPr>
        <p:spPr>
          <a:xfrm flipV="1">
            <a:off x="2017639" y="4465108"/>
            <a:ext cx="7663288" cy="3979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Elipse 2">
            <a:extLst>
              <a:ext uri="{FF2B5EF4-FFF2-40B4-BE49-F238E27FC236}">
                <a16:creationId xmlns:a16="http://schemas.microsoft.com/office/drawing/2014/main" id="{D52A6435-BF03-474D-9D2C-E2FFDB14298C}"/>
              </a:ext>
            </a:extLst>
          </p:cNvPr>
          <p:cNvSpPr/>
          <p:nvPr/>
        </p:nvSpPr>
        <p:spPr>
          <a:xfrm>
            <a:off x="1705590" y="3023101"/>
            <a:ext cx="635846" cy="148302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97"/>
          </a:p>
        </p:txBody>
      </p:sp>
      <p:cxnSp>
        <p:nvCxnSpPr>
          <p:cNvPr id="80" name="Conector recto de flecha 78">
            <a:extLst>
              <a:ext uri="{FF2B5EF4-FFF2-40B4-BE49-F238E27FC236}">
                <a16:creationId xmlns:a16="http://schemas.microsoft.com/office/drawing/2014/main" id="{EC5C1F6F-75A9-4354-9DA2-9F3553C3A306}"/>
              </a:ext>
            </a:extLst>
          </p:cNvPr>
          <p:cNvCxnSpPr>
            <a:cxnSpLocks/>
          </p:cNvCxnSpPr>
          <p:nvPr/>
        </p:nvCxnSpPr>
        <p:spPr>
          <a:xfrm>
            <a:off x="1439971" y="3761129"/>
            <a:ext cx="720734" cy="17851"/>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CuadroTexto 79">
            <a:extLst>
              <a:ext uri="{FF2B5EF4-FFF2-40B4-BE49-F238E27FC236}">
                <a16:creationId xmlns:a16="http://schemas.microsoft.com/office/drawing/2014/main" id="{C086DE75-DE7F-4631-B69D-CBDE5CB49414}"/>
              </a:ext>
            </a:extLst>
          </p:cNvPr>
          <p:cNvSpPr txBox="1"/>
          <p:nvPr/>
        </p:nvSpPr>
        <p:spPr>
          <a:xfrm>
            <a:off x="103784" y="3400829"/>
            <a:ext cx="1769738" cy="666080"/>
          </a:xfrm>
          <a:prstGeom prst="rect">
            <a:avLst/>
          </a:prstGeom>
          <a:noFill/>
        </p:spPr>
        <p:txBody>
          <a:bodyPr wrap="square" rtlCol="0">
            <a:spAutoFit/>
          </a:bodyPr>
          <a:lstStyle/>
          <a:p>
            <a:r>
              <a:rPr lang="es-MX" sz="1864" b="1" dirty="0">
                <a:solidFill>
                  <a:srgbClr val="0070C0"/>
                </a:solidFill>
                <a:latin typeface="Arial" panose="020B0604020202020204" pitchFamily="34" charset="0"/>
                <a:cs typeface="Arial" panose="020B0604020202020204" pitchFamily="34" charset="0"/>
              </a:rPr>
              <a:t>GENERA INTERÉS</a:t>
            </a:r>
          </a:p>
        </p:txBody>
      </p:sp>
      <p:sp>
        <p:nvSpPr>
          <p:cNvPr id="107" name="Elipse 39">
            <a:extLst>
              <a:ext uri="{FF2B5EF4-FFF2-40B4-BE49-F238E27FC236}">
                <a16:creationId xmlns:a16="http://schemas.microsoft.com/office/drawing/2014/main" id="{37AB1C90-0D36-452F-B73B-266A8B638747}"/>
              </a:ext>
            </a:extLst>
          </p:cNvPr>
          <p:cNvSpPr/>
          <p:nvPr/>
        </p:nvSpPr>
        <p:spPr>
          <a:xfrm>
            <a:off x="9363004" y="2982085"/>
            <a:ext cx="635846" cy="148302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97"/>
          </a:p>
        </p:txBody>
      </p:sp>
      <p:cxnSp>
        <p:nvCxnSpPr>
          <p:cNvPr id="109" name="Conector recto de flecha 78">
            <a:extLst>
              <a:ext uri="{FF2B5EF4-FFF2-40B4-BE49-F238E27FC236}">
                <a16:creationId xmlns:a16="http://schemas.microsoft.com/office/drawing/2014/main" id="{0B46AA99-5167-47A8-92D1-484BC3C2F34F}"/>
              </a:ext>
            </a:extLst>
          </p:cNvPr>
          <p:cNvCxnSpPr>
            <a:cxnSpLocks/>
          </p:cNvCxnSpPr>
          <p:nvPr/>
        </p:nvCxnSpPr>
        <p:spPr>
          <a:xfrm>
            <a:off x="9580176" y="3737998"/>
            <a:ext cx="587019" cy="21146"/>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7">
            <a:extLst>
              <a:ext uri="{FF2B5EF4-FFF2-40B4-BE49-F238E27FC236}">
                <a16:creationId xmlns:a16="http://schemas.microsoft.com/office/drawing/2014/main" id="{3E30C2BC-FCE5-4093-8FCD-01A86EE6D492}"/>
              </a:ext>
            </a:extLst>
          </p:cNvPr>
          <p:cNvSpPr txBox="1">
            <a:spLocks noChangeArrowheads="1"/>
          </p:cNvSpPr>
          <p:nvPr/>
        </p:nvSpPr>
        <p:spPr bwMode="auto">
          <a:xfrm>
            <a:off x="103784" y="142691"/>
            <a:ext cx="11725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El objetivo es tener 25 prospectos moviéndose hacia un SI o un NO</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(Cliente o Brand Leader)</a:t>
            </a:r>
            <a:endParaRPr kumimoji="0" lang="es-ES_tradnl" altLang="es-MX" sz="12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sp>
        <p:nvSpPr>
          <p:cNvPr id="4" name="Left Brace 3">
            <a:extLst>
              <a:ext uri="{FF2B5EF4-FFF2-40B4-BE49-F238E27FC236}">
                <a16:creationId xmlns:a16="http://schemas.microsoft.com/office/drawing/2014/main" id="{7F8A5090-E0CE-4277-ABEA-FB92533F3F0E}"/>
              </a:ext>
            </a:extLst>
          </p:cNvPr>
          <p:cNvSpPr/>
          <p:nvPr/>
        </p:nvSpPr>
        <p:spPr>
          <a:xfrm rot="16200000">
            <a:off x="5294219" y="1391943"/>
            <a:ext cx="898661" cy="72912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7" name="Picture 6" descr="A group of green and red apples&#10;&#10;Description automatically generated with medium confidence">
            <a:extLst>
              <a:ext uri="{FF2B5EF4-FFF2-40B4-BE49-F238E27FC236}">
                <a16:creationId xmlns:a16="http://schemas.microsoft.com/office/drawing/2014/main" id="{0C8A32EC-47B6-4907-AD21-3D2CA3F2B4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95001" y="3100809"/>
            <a:ext cx="1073919" cy="718904"/>
          </a:xfrm>
          <a:prstGeom prst="rect">
            <a:avLst/>
          </a:prstGeom>
        </p:spPr>
      </p:pic>
      <p:pic>
        <p:nvPicPr>
          <p:cNvPr id="62" name="Picture 61" descr="A group of green and red apples&#10;&#10;Description automatically generated with medium confidence">
            <a:extLst>
              <a:ext uri="{FF2B5EF4-FFF2-40B4-BE49-F238E27FC236}">
                <a16:creationId xmlns:a16="http://schemas.microsoft.com/office/drawing/2014/main" id="{D66A8314-66EB-4E7D-96E5-D1CFEF5996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22795" y="3229677"/>
            <a:ext cx="1641128" cy="1098606"/>
          </a:xfrm>
          <a:prstGeom prst="rect">
            <a:avLst/>
          </a:prstGeom>
        </p:spPr>
      </p:pic>
      <p:pic>
        <p:nvPicPr>
          <p:cNvPr id="63" name="Picture 62" descr="A group of green and red apples&#10;&#10;Description automatically generated with medium confidence">
            <a:extLst>
              <a:ext uri="{FF2B5EF4-FFF2-40B4-BE49-F238E27FC236}">
                <a16:creationId xmlns:a16="http://schemas.microsoft.com/office/drawing/2014/main" id="{6C4F1EE0-AD96-4685-B9F9-C5D89D4B23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4210" y="3253538"/>
            <a:ext cx="1114566" cy="746114"/>
          </a:xfrm>
          <a:prstGeom prst="rect">
            <a:avLst/>
          </a:prstGeom>
        </p:spPr>
      </p:pic>
      <p:pic>
        <p:nvPicPr>
          <p:cNvPr id="64" name="Picture 63" descr="A group of green and red apples&#10;&#10;Description automatically generated with medium confidence">
            <a:extLst>
              <a:ext uri="{FF2B5EF4-FFF2-40B4-BE49-F238E27FC236}">
                <a16:creationId xmlns:a16="http://schemas.microsoft.com/office/drawing/2014/main" id="{1B17FA24-53DD-474D-9AF4-4C04B52DE7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3503" y="3110439"/>
            <a:ext cx="976381" cy="653610"/>
          </a:xfrm>
          <a:prstGeom prst="rect">
            <a:avLst/>
          </a:prstGeom>
        </p:spPr>
      </p:pic>
      <p:pic>
        <p:nvPicPr>
          <p:cNvPr id="65" name="Picture 64" descr="A group of green and red apples&#10;&#10;Description automatically generated with medium confidence">
            <a:extLst>
              <a:ext uri="{FF2B5EF4-FFF2-40B4-BE49-F238E27FC236}">
                <a16:creationId xmlns:a16="http://schemas.microsoft.com/office/drawing/2014/main" id="{759F6D62-D353-4CAC-84EF-0FCD6920F8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3321" y="3790581"/>
            <a:ext cx="671275" cy="449366"/>
          </a:xfrm>
          <a:prstGeom prst="rect">
            <a:avLst/>
          </a:prstGeom>
        </p:spPr>
      </p:pic>
    </p:spTree>
    <p:extLst>
      <p:ext uri="{BB962C8B-B14F-4D97-AF65-F5344CB8AC3E}">
        <p14:creationId xmlns:p14="http://schemas.microsoft.com/office/powerpoint/2010/main" val="3151792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a:t>
            </a: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Cuánto tiempo tengo que dedicarle?</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20753" y="1748974"/>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988840"/>
            <a:ext cx="117980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Como ya existe el sistema de apoyo, solo tienes que conectarte y aprovecharlo integrando conversaciones de 2 a 5 minutos que te vamos a enseñar.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La mayoría le dedica tiempo similar a estudiar una maestría de negocios.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a:t>
            </a:r>
          </a:p>
        </p:txBody>
      </p:sp>
      <p:pic>
        <p:nvPicPr>
          <p:cNvPr id="3" name="Imagen 11">
            <a:extLst>
              <a:ext uri="{FF2B5EF4-FFF2-40B4-BE49-F238E27FC236}">
                <a16:creationId xmlns:a16="http://schemas.microsoft.com/office/drawing/2014/main" id="{42BD1D46-C289-338F-5DC4-E56048B1C8A1}"/>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995889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a:t>
            </a: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Cuánto </a:t>
            </a: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ganas</a:t>
            </a: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a:off x="228599" y="1033289"/>
            <a:ext cx="11734802" cy="0"/>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1457974"/>
            <a:ext cx="117980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El plan paga el hasta el 15% del consumo mensual de mis clientes y el 4% del consumo mensual de los clientes de mi organización, mas bonos desde $15 hasta $350 dólares cada vez que le ayudo a alguien a comenzar su negocio.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a:t>
            </a:r>
          </a:p>
        </p:txBody>
      </p:sp>
      <p:pic>
        <p:nvPicPr>
          <p:cNvPr id="3" name="Imagen 11">
            <a:extLst>
              <a:ext uri="{FF2B5EF4-FFF2-40B4-BE49-F238E27FC236}">
                <a16:creationId xmlns:a16="http://schemas.microsoft.com/office/drawing/2014/main" id="{5CC84D56-25E0-AA5D-069E-330D7D0D210E}"/>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428088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a:t>
            </a: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Cuánto </a:t>
            </a: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ganas</a:t>
            </a: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a:off x="228599" y="1033289"/>
            <a:ext cx="11734802" cy="0"/>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8" y="1083182"/>
            <a:ext cx="1179809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Con mi ingreso mensual ya no tengo que preocuparme del pago de mi servicio celular ni de mi carro, casa, etc.. (depende de tu ingreso mensual residual)</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Es equivalente al ingreso que me daría una casita de renta o $XXXXX de interés en el banco.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Y HAY PERSONAS GANANDO MUCHO </a:t>
            </a:r>
            <a:r>
              <a:rPr lang="es-ES_tradnl" altLang="es-MX" sz="4000" dirty="0" err="1">
                <a:solidFill>
                  <a:srgbClr val="0070C0"/>
                </a:solidFill>
                <a:latin typeface="Arial Black" panose="020B0A04020102020204" pitchFamily="34" charset="0"/>
                <a:ea typeface="Impact" panose="020B0806030902050204" pitchFamily="34" charset="0"/>
                <a:cs typeface="Impact" panose="020B0806030902050204" pitchFamily="34" charset="0"/>
              </a:rPr>
              <a:t>MUCHO</a:t>
            </a: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a:t>
            </a:r>
            <a:r>
              <a:rPr lang="es-ES_tradnl" altLang="es-MX" sz="4000" dirty="0" err="1">
                <a:solidFill>
                  <a:srgbClr val="0070C0"/>
                </a:solidFill>
                <a:latin typeface="Arial Black" panose="020B0A04020102020204" pitchFamily="34" charset="0"/>
                <a:ea typeface="Impact" panose="020B0806030902050204" pitchFamily="34" charset="0"/>
                <a:cs typeface="Impact" panose="020B0806030902050204" pitchFamily="34" charset="0"/>
              </a:rPr>
              <a:t>MUCHO</a:t>
            </a: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MAS…</a:t>
            </a:r>
          </a:p>
        </p:txBody>
      </p:sp>
    </p:spTree>
    <p:extLst>
      <p:ext uri="{BB962C8B-B14F-4D97-AF65-F5344CB8AC3E}">
        <p14:creationId xmlns:p14="http://schemas.microsoft.com/office/powerpoint/2010/main" val="3567375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Si te invitan a otro </a:t>
            </a: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negocio</a:t>
            </a:r>
            <a:endPar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a:off x="228599" y="1033289"/>
            <a:ext cx="11734802" cy="0"/>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8" y="2064257"/>
            <a:ext cx="117980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Nosotros mostramos como crear ingresos ayudando a ahorrar dinero en servicio celular, internet, TV, etc. sin recompras, sin reventas y sin costos mensuales de membresías.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¿Te gustaría saber como?</a:t>
            </a:r>
          </a:p>
        </p:txBody>
      </p:sp>
      <p:pic>
        <p:nvPicPr>
          <p:cNvPr id="3" name="Imagen 11">
            <a:extLst>
              <a:ext uri="{FF2B5EF4-FFF2-40B4-BE49-F238E27FC236}">
                <a16:creationId xmlns:a16="http://schemas.microsoft.com/office/drawing/2014/main" id="{D66B4893-1150-F39F-7088-7A748C10979D}"/>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695464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474906" y="107149"/>
            <a:ext cx="109165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Te invito a invertir (</a:t>
            </a:r>
            <a:r>
              <a:rPr lang="es-ES_tradnl" altLang="es-MX" sz="4800" dirty="0" err="1">
                <a:solidFill>
                  <a:srgbClr val="7030A0"/>
                </a:solidFill>
                <a:latin typeface="Impact" panose="020B0806030902050204" pitchFamily="34" charset="0"/>
                <a:ea typeface="Impact" panose="020B0806030902050204" pitchFamily="34" charset="0"/>
                <a:cs typeface="Impact" panose="020B0806030902050204" pitchFamily="34" charset="0"/>
              </a:rPr>
              <a:t>Criptos</a:t>
            </a:r>
            <a:r>
              <a:rPr lang="es-ES_tradnl" altLang="es-MX" sz="4800" dirty="0">
                <a:solidFill>
                  <a:srgbClr val="7030A0"/>
                </a:solidFill>
                <a:latin typeface="Impact" panose="020B0806030902050204" pitchFamily="34" charset="0"/>
                <a:ea typeface="Impact" panose="020B0806030902050204" pitchFamily="34" charset="0"/>
                <a:cs typeface="Impact" panose="020B0806030902050204" pitchFamily="34" charset="0"/>
              </a:rPr>
              <a:t>, Forex, oro, diamantes, bienes raíces, etc.</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523492" y="1681654"/>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393908" y="1938662"/>
            <a:ext cx="1179809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36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Para invertir primero tienes que generar.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s-MX" sz="3600" b="1" i="1" dirty="0">
                <a:solidFill>
                  <a:srgbClr val="0070C0"/>
                </a:solidFill>
                <a:latin typeface="Century Gothic" panose="020B0502020202020204" pitchFamily="34" charset="0"/>
              </a:rPr>
              <a:t>Flash te permite generar ingresos de servicios de consumo masivo.  Con el dinero que generes, puedes invertir en lo que quieras. Si pierdes tu inversión no importa porque el ingreso de Flash continua mes tras mes.</a:t>
            </a:r>
            <a:endParaRPr kumimoji="0" lang="es-MX" sz="4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734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Guion para reclutar por internet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(Solo si tienes imagen profesional en </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36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redes sociales)</a:t>
            </a: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20753" y="2014865"/>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228599" y="2065040"/>
            <a:ext cx="1179809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Hola.  Somos contacto en Facebook. Vi tu perfil y me gustaría hablar contigo sobre un proyecto que puede ser de interés para los dos.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¿Puedes marcarme por whatsapp? o yo te marco si me das tu Whatsapp.  Mi numero es +</a:t>
            </a:r>
            <a:r>
              <a:rPr lang="es-ES_tradnl" altLang="es-MX" sz="4000" dirty="0" err="1">
                <a:solidFill>
                  <a:srgbClr val="0070C0"/>
                </a:solidFill>
                <a:latin typeface="Arial Black" panose="020B0A04020102020204" pitchFamily="34" charset="0"/>
                <a:ea typeface="Impact" panose="020B0806030902050204" pitchFamily="34" charset="0"/>
                <a:cs typeface="Impact" panose="020B0806030902050204" pitchFamily="34" charset="0"/>
              </a:rPr>
              <a:t>xxx</a:t>
            </a: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a:t>
            </a:r>
            <a:r>
              <a:rPr lang="es-ES_tradnl" altLang="es-MX" sz="4000" dirty="0" err="1">
                <a:solidFill>
                  <a:srgbClr val="0070C0"/>
                </a:solidFill>
                <a:latin typeface="Arial Black" panose="020B0A04020102020204" pitchFamily="34" charset="0"/>
                <a:ea typeface="Impact" panose="020B0806030902050204" pitchFamily="34" charset="0"/>
                <a:cs typeface="Impact" panose="020B0806030902050204" pitchFamily="34" charset="0"/>
              </a:rPr>
              <a:t>xxxxxx</a:t>
            </a:r>
            <a:endPar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 </a:t>
            </a:r>
          </a:p>
        </p:txBody>
      </p:sp>
    </p:spTree>
    <p:extLst>
      <p:ext uri="{BB962C8B-B14F-4D97-AF65-F5344CB8AC3E}">
        <p14:creationId xmlns:p14="http://schemas.microsoft.com/office/powerpoint/2010/main" val="1966760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599" y="276225"/>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Voy a investigar por mi cuenta</a:t>
            </a:r>
            <a:endParaRPr kumimoji="0" lang="es-ES_tradnl" altLang="es-MX" sz="36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3" y="120524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196952" y="1331615"/>
            <a:ext cx="1179809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¿Eres investigador profesional?</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ACN Flash tiene 30 años. Opera en 27 países.  Tiene alianzas con las empresas mas conocidas del mundo y TU YA UTILIZAS LOS SERVICIOS QUE OFRECEMOS.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Conéctate a la conferencia y ve si te puede ayudar el proyecto a mejorar tu vida.</a:t>
            </a:r>
          </a:p>
        </p:txBody>
      </p:sp>
    </p:spTree>
    <p:extLst>
      <p:ext uri="{BB962C8B-B14F-4D97-AF65-F5344CB8AC3E}">
        <p14:creationId xmlns:p14="http://schemas.microsoft.com/office/powerpoint/2010/main" val="3122930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599" y="276225"/>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No me urge comenzar a ganar</a:t>
            </a:r>
            <a:endParaRPr kumimoji="0" lang="es-ES_tradnl" altLang="es-MX" sz="36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3" y="120524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196952" y="1331615"/>
            <a:ext cx="117980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¡A MI SIIIII!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Apóyame como CLIENTE (Guion completo del favor)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¿A quien conoces que le pueda ayudar un ingreso adicional?</a:t>
            </a:r>
          </a:p>
        </p:txBody>
      </p:sp>
      <p:pic>
        <p:nvPicPr>
          <p:cNvPr id="3" name="Imagen 11">
            <a:extLst>
              <a:ext uri="{FF2B5EF4-FFF2-40B4-BE49-F238E27FC236}">
                <a16:creationId xmlns:a16="http://schemas.microsoft.com/office/drawing/2014/main" id="{59C8F4A4-BF57-B020-A4A3-132E7E255DBF}"/>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3860908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66675" y="163155"/>
            <a:ext cx="121824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400" dirty="0">
                <a:solidFill>
                  <a:srgbClr val="7030A0"/>
                </a:solidFill>
                <a:latin typeface="Arial Black" panose="020B0A04020102020204" pitchFamily="34" charset="0"/>
                <a:ea typeface="Impact" panose="020B0806030902050204" pitchFamily="34" charset="0"/>
                <a:cs typeface="Impact" panose="020B0806030902050204" pitchFamily="34" charset="0"/>
              </a:rPr>
              <a:t>Estoy a gusto con mi compañía actual de servicio celular, internet, etc.</a:t>
            </a:r>
            <a:endParaRPr kumimoji="0" lang="es-ES_tradnl" altLang="es-MX"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1" y="166872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5" name="CuadroTexto 7">
            <a:extLst>
              <a:ext uri="{FF2B5EF4-FFF2-40B4-BE49-F238E27FC236}">
                <a16:creationId xmlns:a16="http://schemas.microsoft.com/office/drawing/2014/main" id="{036EC1CD-72B8-4430-8E61-D5A4CDB20D84}"/>
              </a:ext>
            </a:extLst>
          </p:cNvPr>
          <p:cNvSpPr txBox="1">
            <a:spLocks noChangeArrowheads="1"/>
          </p:cNvSpPr>
          <p:nvPr/>
        </p:nvSpPr>
        <p:spPr bwMode="auto">
          <a:xfrm>
            <a:off x="-66675" y="1841242"/>
            <a:ext cx="1179809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No te pido que seas cliente porque no estés a gusto.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Te pido que me apoyes porque yo estoy super comprometido, estoy apostando todo a este proyecto, podemos ayudar a alimentar a niños, ahorrar dinero y, en el futuro si te ayuda, puedes integrarte al negocio.</a:t>
            </a:r>
          </a:p>
        </p:txBody>
      </p:sp>
    </p:spTree>
    <p:extLst>
      <p:ext uri="{BB962C8B-B14F-4D97-AF65-F5344CB8AC3E}">
        <p14:creationId xmlns:p14="http://schemas.microsoft.com/office/powerpoint/2010/main" val="1035254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66675" y="163155"/>
            <a:ext cx="121824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400" dirty="0">
                <a:solidFill>
                  <a:srgbClr val="7030A0"/>
                </a:solidFill>
                <a:latin typeface="Arial Black" panose="020B0A04020102020204" pitchFamily="34" charset="0"/>
                <a:ea typeface="Impact" panose="020B0806030902050204" pitchFamily="34" charset="0"/>
                <a:cs typeface="Impact" panose="020B0806030902050204" pitchFamily="34" charset="0"/>
              </a:rPr>
              <a:t>Págame la entrada..</a:t>
            </a:r>
            <a:endParaRPr kumimoji="0" lang="es-ES_tradnl" altLang="es-MX"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1" y="104007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5" name="CuadroTexto 7">
            <a:extLst>
              <a:ext uri="{FF2B5EF4-FFF2-40B4-BE49-F238E27FC236}">
                <a16:creationId xmlns:a16="http://schemas.microsoft.com/office/drawing/2014/main" id="{036EC1CD-72B8-4430-8E61-D5A4CDB20D84}"/>
              </a:ext>
            </a:extLst>
          </p:cNvPr>
          <p:cNvSpPr txBox="1">
            <a:spLocks noChangeArrowheads="1"/>
          </p:cNvSpPr>
          <p:nvPr/>
        </p:nvSpPr>
        <p:spPr bwMode="auto">
          <a:xfrm>
            <a:off x="619125" y="1841242"/>
            <a:ext cx="1111229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NO.  Todo lo que hacemos es el ejemplo para otros y DUPLICA.  Si tu no ves el valor para comenzar tu negocio ¿Cómo le vas a pedir a alguien mas que haga lo que tu no hiciste? </a:t>
            </a:r>
          </a:p>
        </p:txBody>
      </p:sp>
      <p:pic>
        <p:nvPicPr>
          <p:cNvPr id="2" name="Imagen 11">
            <a:extLst>
              <a:ext uri="{FF2B5EF4-FFF2-40B4-BE49-F238E27FC236}">
                <a16:creationId xmlns:a16="http://schemas.microsoft.com/office/drawing/2014/main" id="{5E31BC9D-E741-6401-994E-6A17C9EFD756}"/>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53761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128587" y="1175589"/>
            <a:ext cx="117252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Impact" panose="020B0806030902050204" pitchFamily="34" charset="0"/>
                <a:cs typeface="Impact" panose="020B0806030902050204" pitchFamily="34" charset="0"/>
              </a:rPr>
              <a:t>Ley de los números:</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b="1" dirty="0">
                <a:solidFill>
                  <a:srgbClr val="0070C0"/>
                </a:solidFill>
                <a:latin typeface="Arial Narrow" panose="020B0606020202030204" pitchFamily="34" charset="0"/>
                <a:ea typeface="Impact" panose="020B0806030902050204" pitchFamily="34" charset="0"/>
                <a:cs typeface="Impact" panose="020B0806030902050204" pitchFamily="34" charset="0"/>
              </a:rPr>
              <a:t>Si le preguntas a MUCHAS personas:</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800" b="1" i="1"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¿A quien</a:t>
            </a:r>
            <a:r>
              <a:rPr lang="es-ES_tradnl" altLang="es-MX" sz="4800" b="1" i="1" dirty="0">
                <a:solidFill>
                  <a:srgbClr val="0070C0"/>
                </a:solidFill>
                <a:latin typeface="Arial Narrow" panose="020B0606020202030204" pitchFamily="34" charset="0"/>
                <a:ea typeface="Impact" panose="020B0806030902050204" pitchFamily="34" charset="0"/>
                <a:cs typeface="Impact" panose="020B0806030902050204" pitchFamily="34" charset="0"/>
              </a:rPr>
              <a:t> conoces que le ayudaría aprender a ganar dinero de los servicios que todo mundo ya paga y utiliza?</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6000" b="1" dirty="0">
                <a:solidFill>
                  <a:schemeClr val="accent2"/>
                </a:solidFill>
                <a:latin typeface="Arial Narrow" panose="020B0606020202030204" pitchFamily="34" charset="0"/>
                <a:ea typeface="Impact" panose="020B0806030902050204" pitchFamily="34" charset="0"/>
                <a:cs typeface="Impact" panose="020B0806030902050204" pitchFamily="34" charset="0"/>
              </a:rPr>
              <a:t>¡Surgirán interesados!</a:t>
            </a:r>
            <a:endParaRPr kumimoji="0" lang="es-ES_tradnl" altLang="es-MX" sz="2000" b="1" i="0" u="none" strike="noStrike" kern="1200" cap="none" spc="0" normalizeH="0" baseline="0" noProof="0" dirty="0">
              <a:ln>
                <a:noFill/>
              </a:ln>
              <a:solidFill>
                <a:schemeClr val="accent2"/>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EEEB0AFD-2364-A5E8-1826-5BA26A447DEB}"/>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338150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66675" y="163155"/>
            <a:ext cx="121824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400" dirty="0">
                <a:solidFill>
                  <a:srgbClr val="7030A0"/>
                </a:solidFill>
                <a:latin typeface="Arial Black" panose="020B0A04020102020204" pitchFamily="34" charset="0"/>
                <a:ea typeface="Impact" panose="020B0806030902050204" pitchFamily="34" charset="0"/>
                <a:cs typeface="Impact" panose="020B0806030902050204" pitchFamily="34" charset="0"/>
              </a:rPr>
              <a:t>No conozco a muchas personas.</a:t>
            </a:r>
            <a:endParaRPr kumimoji="0" lang="es-ES_tradnl" altLang="es-MX"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1" y="104007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5" name="CuadroTexto 7">
            <a:extLst>
              <a:ext uri="{FF2B5EF4-FFF2-40B4-BE49-F238E27FC236}">
                <a16:creationId xmlns:a16="http://schemas.microsoft.com/office/drawing/2014/main" id="{036EC1CD-72B8-4430-8E61-D5A4CDB20D84}"/>
              </a:ext>
            </a:extLst>
          </p:cNvPr>
          <p:cNvSpPr txBox="1">
            <a:spLocks noChangeArrowheads="1"/>
          </p:cNvSpPr>
          <p:nvPr/>
        </p:nvSpPr>
        <p:spPr bwMode="auto">
          <a:xfrm>
            <a:off x="619125" y="1841242"/>
            <a:ext cx="111122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Solo necesitas encontrar a 2 para comenzar.  </a:t>
            </a:r>
          </a:p>
          <a:p>
            <a:pPr marL="0" marR="0" lvl="0" indent="0" defTabSz="914400" rtl="0" eaLnBrk="1" fontAlgn="auto" latinLnBrk="0" hangingPunct="1">
              <a:lnSpc>
                <a:spcPct val="100000"/>
              </a:lnSpc>
              <a:spcBef>
                <a:spcPct val="0"/>
              </a:spcBef>
              <a:spcAft>
                <a:spcPts val="0"/>
              </a:spcAft>
              <a:buClrTx/>
              <a:buSzTx/>
              <a:buFontTx/>
              <a:buNone/>
              <a:tabLst/>
              <a:defRPr/>
            </a:pPr>
            <a:endPar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En el camino aprenderás conversaciones y un sencillo y divertido sistema para conectar con mas gente.   </a:t>
            </a:r>
          </a:p>
        </p:txBody>
      </p:sp>
      <p:pic>
        <p:nvPicPr>
          <p:cNvPr id="2" name="Imagen 11">
            <a:extLst>
              <a:ext uri="{FF2B5EF4-FFF2-40B4-BE49-F238E27FC236}">
                <a16:creationId xmlns:a16="http://schemas.microsoft.com/office/drawing/2014/main" id="{5D3ADDE2-D810-0D16-A278-24DA740786FE}"/>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625372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66675" y="163155"/>
            <a:ext cx="121824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400" dirty="0">
                <a:solidFill>
                  <a:srgbClr val="7030A0"/>
                </a:solidFill>
                <a:latin typeface="Arial Black" panose="020B0A04020102020204" pitchFamily="34" charset="0"/>
                <a:ea typeface="Impact" panose="020B0806030902050204" pitchFamily="34" charset="0"/>
                <a:cs typeface="Impact" panose="020B0806030902050204" pitchFamily="34" charset="0"/>
              </a:rPr>
              <a:t>No me apasionan los servicios.</a:t>
            </a:r>
            <a:endParaRPr kumimoji="0" lang="es-ES_tradnl" altLang="es-MX"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96951" y="104007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5" name="CuadroTexto 7">
            <a:extLst>
              <a:ext uri="{FF2B5EF4-FFF2-40B4-BE49-F238E27FC236}">
                <a16:creationId xmlns:a16="http://schemas.microsoft.com/office/drawing/2014/main" id="{036EC1CD-72B8-4430-8E61-D5A4CDB20D84}"/>
              </a:ext>
            </a:extLst>
          </p:cNvPr>
          <p:cNvSpPr txBox="1">
            <a:spLocks noChangeArrowheads="1"/>
          </p:cNvSpPr>
          <p:nvPr/>
        </p:nvSpPr>
        <p:spPr bwMode="auto">
          <a:xfrm>
            <a:off x="619125" y="1841242"/>
            <a:ext cx="111122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A mi tampoco.  Me apasiona la idea de recibir un ingreso mensual constante y estable que me permita sin jefes, sin el estrés de un negocio tradicional y sin tener que estar vendiendo toda la vida. </a:t>
            </a:r>
          </a:p>
        </p:txBody>
      </p:sp>
      <p:pic>
        <p:nvPicPr>
          <p:cNvPr id="2" name="Imagen 11">
            <a:extLst>
              <a:ext uri="{FF2B5EF4-FFF2-40B4-BE49-F238E27FC236}">
                <a16:creationId xmlns:a16="http://schemas.microsoft.com/office/drawing/2014/main" id="{06EC858C-CE42-D2F4-5774-17C841735719}"/>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1727211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158855" y="67418"/>
            <a:ext cx="121824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4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¿Puedo hacer Flash al mismo tiempo que otro negocio de redes?</a:t>
            </a:r>
            <a:endParaRPr kumimoji="0" lang="es-ES_tradnl" altLang="es-MX"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30276" y="161157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5" name="CuadroTexto 7">
            <a:extLst>
              <a:ext uri="{FF2B5EF4-FFF2-40B4-BE49-F238E27FC236}">
                <a16:creationId xmlns:a16="http://schemas.microsoft.com/office/drawing/2014/main" id="{036EC1CD-72B8-4430-8E61-D5A4CDB20D84}"/>
              </a:ext>
            </a:extLst>
          </p:cNvPr>
          <p:cNvSpPr txBox="1">
            <a:spLocks noChangeArrowheads="1"/>
          </p:cNvSpPr>
          <p:nvPr/>
        </p:nvSpPr>
        <p:spPr bwMode="auto">
          <a:xfrm>
            <a:off x="666750" y="3146167"/>
            <a:ext cx="1111229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400" dirty="0">
                <a:solidFill>
                  <a:srgbClr val="0070C0"/>
                </a:solidFill>
                <a:latin typeface="Arial Black" panose="020B0A04020102020204" pitchFamily="34" charset="0"/>
                <a:ea typeface="Impact" panose="020B0806030902050204" pitchFamily="34" charset="0"/>
                <a:cs typeface="Impact" panose="020B0806030902050204" pitchFamily="34" charset="0"/>
              </a:rPr>
              <a:t>¿Puedes tener a 2 esposas o esposos al mismo tiempo?</a:t>
            </a:r>
          </a:p>
        </p:txBody>
      </p:sp>
      <p:pic>
        <p:nvPicPr>
          <p:cNvPr id="2" name="Imagen 11">
            <a:extLst>
              <a:ext uri="{FF2B5EF4-FFF2-40B4-BE49-F238E27FC236}">
                <a16:creationId xmlns:a16="http://schemas.microsoft.com/office/drawing/2014/main" id="{6E6E4D47-4D44-EF8D-C1CE-F7E6FBBA1E2F}"/>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741823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158855" y="67418"/>
            <a:ext cx="121824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4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Primero quiero ver si alguien de mis amigos esta interesado.</a:t>
            </a:r>
            <a:endParaRPr kumimoji="0" lang="es-ES_tradnl" altLang="es-MX"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30276" y="1611570"/>
            <a:ext cx="11798093" cy="34468"/>
          </a:xfrm>
          <a:prstGeom prst="line">
            <a:avLst/>
          </a:prstGeom>
          <a:noFill/>
          <a:ln w="41275" cap="flat" cmpd="sng" algn="ctr">
            <a:solidFill>
              <a:srgbClr val="5B9BD5">
                <a:lumMod val="60000"/>
                <a:lumOff val="40000"/>
              </a:srgbClr>
            </a:solidFill>
            <a:prstDash val="solid"/>
            <a:miter lim="800000"/>
          </a:ln>
          <a:effectLst/>
        </p:spPr>
      </p:cxnSp>
      <p:sp>
        <p:nvSpPr>
          <p:cNvPr id="5" name="CuadroTexto 7">
            <a:extLst>
              <a:ext uri="{FF2B5EF4-FFF2-40B4-BE49-F238E27FC236}">
                <a16:creationId xmlns:a16="http://schemas.microsoft.com/office/drawing/2014/main" id="{036EC1CD-72B8-4430-8E61-D5A4CDB20D84}"/>
              </a:ext>
            </a:extLst>
          </p:cNvPr>
          <p:cNvSpPr txBox="1">
            <a:spLocks noChangeArrowheads="1"/>
          </p:cNvSpPr>
          <p:nvPr/>
        </p:nvSpPr>
        <p:spPr bwMode="auto">
          <a:xfrm>
            <a:off x="62523" y="1990660"/>
            <a:ext cx="1206695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400" dirty="0">
                <a:solidFill>
                  <a:srgbClr val="0070C0"/>
                </a:solidFill>
                <a:latin typeface="Arial Black" panose="020B0A04020102020204" pitchFamily="34" charset="0"/>
                <a:ea typeface="Impact" panose="020B0806030902050204" pitchFamily="34" charset="0"/>
                <a:cs typeface="Impact" panose="020B0806030902050204" pitchFamily="34" charset="0"/>
              </a:rPr>
              <a:t>¿Puedes meter gol desde las tribunas?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400" dirty="0">
                <a:solidFill>
                  <a:srgbClr val="0070C0"/>
                </a:solidFill>
                <a:latin typeface="Arial Black" panose="020B0A04020102020204" pitchFamily="34" charset="0"/>
                <a:ea typeface="Impact" panose="020B0806030902050204" pitchFamily="34" charset="0"/>
                <a:cs typeface="Impact" panose="020B0806030902050204" pitchFamily="34" charset="0"/>
              </a:rPr>
              <a:t>No arruines a tus contactos.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sz="4400" dirty="0">
                <a:solidFill>
                  <a:srgbClr val="0070C0"/>
                </a:solidFill>
                <a:latin typeface="Arial Black" panose="020B0A04020102020204" pitchFamily="34" charset="0"/>
                <a:ea typeface="Impact" panose="020B0806030902050204" pitchFamily="34" charset="0"/>
                <a:cs typeface="Impact" panose="020B0806030902050204" pitchFamily="34" charset="0"/>
              </a:rPr>
              <a:t>Decide si quieres entrar a la cancha para que aprendas a ganar y tengas el apoyo del equipo.</a:t>
            </a:r>
          </a:p>
        </p:txBody>
      </p:sp>
      <p:pic>
        <p:nvPicPr>
          <p:cNvPr id="2" name="Imagen 11">
            <a:extLst>
              <a:ext uri="{FF2B5EF4-FFF2-40B4-BE49-F238E27FC236}">
                <a16:creationId xmlns:a16="http://schemas.microsoft.com/office/drawing/2014/main" id="{B9B19210-58FF-6C61-8EA3-98F187802784}"/>
              </a:ext>
            </a:extLst>
          </p:cNvPr>
          <p:cNvPicPr>
            <a:picLocks noChangeAspect="1"/>
          </p:cNvPicPr>
          <p:nvPr/>
        </p:nvPicPr>
        <p:blipFill>
          <a:blip r:embed="rId3"/>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4100346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7"/>
          <p:cNvSpPr txBox="1">
            <a:spLocks noChangeArrowheads="1"/>
          </p:cNvSpPr>
          <p:nvPr/>
        </p:nvSpPr>
        <p:spPr bwMode="auto">
          <a:xfrm>
            <a:off x="228600" y="152400"/>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dirty="0">
                <a:solidFill>
                  <a:srgbClr val="7030A0"/>
                </a:solidFill>
                <a:latin typeface="Arial Black" panose="020B0A04020102020204" pitchFamily="34" charset="0"/>
                <a:ea typeface="Impact" panose="020B0806030902050204" pitchFamily="34" charset="0"/>
                <a:cs typeface="Impact" panose="020B0806030902050204" pitchFamily="34" charset="0"/>
              </a:rPr>
              <a:t>¿Cómo organizar mis contactos</a:t>
            </a:r>
            <a:r>
              <a:rPr kumimoji="0" lang="es-ES_tradnl" altLang="es-MX" sz="4800" b="0" i="0" u="none" strike="noStrike" kern="1200" cap="none" spc="0" normalizeH="0" baseline="0" noProof="0" dirty="0">
                <a:ln>
                  <a:noFill/>
                </a:ln>
                <a:solidFill>
                  <a:srgbClr val="7030A0"/>
                </a:solidFill>
                <a:effectLst/>
                <a:uLnTx/>
                <a:uFillTx/>
                <a:latin typeface="Arial Black" panose="020B0A04020102020204" pitchFamily="34" charset="0"/>
                <a:ea typeface="Impact" panose="020B0806030902050204" pitchFamily="34" charset="0"/>
                <a:cs typeface="Impact" panose="020B0806030902050204" pitchFamily="34" charset="0"/>
              </a:rPr>
              <a:t>?</a:t>
            </a:r>
          </a:p>
        </p:txBody>
      </p:sp>
      <p:sp>
        <p:nvSpPr>
          <p:cNvPr id="6" name="TextBox 5"/>
          <p:cNvSpPr txBox="1"/>
          <p:nvPr/>
        </p:nvSpPr>
        <p:spPr>
          <a:xfrm>
            <a:off x="165309" y="1844824"/>
            <a:ext cx="11798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0000"/>
              </a:buClr>
              <a:buSzPct val="100000"/>
              <a:buFontTx/>
              <a:buNone/>
              <a:tabLst/>
              <a:defRPr/>
            </a:pPr>
            <a:r>
              <a:rPr kumimoji="0" lang="es-MX" sz="6000" b="1" i="1" u="none" strike="noStrike" kern="1200" cap="none" spc="0" normalizeH="0" baseline="0" noProof="0" dirty="0">
                <a:ln>
                  <a:noFill/>
                </a:ln>
                <a:solidFill>
                  <a:srgbClr val="E76618"/>
                </a:solidFill>
                <a:effectLst/>
                <a:uLnTx/>
                <a:uFillTx/>
                <a:latin typeface="Century Gothic" panose="020B0502020202020204" pitchFamily="34" charset="0"/>
                <a:ea typeface="+mn-ea"/>
                <a:cs typeface="+mn-cs"/>
              </a:rPr>
              <a:t> </a:t>
            </a:r>
            <a:endParaRPr kumimoji="0" lang="es-MX" sz="8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4" name="Conector recto 23">
            <a:extLst>
              <a:ext uri="{FF2B5EF4-FFF2-40B4-BE49-F238E27FC236}">
                <a16:creationId xmlns:a16="http://schemas.microsoft.com/office/drawing/2014/main" id="{AFBED54D-6780-4130-BF6E-7BB4561BAD66}"/>
              </a:ext>
            </a:extLst>
          </p:cNvPr>
          <p:cNvCxnSpPr>
            <a:cxnSpLocks/>
          </p:cNvCxnSpPr>
          <p:nvPr/>
        </p:nvCxnSpPr>
        <p:spPr>
          <a:xfrm flipV="1">
            <a:off x="120753" y="1090584"/>
            <a:ext cx="11798093" cy="34468"/>
          </a:xfrm>
          <a:prstGeom prst="line">
            <a:avLst/>
          </a:prstGeom>
          <a:noFill/>
          <a:ln w="41275" cap="flat" cmpd="sng" algn="ctr">
            <a:solidFill>
              <a:srgbClr val="5B9BD5">
                <a:lumMod val="60000"/>
                <a:lumOff val="40000"/>
              </a:srgbClr>
            </a:solidFill>
            <a:prstDash val="solid"/>
            <a:miter lim="800000"/>
          </a:ln>
          <a:effectLst/>
        </p:spPr>
      </p:cxnSp>
      <p:sp>
        <p:nvSpPr>
          <p:cNvPr id="2" name="CuadroTexto 7">
            <a:extLst>
              <a:ext uri="{FF2B5EF4-FFF2-40B4-BE49-F238E27FC236}">
                <a16:creationId xmlns:a16="http://schemas.microsoft.com/office/drawing/2014/main" id="{5714425C-F6FF-4542-8A72-1C886E04A951}"/>
              </a:ext>
            </a:extLst>
          </p:cNvPr>
          <p:cNvSpPr txBox="1">
            <a:spLocks noChangeArrowheads="1"/>
          </p:cNvSpPr>
          <p:nvPr/>
        </p:nvSpPr>
        <p:spPr bwMode="auto">
          <a:xfrm>
            <a:off x="314567" y="1783394"/>
            <a:ext cx="1179809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Nombre</a:t>
            </a:r>
          </a:p>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Teléfono</a:t>
            </a:r>
          </a:p>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Profesión</a:t>
            </a:r>
          </a:p>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Como lo conozco</a:t>
            </a:r>
          </a:p>
          <a:p>
            <a:pPr marL="0" marR="0" lvl="0" indent="0" defTabSz="914400" rtl="0" eaLnBrk="1" fontAlgn="auto" latinLnBrk="0" hangingPunct="1">
              <a:lnSpc>
                <a:spcPct val="100000"/>
              </a:lnSpc>
              <a:spcBef>
                <a:spcPct val="0"/>
              </a:spcBef>
              <a:spcAft>
                <a:spcPts val="0"/>
              </a:spcAft>
              <a:buClrTx/>
              <a:buSzTx/>
              <a:buFontTx/>
              <a:buNone/>
              <a:tabLst/>
              <a:defRPr/>
            </a:pPr>
            <a:r>
              <a:rPr lang="es-ES_tradnl" altLang="es-MX" sz="4000" dirty="0">
                <a:solidFill>
                  <a:srgbClr val="0070C0"/>
                </a:solidFill>
                <a:latin typeface="Arial Black" panose="020B0A04020102020204" pitchFamily="34" charset="0"/>
                <a:ea typeface="Impact" panose="020B0806030902050204" pitchFamily="34" charset="0"/>
                <a:cs typeface="Impact" panose="020B0806030902050204" pitchFamily="34" charset="0"/>
              </a:rPr>
              <a:t>Próximo paso</a:t>
            </a:r>
            <a:endParaRPr lang="es-ES_tradnl" altLang="es-MX" sz="4000" dirty="0">
              <a:solidFill>
                <a:schemeClr val="bg2">
                  <a:lumMod val="50000"/>
                </a:schemeClr>
              </a:solidFill>
              <a:latin typeface="Arial Black" panose="020B0A04020102020204" pitchFamily="34" charset="0"/>
              <a:ea typeface="Impact" panose="020B0806030902050204" pitchFamily="34" charset="0"/>
              <a:cs typeface="Impact" panose="020B0806030902050204" pitchFamily="34" charset="0"/>
            </a:endParaRPr>
          </a:p>
        </p:txBody>
      </p:sp>
      <p:sp>
        <p:nvSpPr>
          <p:cNvPr id="7" name="CuadroTexto 7">
            <a:extLst>
              <a:ext uri="{FF2B5EF4-FFF2-40B4-BE49-F238E27FC236}">
                <a16:creationId xmlns:a16="http://schemas.microsoft.com/office/drawing/2014/main" id="{02E2D147-7AAB-4B5A-8548-947DA06AA1FB}"/>
              </a:ext>
            </a:extLst>
          </p:cNvPr>
          <p:cNvSpPr txBox="1">
            <a:spLocks noChangeArrowheads="1"/>
          </p:cNvSpPr>
          <p:nvPr/>
        </p:nvSpPr>
        <p:spPr bwMode="auto">
          <a:xfrm>
            <a:off x="196953" y="5767416"/>
            <a:ext cx="11798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altLang="es-MX" dirty="0">
                <a:solidFill>
                  <a:schemeClr val="accent2"/>
                </a:solidFill>
                <a:latin typeface="Arial Black" panose="020B0A04020102020204" pitchFamily="34" charset="0"/>
                <a:ea typeface="Impact" panose="020B0806030902050204" pitchFamily="34" charset="0"/>
                <a:cs typeface="Impact" panose="020B0806030902050204" pitchFamily="34" charset="0"/>
              </a:rPr>
              <a:t>LA META ES LLEVAR A TODOS A UNA DECISION</a:t>
            </a:r>
          </a:p>
        </p:txBody>
      </p:sp>
    </p:spTree>
    <p:extLst>
      <p:ext uri="{BB962C8B-B14F-4D97-AF65-F5344CB8AC3E}">
        <p14:creationId xmlns:p14="http://schemas.microsoft.com/office/powerpoint/2010/main" val="1290952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571057" y="91643"/>
            <a:ext cx="1091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8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rPr>
              <a:t>Si no te contesta:</a:t>
            </a:r>
            <a:endParaRPr kumimoji="0" lang="es-ES_tradnl" altLang="es-MX" sz="4000" b="0" i="0" u="none" strike="noStrike" kern="1200" cap="none" spc="0" normalizeH="0" baseline="0" noProof="0" dirty="0">
              <a:ln>
                <a:noFill/>
              </a:ln>
              <a:solidFill>
                <a:srgbClr val="7030A0"/>
              </a:solidFill>
              <a:effectLst/>
              <a:uLnTx/>
              <a:uFillTx/>
              <a:latin typeface="Impact" panose="020B0806030902050204" pitchFamily="34" charset="0"/>
              <a:ea typeface="Impact" panose="020B0806030902050204" pitchFamily="34" charset="0"/>
              <a:cs typeface="Impact" panose="020B0806030902050204" pitchFamily="34" charset="0"/>
            </a:endParaRPr>
          </a:p>
        </p:txBody>
      </p:sp>
      <p:pic>
        <p:nvPicPr>
          <p:cNvPr id="11" name="Picture 10" descr="A close up of a logo&#10;&#10;Description generated with very high confidence">
            <a:extLst>
              <a:ext uri="{FF2B5EF4-FFF2-40B4-BE49-F238E27FC236}">
                <a16:creationId xmlns:a16="http://schemas.microsoft.com/office/drawing/2014/main" id="{03264E0C-B529-4602-879F-408A81AC2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0" y="6134100"/>
            <a:ext cx="853805" cy="512283"/>
          </a:xfrm>
          <a:prstGeom prst="rect">
            <a:avLst/>
          </a:prstGeom>
        </p:spPr>
      </p:pic>
      <p:cxnSp>
        <p:nvCxnSpPr>
          <p:cNvPr id="13" name="Straight Connector 12">
            <a:extLst>
              <a:ext uri="{FF2B5EF4-FFF2-40B4-BE49-F238E27FC236}">
                <a16:creationId xmlns:a16="http://schemas.microsoft.com/office/drawing/2014/main" id="{0A3C0DAF-4508-4920-836E-90B6A4C58024}"/>
              </a:ext>
            </a:extLst>
          </p:cNvPr>
          <p:cNvCxnSpPr>
            <a:cxnSpLocks/>
          </p:cNvCxnSpPr>
          <p:nvPr/>
        </p:nvCxnSpPr>
        <p:spPr>
          <a:xfrm>
            <a:off x="1456817" y="1107817"/>
            <a:ext cx="914501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DEF851CD-42DD-41D7-B5A3-5568B476CD0D}"/>
              </a:ext>
            </a:extLst>
          </p:cNvPr>
          <p:cNvSpPr txBox="1"/>
          <p:nvPr/>
        </p:nvSpPr>
        <p:spPr>
          <a:xfrm>
            <a:off x="571057" y="1626488"/>
            <a:ext cx="12309372"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n-US" sz="4000" b="1" i="1" dirty="0">
                <a:solidFill>
                  <a:srgbClr val="0070C0"/>
                </a:solidFill>
                <a:latin typeface="Century Gothic" panose="020B0502020202020204" pitchFamily="34" charset="0"/>
              </a:rPr>
              <a:t>A</a:t>
            </a:r>
            <a:r>
              <a:rPr lang="es-MX" sz="4000" b="1" i="1" dirty="0">
                <a:solidFill>
                  <a:srgbClr val="0070C0"/>
                </a:solidFill>
                <a:latin typeface="Century Gothic" panose="020B0502020202020204" pitchFamily="34" charset="0"/>
              </a:rPr>
              <a:t>l día siguiente: </a:t>
            </a: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¿Viste mi mensaje?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					ES IMPORTANTE</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endParaRPr lang="es-MX" sz="4000" b="1" i="1" dirty="0">
              <a:solidFill>
                <a:srgbClr val="0070C0"/>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s-MX" sz="4000" b="1" i="1" dirty="0">
                <a:solidFill>
                  <a:srgbClr val="0070C0"/>
                </a:solidFill>
                <a:latin typeface="Century Gothic" panose="020B0502020202020204" pitchFamily="34" charset="0"/>
                <a:cs typeface="Arial" panose="020B0604020202020204" pitchFamily="34" charset="0"/>
              </a:rPr>
              <a:t>Si aun no contesta: ¿Estas viva?</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lang="es-MX" sz="4000" b="1" i="1" dirty="0">
                <a:solidFill>
                  <a:srgbClr val="0070C0"/>
                </a:solidFill>
                <a:latin typeface="Century Gothic" panose="020B0502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S</a:t>
            </a:r>
            <a:r>
              <a:rPr lang="es-MX" sz="4000" b="1" i="1" dirty="0">
                <a:solidFill>
                  <a:srgbClr val="0070C0"/>
                </a:solidFill>
                <a:latin typeface="Century Gothic" panose="020B0502020202020204" pitchFamily="34" charset="0"/>
                <a:cs typeface="Arial" panose="020B0604020202020204" pitchFamily="34" charset="0"/>
              </a:rPr>
              <a:t>i no hay señales de vida: ¿Te insisto? O ¿Te elimino por el momento de mi lista?</a:t>
            </a:r>
          </a:p>
          <a:p>
            <a:pPr marL="0" marR="0" lvl="0" indent="0" algn="l" defTabSz="914400" rtl="0" eaLnBrk="1" fontAlgn="auto" latinLnBrk="0" hangingPunct="1">
              <a:lnSpc>
                <a:spcPct val="100000"/>
              </a:lnSpc>
              <a:spcBef>
                <a:spcPts val="0"/>
              </a:spcBef>
              <a:spcAft>
                <a:spcPts val="0"/>
              </a:spcAft>
              <a:buClr>
                <a:srgbClr val="FF0000"/>
              </a:buClr>
              <a:buSzPct val="100000"/>
              <a:buFontTx/>
              <a:buNone/>
              <a:tabLst/>
              <a:defRPr/>
            </a:pPr>
            <a:r>
              <a:rPr kumimoji="0" lang="es-MX" sz="4000"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 </a:t>
            </a:r>
            <a:endParaRPr kumimoji="0" lang="es-MX"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7" name="Picture 2">
            <a:extLst>
              <a:ext uri="{FF2B5EF4-FFF2-40B4-BE49-F238E27FC236}">
                <a16:creationId xmlns:a16="http://schemas.microsoft.com/office/drawing/2014/main" id="{D1F87AD3-08CF-4547-8440-DD3D59591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629" y="3518144"/>
            <a:ext cx="657224" cy="6572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FBDFAA4-504B-4921-8F37-FA0AFAF115DD}"/>
              </a:ext>
            </a:extLst>
          </p:cNvPr>
          <p:cNvCxnSpPr>
            <a:cxnSpLocks/>
          </p:cNvCxnSpPr>
          <p:nvPr/>
        </p:nvCxnSpPr>
        <p:spPr>
          <a:xfrm>
            <a:off x="571057" y="3203317"/>
            <a:ext cx="914501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A81576D0-0B2C-4755-BD52-2E8FBEDD71B6}"/>
              </a:ext>
            </a:extLst>
          </p:cNvPr>
          <p:cNvCxnSpPr>
            <a:cxnSpLocks/>
          </p:cNvCxnSpPr>
          <p:nvPr/>
        </p:nvCxnSpPr>
        <p:spPr>
          <a:xfrm>
            <a:off x="571057" y="4527292"/>
            <a:ext cx="914501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8000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575CE1B-F7AF-4B6B-A3D2-7E075D8AA96C}"/>
              </a:ext>
            </a:extLst>
          </p:cNvPr>
          <p:cNvSpPr txBox="1">
            <a:spLocks/>
          </p:cNvSpPr>
          <p:nvPr/>
        </p:nvSpPr>
        <p:spPr bwMode="auto">
          <a:xfrm>
            <a:off x="495316" y="1710939"/>
            <a:ext cx="11352854" cy="4562225"/>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lIns="0" tIns="0" rIns="0" bIns="0" rtlCol="0">
            <a:normAutofit/>
          </a:bodyPr>
          <a:lstStyle>
            <a:lvl1pPr marL="171621" marR="0" indent="-171621"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1pPr>
            <a:lvl2pPr marL="543468" marR="0" indent="-200225"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2pPr>
            <a:lvl3pPr marL="926755" marR="0" indent="-240269"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3pPr>
            <a:lvl4pPr marL="1296695"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4pPr>
            <a:lvl5pPr marL="1639938"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5pPr>
            <a:lvl6pPr marL="1983181"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6pPr>
            <a:lvl7pPr marL="2326424"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7pPr>
            <a:lvl8pPr marL="2669667"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8pPr>
            <a:lvl9pPr marL="3012910"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9pPr>
          </a:lstStyle>
          <a:p>
            <a:pPr marL="0" marR="0" lvl="0" indent="0" algn="l" defTabSz="1223524" rtl="0" eaLnBrk="1" fontAlgn="auto" latinLnBrk="0" hangingPunct="1">
              <a:lnSpc>
                <a:spcPct val="90000"/>
              </a:lnSpc>
              <a:spcBef>
                <a:spcPts val="1339"/>
              </a:spcBef>
              <a:spcAft>
                <a:spcPts val="0"/>
              </a:spcAft>
              <a:buClrTx/>
              <a:buSzPct val="100000"/>
              <a:buFont typeface="Arial"/>
              <a:buNone/>
              <a:tabLst/>
              <a:defRPr/>
            </a:pPr>
            <a:r>
              <a:rPr kumimoji="0" lang="es-MX" altLang="en-US" sz="3736" b="1" i="0" u="none" strike="noStrike" kern="0" cap="none" spc="0" normalizeH="0" baseline="0" noProof="0" dirty="0">
                <a:ln>
                  <a:noFill/>
                </a:ln>
                <a:solidFill>
                  <a:srgbClr val="00B0F0"/>
                </a:solidFill>
                <a:effectLst/>
                <a:uLnTx/>
                <a:uFillTx/>
                <a:latin typeface="Calibri Light" panose="020F0302020204030204"/>
                <a:ea typeface="+mj-ea"/>
                <a:cs typeface="+mj-cs"/>
                <a:sym typeface="Calibri"/>
              </a:rPr>
              <a:t> </a:t>
            </a:r>
            <a:endParaRPr kumimoji="0" lang="es-MX" altLang="en-US" sz="3643" b="1" i="1" u="none" strike="noStrike" kern="0" cap="none" spc="0" normalizeH="0" baseline="0" noProof="0" dirty="0">
              <a:ln>
                <a:noFill/>
              </a:ln>
              <a:solidFill>
                <a:srgbClr val="00B0F0"/>
              </a:solidFill>
              <a:effectLst/>
              <a:uLnTx/>
              <a:uFillTx/>
              <a:latin typeface="Calibri Light" panose="020F0302020204030204"/>
              <a:ea typeface="+mj-ea"/>
              <a:cs typeface="+mj-cs"/>
              <a:sym typeface="Calibri"/>
            </a:endParaRPr>
          </a:p>
        </p:txBody>
      </p:sp>
      <p:sp>
        <p:nvSpPr>
          <p:cNvPr id="11" name="CuadroTexto 7">
            <a:extLst>
              <a:ext uri="{FF2B5EF4-FFF2-40B4-BE49-F238E27FC236}">
                <a16:creationId xmlns:a16="http://schemas.microsoft.com/office/drawing/2014/main" id="{D9114471-0A94-45C7-859D-D9545A9B641A}"/>
              </a:ext>
            </a:extLst>
          </p:cNvPr>
          <p:cNvSpPr txBox="1">
            <a:spLocks noChangeArrowheads="1"/>
          </p:cNvSpPr>
          <p:nvPr/>
        </p:nvSpPr>
        <p:spPr bwMode="auto">
          <a:xfrm>
            <a:off x="647716" y="160912"/>
            <a:ext cx="11246948" cy="13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892517"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482" b="0" i="0" u="sng" strike="noStrike" kern="1200" cap="none" spc="0" normalizeH="0" baseline="0" noProof="0" dirty="0">
                <a:ln>
                  <a:noFill/>
                </a:ln>
                <a:solidFill>
                  <a:srgbClr val="7030A0"/>
                </a:solidFill>
                <a:effectLst/>
                <a:uLnTx/>
                <a:uFillTx/>
                <a:latin typeface="Arial" panose="020B0604020202020204" pitchFamily="34" charset="0"/>
                <a:ea typeface="Impact" panose="020B0806030902050204" pitchFamily="34" charset="0"/>
                <a:cs typeface="Arial" panose="020B0604020202020204" pitchFamily="34" charset="0"/>
              </a:rPr>
              <a:t>SIEMPRE PIDE REFERENCIAS</a:t>
            </a:r>
            <a:r>
              <a:rPr kumimoji="0" lang="es-ES_tradnl" altLang="es-MX" sz="4482" b="0" i="0" u="none" strike="noStrike" kern="1200" cap="none" spc="0" normalizeH="0" baseline="0" noProof="0" dirty="0">
                <a:ln>
                  <a:noFill/>
                </a:ln>
                <a:solidFill>
                  <a:srgbClr val="7030A0"/>
                </a:solidFill>
                <a:effectLst/>
                <a:uLnTx/>
                <a:uFillTx/>
                <a:latin typeface="Arial" panose="020B0604020202020204" pitchFamily="34" charset="0"/>
                <a:ea typeface="Impact" panose="020B0806030902050204" pitchFamily="34" charset="0"/>
                <a:cs typeface="Arial" panose="020B0604020202020204" pitchFamily="34" charset="0"/>
              </a:rPr>
              <a:t> </a:t>
            </a:r>
          </a:p>
          <a:p>
            <a:pPr marL="0" marR="0" lvl="0" indent="0" algn="l" defTabSz="892517"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4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Impact" panose="020B0806030902050204" pitchFamily="34" charset="0"/>
                <a:cs typeface="Arial" panose="020B0604020202020204" pitchFamily="34" charset="0"/>
              </a:rPr>
              <a:t>Pide que envíen mensaje a 20, o mas, amigos: </a:t>
            </a:r>
            <a:endParaRPr kumimoji="0" lang="es-ES_tradnl" altLang="es-MX" sz="3736" b="0"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Impact" panose="020B080603090205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9821132-0814-4362-9478-BF29A3A6100C}"/>
              </a:ext>
            </a:extLst>
          </p:cNvPr>
          <p:cNvGrpSpPr/>
          <p:nvPr/>
        </p:nvGrpSpPr>
        <p:grpSpPr>
          <a:xfrm>
            <a:off x="10995854" y="5643531"/>
            <a:ext cx="1149733" cy="875115"/>
            <a:chOff x="3860800" y="3193115"/>
            <a:chExt cx="4302125" cy="3540034"/>
          </a:xfrm>
        </p:grpSpPr>
        <p:pic>
          <p:nvPicPr>
            <p:cNvPr id="12" name="Picture 11">
              <a:extLst>
                <a:ext uri="{FF2B5EF4-FFF2-40B4-BE49-F238E27FC236}">
                  <a16:creationId xmlns:a16="http://schemas.microsoft.com/office/drawing/2014/main" id="{B25BA6FD-5692-487D-99ED-B23A27EFC116}"/>
                </a:ext>
              </a:extLst>
            </p:cNvPr>
            <p:cNvPicPr>
              <a:picLocks noChangeAspect="1"/>
            </p:cNvPicPr>
            <p:nvPr/>
          </p:nvPicPr>
          <p:blipFill rotWithShape="1">
            <a:blip r:embed="rId2">
              <a:extLst>
                <a:ext uri="{28A0092B-C50C-407E-A947-70E740481C1C}">
                  <a14:useLocalDpi xmlns:a14="http://schemas.microsoft.com/office/drawing/2010/main" val="0"/>
                </a:ext>
              </a:extLst>
            </a:blip>
            <a:srcRect l="30202" t="4594" r="34445" b="56487"/>
            <a:stretch/>
          </p:blipFill>
          <p:spPr>
            <a:xfrm>
              <a:off x="3860800" y="3193115"/>
              <a:ext cx="4302125" cy="3540034"/>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5413990B-44F1-42BC-A1FD-2C393E95E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020" y="4120139"/>
              <a:ext cx="1919017" cy="1151410"/>
            </a:xfrm>
            <a:prstGeom prst="rect">
              <a:avLst/>
            </a:prstGeom>
          </p:spPr>
        </p:pic>
      </p:grpSp>
      <p:sp>
        <p:nvSpPr>
          <p:cNvPr id="10" name="Rectangle 1">
            <a:extLst>
              <a:ext uri="{FF2B5EF4-FFF2-40B4-BE49-F238E27FC236}">
                <a16:creationId xmlns:a16="http://schemas.microsoft.com/office/drawing/2014/main" id="{559D7201-9E7E-436D-BCF9-C9258FECCB68}"/>
              </a:ext>
            </a:extLst>
          </p:cNvPr>
          <p:cNvSpPr txBox="1">
            <a:spLocks/>
          </p:cNvSpPr>
          <p:nvPr/>
        </p:nvSpPr>
        <p:spPr bwMode="auto">
          <a:xfrm>
            <a:off x="647716" y="1863339"/>
            <a:ext cx="11352854" cy="4562225"/>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lIns="0" tIns="0" rIns="0" bIns="0" rtlCol="0">
            <a:normAutofit/>
          </a:bodyPr>
          <a:lstStyle>
            <a:lvl1pPr marL="171621" marR="0" indent="-171621"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1pPr>
            <a:lvl2pPr marL="543468" marR="0" indent="-200225"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2pPr>
            <a:lvl3pPr marL="926755" marR="0" indent="-240269"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3pPr>
            <a:lvl4pPr marL="1296695"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4pPr>
            <a:lvl5pPr marL="1639938"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5pPr>
            <a:lvl6pPr marL="1983181"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6pPr>
            <a:lvl7pPr marL="2326424"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7pPr>
            <a:lvl8pPr marL="2669667"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8pPr>
            <a:lvl9pPr marL="3012910" marR="0" indent="-266967" algn="l" defTabSz="686486" rtl="0" latinLnBrk="0">
              <a:lnSpc>
                <a:spcPct val="90000"/>
              </a:lnSpc>
              <a:spcBef>
                <a:spcPts val="751"/>
              </a:spcBef>
              <a:spcAft>
                <a:spcPts val="0"/>
              </a:spcAft>
              <a:buClrTx/>
              <a:buSzPct val="100000"/>
              <a:buFont typeface="Arial"/>
              <a:buChar char="•"/>
              <a:tabLst/>
              <a:defRPr sz="2102" b="0" i="0" u="none" strike="noStrike" cap="none" spc="0" baseline="0">
                <a:ln>
                  <a:noFill/>
                </a:ln>
                <a:solidFill>
                  <a:srgbClr val="000000"/>
                </a:solidFill>
                <a:uFillTx/>
                <a:latin typeface="+mj-lt"/>
                <a:ea typeface="+mj-ea"/>
                <a:cs typeface="+mj-cs"/>
                <a:sym typeface="Calibri"/>
              </a:defRPr>
            </a:lvl9pPr>
          </a:lstStyle>
          <a:p>
            <a:pPr marL="0" marR="0" lvl="0" indent="0" algn="l" defTabSz="1223524" rtl="0" eaLnBrk="1" fontAlgn="auto" latinLnBrk="0" hangingPunct="1">
              <a:lnSpc>
                <a:spcPct val="90000"/>
              </a:lnSpc>
              <a:spcBef>
                <a:spcPts val="1339"/>
              </a:spcBef>
              <a:spcAft>
                <a:spcPts val="0"/>
              </a:spcAft>
              <a:buClrTx/>
              <a:buSzPct val="100000"/>
              <a:buFont typeface="Arial"/>
              <a:buNone/>
              <a:tabLst/>
              <a:defRPr/>
            </a:pPr>
            <a:r>
              <a:rPr kumimoji="0" lang="es-MX" altLang="en-US" sz="3736" b="1" i="0" u="none" strike="noStrike" kern="0" cap="none" spc="0" normalizeH="0" baseline="0" noProof="0" dirty="0">
                <a:ln>
                  <a:noFill/>
                </a:ln>
                <a:solidFill>
                  <a:srgbClr val="4472C4">
                    <a:lumMod val="75000"/>
                  </a:srgbClr>
                </a:solidFill>
                <a:effectLst/>
                <a:uLnTx/>
                <a:uFillTx/>
                <a:latin typeface="Calibri Light" panose="020F0302020204030204"/>
                <a:ea typeface="+mj-ea"/>
                <a:cs typeface="+mj-cs"/>
                <a:sym typeface="Calibri"/>
              </a:rPr>
              <a:t>“Mi amigo Juan te va a llamar porque tienen un programa para recibir saldo de servicio celular todos los meses.  Yo lo estoy apoyando. Escúchalo.”</a:t>
            </a:r>
          </a:p>
          <a:p>
            <a:pPr marL="0" marR="0" lvl="0" indent="0" algn="l" defTabSz="1223524" rtl="0" eaLnBrk="1" fontAlgn="auto" latinLnBrk="0" hangingPunct="1">
              <a:lnSpc>
                <a:spcPct val="90000"/>
              </a:lnSpc>
              <a:spcBef>
                <a:spcPts val="1339"/>
              </a:spcBef>
              <a:spcAft>
                <a:spcPts val="0"/>
              </a:spcAft>
              <a:buClrTx/>
              <a:buSzPct val="100000"/>
              <a:buFont typeface="Arial"/>
              <a:buNone/>
              <a:tabLst/>
              <a:defRPr/>
            </a:pPr>
            <a:endParaRPr kumimoji="0" lang="es-MX" altLang="en-US" sz="3736" b="1" i="1" u="none" strike="noStrike" kern="0" cap="none" spc="0" normalizeH="0" baseline="0" noProof="0" dirty="0">
              <a:ln>
                <a:noFill/>
              </a:ln>
              <a:solidFill>
                <a:srgbClr val="00B0F0"/>
              </a:solidFill>
              <a:effectLst/>
              <a:uLnTx/>
              <a:uFillTx/>
              <a:latin typeface="Calibri Light" panose="020F0302020204030204"/>
              <a:ea typeface="+mj-ea"/>
              <a:cs typeface="+mj-cs"/>
              <a:sym typeface="Calibri"/>
            </a:endParaRPr>
          </a:p>
          <a:p>
            <a:pPr marL="0" marR="0" lvl="0" indent="0" algn="l" defTabSz="1223524" rtl="0" eaLnBrk="1" fontAlgn="auto" latinLnBrk="0" hangingPunct="1">
              <a:lnSpc>
                <a:spcPct val="90000"/>
              </a:lnSpc>
              <a:spcBef>
                <a:spcPts val="1339"/>
              </a:spcBef>
              <a:spcAft>
                <a:spcPts val="0"/>
              </a:spcAft>
              <a:buClrTx/>
              <a:buSzPct val="100000"/>
              <a:buFont typeface="Arial"/>
              <a:buNone/>
              <a:tabLst/>
              <a:defRPr/>
            </a:pPr>
            <a:r>
              <a:rPr kumimoji="0" lang="es-MX" altLang="en-US" sz="3643" b="1" i="1" u="none" strike="noStrike" kern="0" cap="none" spc="0" normalizeH="0" baseline="0" noProof="0" dirty="0">
                <a:ln>
                  <a:noFill/>
                </a:ln>
                <a:solidFill>
                  <a:prstClr val="black">
                    <a:lumMod val="65000"/>
                    <a:lumOff val="35000"/>
                  </a:prstClr>
                </a:solidFill>
                <a:effectLst/>
                <a:uLnTx/>
                <a:uFillTx/>
                <a:latin typeface="Calibri Light" panose="020F0302020204030204"/>
                <a:ea typeface="+mj-ea"/>
                <a:cs typeface="+mj-cs"/>
                <a:sym typeface="Calibri"/>
              </a:rPr>
              <a:t>Cuando tu llames di: “</a:t>
            </a:r>
            <a:r>
              <a:rPr kumimoji="0" lang="es-MX" altLang="en-US" sz="3643" b="1" i="1" u="none" strike="noStrike" kern="0" cap="none" spc="0" normalizeH="0" baseline="0" noProof="0" dirty="0">
                <a:ln>
                  <a:noFill/>
                </a:ln>
                <a:solidFill>
                  <a:srgbClr val="ED7D31"/>
                </a:solidFill>
                <a:effectLst/>
                <a:uLnTx/>
                <a:uFillTx/>
                <a:latin typeface="Calibri Light" panose="020F0302020204030204"/>
                <a:ea typeface="+mj-ea"/>
                <a:cs typeface="+mj-cs"/>
                <a:sym typeface="Calibri"/>
              </a:rPr>
              <a:t>Hola soy Juan. Creo que te menciono tu amigo que hay posibilidad de ahorrar y de ganar dinero de tu servicio celular, internet y otros servicios.”</a:t>
            </a:r>
          </a:p>
          <a:p>
            <a:pPr marL="0" marR="0" lvl="0" indent="0" algn="l" defTabSz="1223524" rtl="0" eaLnBrk="1" fontAlgn="auto" latinLnBrk="0" hangingPunct="1">
              <a:lnSpc>
                <a:spcPct val="90000"/>
              </a:lnSpc>
              <a:spcBef>
                <a:spcPts val="1339"/>
              </a:spcBef>
              <a:spcAft>
                <a:spcPts val="0"/>
              </a:spcAft>
              <a:buClrTx/>
              <a:buSzPct val="100000"/>
              <a:buFont typeface="Arial"/>
              <a:buNone/>
              <a:tabLst/>
              <a:defRPr/>
            </a:pPr>
            <a:r>
              <a:rPr kumimoji="0" lang="es-MX" altLang="en-US" sz="3643" b="1" i="1" u="none" strike="noStrike" kern="0" cap="none" spc="0" normalizeH="0" baseline="0" noProof="0" dirty="0">
                <a:ln>
                  <a:noFill/>
                </a:ln>
                <a:solidFill>
                  <a:srgbClr val="ED7D31"/>
                </a:solidFill>
                <a:effectLst/>
                <a:uLnTx/>
                <a:uFillTx/>
                <a:latin typeface="Calibri Light" panose="020F0302020204030204"/>
                <a:ea typeface="+mj-ea"/>
                <a:cs typeface="+mj-cs"/>
                <a:sym typeface="Calibri"/>
              </a:rPr>
              <a:t>¿Cómo la estas pasando?” …..</a:t>
            </a:r>
            <a:r>
              <a:rPr kumimoji="0" lang="es-MX" altLang="en-US" sz="3643" b="1" i="1" u="none" strike="noStrike" kern="0" cap="none" spc="0" normalizeH="0" baseline="0" noProof="0" dirty="0">
                <a:ln>
                  <a:noFill/>
                </a:ln>
                <a:solidFill>
                  <a:prstClr val="black">
                    <a:lumMod val="50000"/>
                    <a:lumOff val="50000"/>
                  </a:prstClr>
                </a:solidFill>
                <a:effectLst/>
                <a:uLnTx/>
                <a:uFillTx/>
                <a:latin typeface="Calibri Light" panose="020F0302020204030204"/>
                <a:ea typeface="+mj-ea"/>
                <a:cs typeface="+mj-cs"/>
                <a:sym typeface="Calibri"/>
              </a:rPr>
              <a:t>Usa tu guion para filtrar</a:t>
            </a:r>
          </a:p>
        </p:txBody>
      </p:sp>
    </p:spTree>
    <p:extLst>
      <p:ext uri="{BB962C8B-B14F-4D97-AF65-F5344CB8AC3E}">
        <p14:creationId xmlns:p14="http://schemas.microsoft.com/office/powerpoint/2010/main" val="42075827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0" y="1175589"/>
            <a:ext cx="121920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ES_tradnl" altLang="es-MX" sz="6000" b="1" i="0" u="none" strike="noStrike" kern="1200" cap="none" spc="0" normalizeH="0" baseline="0" noProof="0" dirty="0">
              <a:ln>
                <a:noFill/>
              </a:ln>
              <a:solidFill>
                <a:srgbClr val="0070C0"/>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0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TERMINA TODOS TUS MENSAJES CON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11500" b="1" dirty="0">
                <a:solidFill>
                  <a:srgbClr val="0070C0"/>
                </a:solidFill>
                <a:latin typeface="Arial Narrow" panose="020B0606020202030204" pitchFamily="34" charset="0"/>
                <a:ea typeface="Impact" panose="020B0806030902050204" pitchFamily="34" charset="0"/>
                <a:cs typeface="Impact" panose="020B0806030902050204" pitchFamily="34" charset="0"/>
              </a:rPr>
              <a:t>CONFIRMAME</a:t>
            </a:r>
            <a:endParaRPr kumimoji="0" lang="es-ES_tradnl" altLang="es-MX" sz="8000" b="1" i="0" u="none" strike="noStrike" kern="1200" cap="none" spc="0" normalizeH="0" baseline="0" noProof="0" dirty="0">
              <a:ln>
                <a:noFill/>
              </a:ln>
              <a:solidFill>
                <a:srgbClr val="ED7D31"/>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A4BF93AD-3C98-C1DE-11FE-4E2047D1BB9C}"/>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3624037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479376" y="1844824"/>
            <a:ext cx="1101722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Habla poco. </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Pregunta mucho.</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Presenta como una solución</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Conecta al sistema</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ES_tradnl" altLang="es-MX" sz="6000" b="1" i="0" u="none" strike="noStrike" kern="1200" cap="none" spc="0" normalizeH="0" baseline="0" noProof="0" dirty="0">
              <a:ln>
                <a:noFill/>
              </a:ln>
              <a:solidFill>
                <a:srgbClr val="0070C0"/>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2E230293-A558-26CB-31EE-F428323AD9BD}"/>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364569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2536776" y="0"/>
            <a:ext cx="110172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Cuando tu fe se debilite regresa a la verdad.</a:t>
            </a: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sp>
        <p:nvSpPr>
          <p:cNvPr id="4" name="CuadroTexto 7">
            <a:extLst>
              <a:ext uri="{FF2B5EF4-FFF2-40B4-BE49-F238E27FC236}">
                <a16:creationId xmlns:a16="http://schemas.microsoft.com/office/drawing/2014/main" id="{86446844-E5DA-432C-863A-FFBD515D98E9}"/>
              </a:ext>
            </a:extLst>
          </p:cNvPr>
          <p:cNvSpPr txBox="1">
            <a:spLocks noChangeArrowheads="1"/>
          </p:cNvSpPr>
          <p:nvPr/>
        </p:nvSpPr>
        <p:spPr bwMode="auto">
          <a:xfrm>
            <a:off x="587388" y="2241353"/>
            <a:ext cx="110172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marR="0" lvl="0" indent="-9144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kumimoji="0" lang="es-ES_tradnl" altLang="es-MX" sz="4400" b="1" i="0" u="none" strike="noStrike" kern="1200" cap="none" spc="0" normalizeH="0" baseline="0" noProof="0" dirty="0">
                <a:ln>
                  <a:noFill/>
                </a:ln>
                <a:solidFill>
                  <a:srgbClr val="0070C0"/>
                </a:solidFill>
                <a:effectLst/>
                <a:uLnTx/>
                <a:uFillTx/>
                <a:latin typeface="Arial Narrow" panose="020B0606020202030204" pitchFamily="34" charset="0"/>
                <a:ea typeface="Arial Narrow" panose="020B0606020202030204" pitchFamily="34" charset="0"/>
                <a:cs typeface="Arial Narrow" panose="020B0606020202030204" pitchFamily="34" charset="0"/>
              </a:rPr>
              <a:t>30 años de solidez, integridad, trayectoria y resultados.</a:t>
            </a:r>
          </a:p>
          <a:p>
            <a:pPr marL="914400" marR="0" lvl="0" indent="-9144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es-ES_tradnl" altLang="es-MX" sz="4400" b="1" dirty="0">
                <a:solidFill>
                  <a:srgbClr val="0070C0"/>
                </a:solidFill>
                <a:latin typeface="Arial Narrow" panose="020B0606020202030204" pitchFamily="34" charset="0"/>
                <a:ea typeface="Arial Narrow" panose="020B0606020202030204" pitchFamily="34" charset="0"/>
                <a:cs typeface="Arial Narrow" panose="020B0606020202030204" pitchFamily="34" charset="0"/>
              </a:rPr>
              <a:t>TU y TODOS usan y necesitan lo que ofrecemos.</a:t>
            </a:r>
          </a:p>
          <a:p>
            <a:pPr marL="914400" marR="0" lvl="0" indent="-9144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kumimoji="0" lang="es-ES_tradnl" altLang="es-MX" sz="4400" b="1" i="0" u="none" strike="noStrike" kern="1200" cap="none" spc="0" normalizeH="0" baseline="0" noProof="0" dirty="0">
                <a:ln>
                  <a:noFill/>
                </a:ln>
                <a:solidFill>
                  <a:srgbClr val="0070C0"/>
                </a:solidFill>
                <a:effectLst/>
                <a:uLnTx/>
                <a:uFillTx/>
                <a:latin typeface="Arial Narrow" panose="020B0606020202030204" pitchFamily="34" charset="0"/>
                <a:ea typeface="Arial Narrow" panose="020B0606020202030204" pitchFamily="34" charset="0"/>
                <a:cs typeface="Arial Narrow" panose="020B0606020202030204" pitchFamily="34" charset="0"/>
              </a:rPr>
              <a:t>TU puedes aprender las conversaciones y apoyarte en el SISTEMA para ganar. </a:t>
            </a:r>
            <a:endParaRPr kumimoji="0" lang="es-ES_tradnl" altLang="es-MX" sz="6000" b="1" i="0" u="none" strike="noStrike" kern="1200" cap="none" spc="0" normalizeH="0" baseline="0" noProof="0" dirty="0">
              <a:ln>
                <a:noFill/>
              </a:ln>
              <a:solidFill>
                <a:srgbClr val="0070C0"/>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147155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128587" y="1175589"/>
            <a:ext cx="117252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Impact" panose="020B0806030902050204" pitchFamily="34" charset="0"/>
                <a:cs typeface="Impact" panose="020B0806030902050204" pitchFamily="34" charset="0"/>
              </a:rPr>
              <a:t>Ley de los PROMEDIOS:</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ES_tradnl" altLang="es-MX" sz="7200" b="1" i="0" u="none" strike="noStrike" kern="1200" cap="none" spc="0" normalizeH="0" baseline="0" noProof="0" dirty="0">
              <a:ln>
                <a:noFill/>
              </a:ln>
              <a:solidFill>
                <a:srgbClr val="7030A0"/>
              </a:solidFill>
              <a:effectLst/>
              <a:uLnTx/>
              <a:uFillTx/>
              <a:latin typeface="Arial Narrow" panose="020B0606020202030204" pitchFamily="34" charset="0"/>
              <a:ea typeface="Impact" panose="020B0806030902050204" pitchFamily="34" charset="0"/>
              <a:cs typeface="Impact" panose="020B080603090205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4800" b="1" dirty="0">
                <a:solidFill>
                  <a:srgbClr val="0070C0"/>
                </a:solidFill>
                <a:latin typeface="Arial Narrow" panose="020B0606020202030204" pitchFamily="34" charset="0"/>
                <a:ea typeface="Impact" panose="020B0806030902050204" pitchFamily="34" charset="0"/>
                <a:cs typeface="Impact" panose="020B0806030902050204" pitchFamily="34" charset="0"/>
              </a:rPr>
              <a:t>2 DE CADA 10 que vean una presentación y se les de seguimiento se unirán.</a:t>
            </a:r>
            <a:endParaRPr kumimoji="0" lang="es-ES_tradnl" altLang="es-MX" sz="2000" b="1" i="0" u="none" strike="noStrike" kern="1200" cap="none" spc="0" normalizeH="0" baseline="0" noProof="0" dirty="0">
              <a:ln>
                <a:noFill/>
              </a:ln>
              <a:solidFill>
                <a:schemeClr val="accent2"/>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43C26501-794A-2F33-040D-607E232F840C}"/>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3953642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144490" y="1574875"/>
            <a:ext cx="117252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6600" b="1" dirty="0">
                <a:solidFill>
                  <a:srgbClr val="0070C0"/>
                </a:solidFill>
                <a:latin typeface="Avenir Next LT Pro" panose="020B0504020202020204" pitchFamily="34" charset="0"/>
                <a:ea typeface="Impact" panose="020B0806030902050204" pitchFamily="34" charset="0"/>
                <a:cs typeface="Impact" panose="020B0806030902050204" pitchFamily="34" charset="0"/>
              </a:rPr>
              <a:t>Conéctate a nuestros 15 minutos de desarrollo INCREIBLE todos los días.</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s-ES_tradnl" altLang="es-MX" sz="6600" b="1" dirty="0">
                <a:solidFill>
                  <a:srgbClr val="0070C0"/>
                </a:solidFill>
                <a:latin typeface="Avenir Next LT Pro" panose="020B0504020202020204" pitchFamily="34" charset="0"/>
                <a:ea typeface="Impact" panose="020B0806030902050204" pitchFamily="34" charset="0"/>
                <a:cs typeface="Impact" panose="020B0806030902050204" pitchFamily="34" charset="0"/>
              </a:rPr>
              <a:t>Fortalecerán tu mentalidad.</a:t>
            </a:r>
            <a:endParaRPr kumimoji="0" lang="es-ES_tradnl" altLang="es-MX" b="1" i="0" u="none" strike="noStrike" kern="1200" cap="none" spc="0" normalizeH="0" baseline="0" noProof="0" dirty="0">
              <a:ln>
                <a:noFill/>
              </a:ln>
              <a:solidFill>
                <a:srgbClr val="0070C0"/>
              </a:solidFill>
              <a:effectLst/>
              <a:uLnTx/>
              <a:uFillTx/>
              <a:latin typeface="Avenir Next LT Pro" panose="020B050402020202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2AF83AC6-C5A9-0BDD-70D8-6A49B40D6EB8}"/>
              </a:ext>
            </a:extLst>
          </p:cNvPr>
          <p:cNvPicPr>
            <a:picLocks noChangeAspect="1"/>
          </p:cNvPicPr>
          <p:nvPr/>
        </p:nvPicPr>
        <p:blipFill>
          <a:blip r:embed="rId4"/>
          <a:stretch>
            <a:fillRect/>
          </a:stretch>
        </p:blipFill>
        <p:spPr>
          <a:xfrm>
            <a:off x="5512104" y="5645554"/>
            <a:ext cx="824861" cy="824861"/>
          </a:xfrm>
          <a:prstGeom prst="rect">
            <a:avLst/>
          </a:prstGeom>
        </p:spPr>
      </p:pic>
    </p:spTree>
    <p:extLst>
      <p:ext uri="{BB962C8B-B14F-4D97-AF65-F5344CB8AC3E}">
        <p14:creationId xmlns:p14="http://schemas.microsoft.com/office/powerpoint/2010/main" val="2659136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9F14E-F6B4-4094-8CC7-56E67F53C8FB}"/>
              </a:ext>
            </a:extLst>
          </p:cNvPr>
          <p:cNvSpPr txBox="1">
            <a:spLocks noChangeArrowheads="1"/>
          </p:cNvSpPr>
          <p:nvPr/>
        </p:nvSpPr>
        <p:spPr bwMode="auto">
          <a:xfrm>
            <a:off x="548670" y="643653"/>
            <a:ext cx="10788854" cy="557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38070" tIns="38070" rIns="61020" bIns="38070" anchor="ctr">
            <a:spAutoFit/>
          </a:bodyPr>
          <a:lstStyle>
            <a:lvl1pPr marL="381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1pPr>
            <a:lvl2pPr marL="742950" indent="-28575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2pPr>
            <a:lvl3pPr marL="11430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3pPr>
            <a:lvl4pPr marL="16002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4pPr>
            <a:lvl5pPr marL="2057400" indent="-228600" eaLnBrk="0" hangingPunct="0">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5pPr>
            <a:lvl6pPr marL="25146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6pPr>
            <a:lvl7pPr marL="29718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7pPr>
            <a:lvl8pPr marL="34290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8pPr>
            <a:lvl9pPr marL="3886200" indent="-228600" eaLnBrk="0" fontAlgn="base" hangingPunct="0">
              <a:spcBef>
                <a:spcPct val="0"/>
              </a:spcBef>
              <a:spcAft>
                <a:spcPct val="0"/>
              </a:spcAft>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ea typeface="ヒラギノ角ゴ ProN W3" pitchFamily="-1" charset="-128"/>
              </a:defRPr>
            </a:lvl9pPr>
          </a:lstStyle>
          <a:p>
            <a:pPr marL="38100" marR="0" lvl="0" indent="0" algn="ctr" defTabSz="457200" rtl="0" eaLnBrk="1" fontAlgn="auto" latinLnBrk="0" hangingPunct="1">
              <a:lnSpc>
                <a:spcPct val="100000"/>
              </a:lnSpc>
              <a:spcBef>
                <a:spcPts val="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s-MX" sz="6600" b="1" i="0" u="sng" strike="noStrike" kern="1200" cap="none" spc="0" normalizeH="0" baseline="0" noProof="0" dirty="0">
                <a:ln>
                  <a:noFill/>
                </a:ln>
                <a:solidFill>
                  <a:srgbClr val="0070C0"/>
                </a:solidFill>
                <a:effectLst/>
                <a:uLnTx/>
                <a:uFillTx/>
                <a:latin typeface="Century Gothic" panose="020B0502020202020204" pitchFamily="34" charset="0"/>
                <a:ea typeface="ヒラギノ角ゴ ProN W3" pitchFamily="-1" charset="-128"/>
                <a:cs typeface="+mn-cs"/>
              </a:rPr>
              <a:t>PACIENCIA</a:t>
            </a:r>
            <a:r>
              <a:rPr kumimoji="0" lang="es-MX" sz="6600" b="1" i="1" u="none" strike="noStrike" kern="1200" cap="none" spc="0" normalizeH="0" baseline="0" noProof="0" dirty="0">
                <a:ln>
                  <a:noFill/>
                </a:ln>
                <a:solidFill>
                  <a:srgbClr val="E76618"/>
                </a:solidFill>
                <a:effectLst/>
                <a:uLnTx/>
                <a:uFillTx/>
                <a:latin typeface="Century Gothic" panose="020B0502020202020204" pitchFamily="34" charset="0"/>
                <a:ea typeface="ヒラギノ角ゴ ProN W3" pitchFamily="-1" charset="-128"/>
                <a:cs typeface="+mn-cs"/>
              </a:rPr>
              <a:t> mas </a:t>
            </a:r>
            <a:r>
              <a:rPr kumimoji="0" lang="es-MX" sz="6600" b="1" i="0" u="sng" strike="noStrike" kern="1200" cap="none" spc="0" normalizeH="0" baseline="0" noProof="0" dirty="0">
                <a:ln>
                  <a:noFill/>
                </a:ln>
                <a:solidFill>
                  <a:srgbClr val="7030A0"/>
                </a:solidFill>
                <a:effectLst/>
                <a:uLnTx/>
                <a:uFillTx/>
                <a:latin typeface="Century Gothic" panose="020B0502020202020204" pitchFamily="34" charset="0"/>
                <a:ea typeface="ヒラギノ角ゴ ProN W3" pitchFamily="-1" charset="-128"/>
                <a:cs typeface="+mn-cs"/>
              </a:rPr>
              <a:t>CONSTANCIA</a:t>
            </a:r>
            <a:r>
              <a:rPr kumimoji="0" lang="es-MX" sz="6600" b="1" i="1" u="none" strike="noStrike" kern="1200" cap="none" spc="0" normalizeH="0" baseline="0" noProof="0" dirty="0">
                <a:ln>
                  <a:noFill/>
                </a:ln>
                <a:solidFill>
                  <a:srgbClr val="E76618"/>
                </a:solidFill>
                <a:effectLst/>
                <a:uLnTx/>
                <a:uFillTx/>
                <a:latin typeface="Century Gothic" panose="020B0502020202020204" pitchFamily="34" charset="0"/>
                <a:ea typeface="ヒラギノ角ゴ ProN W3" pitchFamily="-1" charset="-128"/>
                <a:cs typeface="+mn-cs"/>
              </a:rPr>
              <a:t> con </a:t>
            </a:r>
            <a:r>
              <a:rPr kumimoji="0" lang="es-MX" sz="6600" b="1" i="0" u="sng" strike="noStrike" kern="1200" cap="none" spc="0" normalizeH="0" baseline="0" noProof="0" dirty="0">
                <a:ln>
                  <a:noFill/>
                </a:ln>
                <a:solidFill>
                  <a:srgbClr val="002060"/>
                </a:solidFill>
                <a:effectLst/>
                <a:uLnTx/>
                <a:uFillTx/>
                <a:latin typeface="Century Gothic" panose="020B0502020202020204" pitchFamily="34" charset="0"/>
                <a:ea typeface="ヒラギノ角ゴ ProN W3" pitchFamily="-1" charset="-128"/>
                <a:cs typeface="+mn-cs"/>
              </a:rPr>
              <a:t>CONFIANZA</a:t>
            </a:r>
            <a:r>
              <a:rPr kumimoji="0" lang="es-MX" sz="6600" b="1" i="1" u="none" strike="noStrike" kern="1200" cap="none" spc="0" normalizeH="0" baseline="0" noProof="0" dirty="0">
                <a:ln>
                  <a:noFill/>
                </a:ln>
                <a:solidFill>
                  <a:srgbClr val="E76618"/>
                </a:solidFill>
                <a:effectLst/>
                <a:uLnTx/>
                <a:uFillTx/>
                <a:latin typeface="Century Gothic" panose="020B0502020202020204" pitchFamily="34" charset="0"/>
                <a:ea typeface="ヒラギノ角ゴ ProN W3" pitchFamily="-1" charset="-128"/>
                <a:cs typeface="+mn-cs"/>
              </a:rPr>
              <a:t> </a:t>
            </a:r>
          </a:p>
          <a:p>
            <a:pPr marL="38100" marR="0" lvl="0" indent="0" algn="ctr" defTabSz="457200" rtl="0" eaLnBrk="1" fontAlgn="auto" latinLnBrk="0" hangingPunct="1">
              <a:lnSpc>
                <a:spcPct val="100000"/>
              </a:lnSpc>
              <a:spcBef>
                <a:spcPts val="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s-MX" sz="6600" b="1" i="1" u="none" strike="noStrike" kern="1200" cap="none" spc="0" normalizeH="0" baseline="0" noProof="0" dirty="0">
                <a:ln>
                  <a:noFill/>
                </a:ln>
                <a:solidFill>
                  <a:srgbClr val="E76618"/>
                </a:solidFill>
                <a:effectLst/>
                <a:uLnTx/>
                <a:uFillTx/>
                <a:latin typeface="Century Gothic" panose="020B0502020202020204" pitchFamily="34" charset="0"/>
                <a:ea typeface="ヒラギノ角ゴ ProN W3" pitchFamily="-1" charset="-128"/>
                <a:cs typeface="+mn-cs"/>
              </a:rPr>
              <a:t>GANAN LA CARRERA</a:t>
            </a:r>
          </a:p>
          <a:p>
            <a:pPr marL="38100" marR="0" lvl="0" indent="0" algn="ctr" defTabSz="457200" rtl="0" eaLnBrk="1" fontAlgn="auto" latinLnBrk="0" hangingPunct="1">
              <a:lnSpc>
                <a:spcPct val="100000"/>
              </a:lnSpc>
              <a:spcBef>
                <a:spcPts val="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s-MX" sz="6600" b="1" i="1" u="none" strike="noStrike" kern="1200" cap="none" spc="0" normalizeH="0" baseline="0" noProof="0" dirty="0">
              <a:ln>
                <a:noFill/>
              </a:ln>
              <a:solidFill>
                <a:srgbClr val="E76618"/>
              </a:solidFill>
              <a:effectLst/>
              <a:uLnTx/>
              <a:uFillTx/>
              <a:latin typeface="Century Gothic" panose="020B0502020202020204" pitchFamily="34" charset="0"/>
              <a:ea typeface="ヒラギノ角ゴ ProN W3" pitchFamily="-1" charset="-128"/>
              <a:cs typeface="+mn-cs"/>
            </a:endParaRPr>
          </a:p>
          <a:p>
            <a:pPr marL="38100" marR="0" lvl="0" indent="0" algn="l" defTabSz="457200" rtl="0" eaLnBrk="1" fontAlgn="auto" latinLnBrk="0" hangingPunct="1">
              <a:lnSpc>
                <a:spcPct val="100000"/>
              </a:lnSpc>
              <a:spcBef>
                <a:spcPts val="0"/>
              </a:spcBef>
              <a:spcAft>
                <a:spcPts val="0"/>
              </a:spcAft>
              <a:buClr>
                <a:srgbClr val="FF0000"/>
              </a:buClr>
              <a:buSzPct val="100000"/>
              <a:buFontTx/>
              <a:buNone/>
              <a:tabLst>
                <a:tab pos="38100"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s-MX" sz="2700" b="1" i="1" u="none" strike="noStrike" kern="1200" cap="none" spc="0" normalizeH="0" baseline="0" noProof="0" dirty="0">
              <a:ln>
                <a:noFill/>
              </a:ln>
              <a:solidFill>
                <a:prstClr val="black"/>
              </a:solidFill>
              <a:effectLst/>
              <a:uLnTx/>
              <a:uFillTx/>
              <a:latin typeface="Century Gothic" panose="020B0502020202020204" pitchFamily="34" charset="0"/>
              <a:ea typeface="ヒラギノ角ゴ ProN W3" pitchFamily="-1" charset="-128"/>
              <a:cs typeface="+mn-cs"/>
            </a:endParaRPr>
          </a:p>
        </p:txBody>
      </p:sp>
      <p:pic>
        <p:nvPicPr>
          <p:cNvPr id="4" name="Picture 3" descr="Logo&#10;&#10;Description automatically generated">
            <a:extLst>
              <a:ext uri="{FF2B5EF4-FFF2-40B4-BE49-F238E27FC236}">
                <a16:creationId xmlns:a16="http://schemas.microsoft.com/office/drawing/2014/main" id="{FDF07436-EDB2-4602-97EE-67218C4BF5A9}"/>
              </a:ext>
            </a:extLst>
          </p:cNvPr>
          <p:cNvPicPr>
            <a:picLocks noChangeAspect="1"/>
          </p:cNvPicPr>
          <p:nvPr/>
        </p:nvPicPr>
        <p:blipFill>
          <a:blip r:embed="rId3"/>
          <a:stretch>
            <a:fillRect/>
          </a:stretch>
        </p:blipFill>
        <p:spPr>
          <a:xfrm>
            <a:off x="5092799" y="4893673"/>
            <a:ext cx="1700596" cy="1696518"/>
          </a:xfrm>
          <a:prstGeom prst="rect">
            <a:avLst/>
          </a:prstGeom>
        </p:spPr>
      </p:pic>
    </p:spTree>
    <p:extLst>
      <p:ext uri="{BB962C8B-B14F-4D97-AF65-F5344CB8AC3E}">
        <p14:creationId xmlns:p14="http://schemas.microsoft.com/office/powerpoint/2010/main" val="205415001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5B9D45D-DE99-49D7-B795-8949B1F9DBC5}"/>
              </a:ext>
            </a:extLst>
          </p:cNvPr>
          <p:cNvPicPr>
            <a:picLocks noChangeAspect="1"/>
          </p:cNvPicPr>
          <p:nvPr/>
        </p:nvPicPr>
        <p:blipFill>
          <a:blip r:embed="rId3">
            <a:alphaModFix amt="64000"/>
          </a:blip>
          <a:stretch>
            <a:fillRect/>
          </a:stretch>
        </p:blipFill>
        <p:spPr>
          <a:xfrm>
            <a:off x="3471863" y="1135792"/>
            <a:ext cx="4957761" cy="4945873"/>
          </a:xfrm>
          <a:prstGeom prst="rect">
            <a:avLst/>
          </a:prstGeom>
        </p:spPr>
      </p:pic>
      <p:cxnSp>
        <p:nvCxnSpPr>
          <p:cNvPr id="18" name="Conector recto 17">
            <a:extLst>
              <a:ext uri="{FF2B5EF4-FFF2-40B4-BE49-F238E27FC236}">
                <a16:creationId xmlns:a16="http://schemas.microsoft.com/office/drawing/2014/main" id="{F16F9FD6-095A-B543-BA9E-5118EAA7854E}"/>
              </a:ext>
            </a:extLst>
          </p:cNvPr>
          <p:cNvCxnSpPr/>
          <p:nvPr/>
        </p:nvCxnSpPr>
        <p:spPr>
          <a:xfrm>
            <a:off x="991801" y="1736386"/>
            <a:ext cx="10208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697F689-9C6B-2244-B5AD-2B9E8CD2F486}"/>
              </a:ext>
            </a:extLst>
          </p:cNvPr>
          <p:cNvCxnSpPr/>
          <p:nvPr/>
        </p:nvCxnSpPr>
        <p:spPr>
          <a:xfrm>
            <a:off x="1002628" y="1584756"/>
            <a:ext cx="10208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D9A70DF-AD95-7C49-A0FE-225C7D9076C0}"/>
              </a:ext>
            </a:extLst>
          </p:cNvPr>
          <p:cNvCxnSpPr/>
          <p:nvPr/>
        </p:nvCxnSpPr>
        <p:spPr>
          <a:xfrm>
            <a:off x="810240" y="1944315"/>
            <a:ext cx="1020841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CuadroTexto 27">
            <a:extLst>
              <a:ext uri="{FF2B5EF4-FFF2-40B4-BE49-F238E27FC236}">
                <a16:creationId xmlns:a16="http://schemas.microsoft.com/office/drawing/2014/main" id="{3AEFB955-BDEC-46BD-BFF6-9F97762F3814}"/>
              </a:ext>
            </a:extLst>
          </p:cNvPr>
          <p:cNvSpPr txBox="1"/>
          <p:nvPr/>
        </p:nvSpPr>
        <p:spPr>
          <a:xfrm>
            <a:off x="524935" y="2922902"/>
            <a:ext cx="11045911" cy="1107996"/>
          </a:xfrm>
          <a:prstGeom prst="rect">
            <a:avLst/>
          </a:prstGeom>
          <a:noFill/>
        </p:spPr>
        <p:txBody>
          <a:bodyPr wrap="square" rtlCol="0">
            <a:spAutoFit/>
          </a:bodyPr>
          <a:lstStyle/>
          <a:p>
            <a:pPr marL="0" marR="0" lvl="0" indent="0" algn="ctr" defTabSz="892517" rtl="0" eaLnBrk="1" fontAlgn="auto" latinLnBrk="0" hangingPunct="1">
              <a:lnSpc>
                <a:spcPct val="100000"/>
              </a:lnSpc>
              <a:spcBef>
                <a:spcPts val="0"/>
              </a:spcBef>
              <a:spcAft>
                <a:spcPts val="0"/>
              </a:spcAft>
              <a:buClrTx/>
              <a:buSzTx/>
              <a:buFontTx/>
              <a:buNone/>
              <a:tabLst/>
              <a:defRPr/>
            </a:pPr>
            <a:r>
              <a:rPr kumimoji="0" lang="es-CO" sz="66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La meta es LIBERTAD</a:t>
            </a:r>
            <a:endParaRPr kumimoji="0" lang="es-CO" sz="3200" b="0"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7" name="Conector recto 36">
            <a:extLst>
              <a:ext uri="{FF2B5EF4-FFF2-40B4-BE49-F238E27FC236}">
                <a16:creationId xmlns:a16="http://schemas.microsoft.com/office/drawing/2014/main" id="{5F95B4BA-86CD-49F3-AC8B-3DDE089D9E7F}"/>
              </a:ext>
            </a:extLst>
          </p:cNvPr>
          <p:cNvCxnSpPr/>
          <p:nvPr/>
        </p:nvCxnSpPr>
        <p:spPr>
          <a:xfrm>
            <a:off x="889822" y="5170400"/>
            <a:ext cx="1020841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9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85725" y="1303288"/>
            <a:ext cx="117252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0070C0"/>
                </a:solidFill>
                <a:effectLst/>
                <a:uLnTx/>
                <a:uFillTx/>
                <a:latin typeface="Avenir Next LT Pro" panose="020B0504020202020204" pitchFamily="34" charset="0"/>
                <a:ea typeface="Impact" panose="020B0806030902050204" pitchFamily="34" charset="0"/>
                <a:cs typeface="Impact" panose="020B0806030902050204" pitchFamily="34" charset="0"/>
              </a:rPr>
              <a:t>El miedo mas grande de un Brand Leader es…</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0070C0"/>
                </a:solidFill>
                <a:effectLst/>
                <a:uLnTx/>
                <a:uFillTx/>
                <a:latin typeface="Avenir Next LT Pro" panose="020B0504020202020204" pitchFamily="34" charset="0"/>
                <a:ea typeface="Impact" panose="020B0806030902050204" pitchFamily="34" charset="0"/>
                <a:cs typeface="Impact" panose="020B0806030902050204" pitchFamily="34" charset="0"/>
              </a:rPr>
              <a:t> NO SABER QUE DECIR O COMO CONTESTAR</a:t>
            </a:r>
            <a:endParaRPr kumimoji="0" lang="es-ES_tradnl" altLang="es-MX" sz="3600" b="1" i="0" u="none" strike="noStrike" kern="1200" cap="none" spc="0" normalizeH="0" baseline="0" noProof="0" dirty="0">
              <a:ln>
                <a:noFill/>
              </a:ln>
              <a:solidFill>
                <a:srgbClr val="0070C0"/>
              </a:solidFill>
              <a:effectLst/>
              <a:uLnTx/>
              <a:uFillTx/>
              <a:latin typeface="Avenir Next LT Pro" panose="020B050402020202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33E3F45D-18F0-2DE3-C430-2870C2BAED44}"/>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70256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233362" y="1444774"/>
            <a:ext cx="1172527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96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!MOMENTOS FLASH¡</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s-ES_tradnl" altLang="es-MX" sz="9600" b="1" dirty="0">
              <a:solidFill>
                <a:srgbClr val="7030A0"/>
              </a:solidFill>
              <a:latin typeface="Arial Narrow" panose="020B0606020202030204" pitchFamily="34" charset="0"/>
              <a:ea typeface="Impact" panose="020B0806030902050204" pitchFamily="34" charset="0"/>
              <a:cs typeface="Impact" panose="020B080603090205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66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Conversaciones de 2 a 5 minutos  </a:t>
            </a:r>
            <a:endParaRPr kumimoji="0" lang="es-ES_tradnl" altLang="es-MX" sz="44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0D03A1D7-934F-042B-FA8C-6660E7FF554A}"/>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44006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a:spLocks noChangeArrowheads="1"/>
          </p:cNvSpPr>
          <p:nvPr/>
        </p:nvSpPr>
        <p:spPr bwMode="auto">
          <a:xfrm>
            <a:off x="131365" y="1720840"/>
            <a:ext cx="117252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_tradnl" altLang="es-MX" sz="72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rPr>
              <a:t>No le temas a los NO.  </a:t>
            </a:r>
            <a:r>
              <a:rPr lang="es-ES_tradnl" altLang="es-MX" sz="7200" b="1" dirty="0">
                <a:solidFill>
                  <a:srgbClr val="0070C0"/>
                </a:solidFill>
                <a:latin typeface="Arial Narrow" panose="020B0606020202030204" pitchFamily="34" charset="0"/>
                <a:ea typeface="Impact" panose="020B0806030902050204" pitchFamily="34" charset="0"/>
                <a:cs typeface="Impact" panose="020B0806030902050204" pitchFamily="34" charset="0"/>
              </a:rPr>
              <a:t>Teme a perder el tiempo con personas que NO PUEDEN DECIDIR</a:t>
            </a:r>
            <a:endParaRPr kumimoji="0" lang="es-ES_tradnl" altLang="es-MX" sz="3600" b="1" i="0" u="none" strike="noStrike" kern="1200" cap="none" spc="0" normalizeH="0" baseline="0" noProof="0" dirty="0">
              <a:ln>
                <a:noFill/>
              </a:ln>
              <a:solidFill>
                <a:srgbClr val="0070C0"/>
              </a:solidFill>
              <a:effectLst/>
              <a:uLnTx/>
              <a:uFillTx/>
              <a:latin typeface="Arial Narrow" panose="020B0606020202030204" pitchFamily="34" charset="0"/>
              <a:ea typeface="Impact" panose="020B0806030902050204" pitchFamily="34" charset="0"/>
              <a:cs typeface="Impact" panose="020B0806030902050204" pitchFamily="34" charset="0"/>
            </a:endParaRPr>
          </a:p>
        </p:txBody>
      </p:sp>
      <p:pic>
        <p:nvPicPr>
          <p:cNvPr id="10" name="Picture 9" descr="A close up of a logo&#10;&#10;Description generated with very high confidence">
            <a:extLst>
              <a:ext uri="{FF2B5EF4-FFF2-40B4-BE49-F238E27FC236}">
                <a16:creationId xmlns:a16="http://schemas.microsoft.com/office/drawing/2014/main" id="{5F3B80CF-00AC-469C-980D-72B4769C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8446"/>
            <a:ext cx="1761906" cy="1057143"/>
          </a:xfrm>
          <a:prstGeom prst="rect">
            <a:avLst/>
          </a:prstGeom>
        </p:spPr>
      </p:pic>
      <p:pic>
        <p:nvPicPr>
          <p:cNvPr id="2" name="Imagen 11">
            <a:extLst>
              <a:ext uri="{FF2B5EF4-FFF2-40B4-BE49-F238E27FC236}">
                <a16:creationId xmlns:a16="http://schemas.microsoft.com/office/drawing/2014/main" id="{FC1CE4BC-7388-FE5B-0A52-6D544AC7607C}"/>
              </a:ext>
            </a:extLst>
          </p:cNvPr>
          <p:cNvPicPr>
            <a:picLocks noChangeAspect="1"/>
          </p:cNvPicPr>
          <p:nvPr/>
        </p:nvPicPr>
        <p:blipFill>
          <a:blip r:embed="rId4"/>
          <a:stretch>
            <a:fillRect/>
          </a:stretch>
        </p:blipFill>
        <p:spPr>
          <a:xfrm>
            <a:off x="11284254" y="5797954"/>
            <a:ext cx="824861" cy="824861"/>
          </a:xfrm>
          <a:prstGeom prst="rect">
            <a:avLst/>
          </a:prstGeom>
        </p:spPr>
      </p:pic>
    </p:spTree>
    <p:extLst>
      <p:ext uri="{BB962C8B-B14F-4D97-AF65-F5344CB8AC3E}">
        <p14:creationId xmlns:p14="http://schemas.microsoft.com/office/powerpoint/2010/main" val="299980981"/>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Custom 1">
      <a:dk1>
        <a:sysClr val="windowText" lastClr="000000"/>
      </a:dk1>
      <a:lt1>
        <a:sysClr val="window" lastClr="FFFFFF"/>
      </a:lt1>
      <a:dk2>
        <a:srgbClr val="2C3C43"/>
      </a:dk2>
      <a:lt2>
        <a:srgbClr val="EBEBEB"/>
      </a:lt2>
      <a:accent1>
        <a:srgbClr val="7030A0"/>
      </a:accent1>
      <a:accent2>
        <a:srgbClr val="E76618"/>
      </a:accent2>
      <a:accent3>
        <a:srgbClr val="00B0F0"/>
      </a:accent3>
      <a:accent4>
        <a:srgbClr val="7F7F7F"/>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27167</TotalTime>
  <Words>2917</Words>
  <Application>Microsoft Office PowerPoint</Application>
  <PresentationFormat>Widescreen</PresentationFormat>
  <Paragraphs>337</Paragraphs>
  <Slides>62</Slides>
  <Notes>58</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62</vt:i4>
      </vt:variant>
    </vt:vector>
  </HeadingPairs>
  <TitlesOfParts>
    <vt:vector size="82" baseType="lpstr">
      <vt:lpstr>Arial</vt:lpstr>
      <vt:lpstr>Arial Black</vt:lpstr>
      <vt:lpstr>Arial Narrow</vt:lpstr>
      <vt:lpstr>Avenir Next LT Pro</vt:lpstr>
      <vt:lpstr>Avenir Next LT Pro Demi</vt:lpstr>
      <vt:lpstr>Avenir Next LT Pro Light</vt:lpstr>
      <vt:lpstr>Bell MT</vt:lpstr>
      <vt:lpstr>Calibri</vt:lpstr>
      <vt:lpstr>Calibri Light</vt:lpstr>
      <vt:lpstr>Century Gothic</vt:lpstr>
      <vt:lpstr>Helvetica</vt:lpstr>
      <vt:lpstr>Impact</vt:lpstr>
      <vt:lpstr>Trebuchet MS</vt:lpstr>
      <vt:lpstr>Wingdings</vt:lpstr>
      <vt:lpstr>Wingdings 3</vt:lpstr>
      <vt:lpstr>2_Office Theme</vt:lpstr>
      <vt:lpstr>1_Facet</vt:lpstr>
      <vt:lpstr>Tema de Office</vt:lpstr>
      <vt:lpstr>1_Tema de Office</vt:lpstr>
      <vt:lpstr>2_Tema de Office</vt:lpstr>
      <vt:lpstr>PROGRAMA DE CERTIFICACION DE LIDERES INCREIBLES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Lobato</dc:creator>
  <cp:lastModifiedBy>Alfonso Lobato</cp:lastModifiedBy>
  <cp:revision>88</cp:revision>
  <dcterms:created xsi:type="dcterms:W3CDTF">2020-12-14T23:41:35Z</dcterms:created>
  <dcterms:modified xsi:type="dcterms:W3CDTF">2023-05-19T19:50:15Z</dcterms:modified>
</cp:coreProperties>
</file>