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7" r:id="rId6"/>
  </p:sldMasterIdLst>
  <p:notesMasterIdLst>
    <p:notesMasterId r:id="rId35"/>
  </p:notesMasterIdLst>
  <p:sldIdLst>
    <p:sldId id="478" r:id="rId7"/>
    <p:sldId id="629" r:id="rId8"/>
    <p:sldId id="261" r:id="rId9"/>
    <p:sldId id="481" r:id="rId10"/>
    <p:sldId id="262" r:id="rId11"/>
    <p:sldId id="564" r:id="rId12"/>
    <p:sldId id="630" r:id="rId13"/>
    <p:sldId id="267" r:id="rId14"/>
    <p:sldId id="568" r:id="rId15"/>
    <p:sldId id="268" r:id="rId16"/>
    <p:sldId id="563" r:id="rId17"/>
    <p:sldId id="270" r:id="rId18"/>
    <p:sldId id="275" r:id="rId19"/>
    <p:sldId id="533" r:id="rId20"/>
    <p:sldId id="271" r:id="rId21"/>
    <p:sldId id="548" r:id="rId22"/>
    <p:sldId id="537" r:id="rId23"/>
    <p:sldId id="394" r:id="rId24"/>
    <p:sldId id="558" r:id="rId25"/>
    <p:sldId id="561" r:id="rId26"/>
    <p:sldId id="631" r:id="rId27"/>
    <p:sldId id="370" r:id="rId28"/>
    <p:sldId id="542" r:id="rId29"/>
    <p:sldId id="543" r:id="rId30"/>
    <p:sldId id="544" r:id="rId31"/>
    <p:sldId id="545" r:id="rId32"/>
    <p:sldId id="567" r:id="rId33"/>
    <p:sldId id="273" r:id="rId34"/>
  </p:sldIdLst>
  <p:sldSz cx="6840538" cy="3600450"/>
  <p:notesSz cx="6858000" cy="9144000"/>
  <p:defaultTextStyle>
    <a:defPPr>
      <a:defRPr lang="es-CO"/>
    </a:defPPr>
    <a:lvl1pPr marL="0" algn="l" defTabSz="500767" rtl="0" eaLnBrk="1" latinLnBrk="0" hangingPunct="1">
      <a:defRPr sz="986" kern="1200">
        <a:solidFill>
          <a:schemeClr val="tx1"/>
        </a:solidFill>
        <a:latin typeface="+mn-lt"/>
        <a:ea typeface="+mn-ea"/>
        <a:cs typeface="+mn-cs"/>
      </a:defRPr>
    </a:lvl1pPr>
    <a:lvl2pPr marL="250382" algn="l" defTabSz="500767" rtl="0" eaLnBrk="1" latinLnBrk="0" hangingPunct="1">
      <a:defRPr sz="986" kern="1200">
        <a:solidFill>
          <a:schemeClr val="tx1"/>
        </a:solidFill>
        <a:latin typeface="+mn-lt"/>
        <a:ea typeface="+mn-ea"/>
        <a:cs typeface="+mn-cs"/>
      </a:defRPr>
    </a:lvl2pPr>
    <a:lvl3pPr marL="500767" algn="l" defTabSz="500767" rtl="0" eaLnBrk="1" latinLnBrk="0" hangingPunct="1">
      <a:defRPr sz="986" kern="1200">
        <a:solidFill>
          <a:schemeClr val="tx1"/>
        </a:solidFill>
        <a:latin typeface="+mn-lt"/>
        <a:ea typeface="+mn-ea"/>
        <a:cs typeface="+mn-cs"/>
      </a:defRPr>
    </a:lvl3pPr>
    <a:lvl4pPr marL="751150" algn="l" defTabSz="500767" rtl="0" eaLnBrk="1" latinLnBrk="0" hangingPunct="1">
      <a:defRPr sz="986" kern="1200">
        <a:solidFill>
          <a:schemeClr val="tx1"/>
        </a:solidFill>
        <a:latin typeface="+mn-lt"/>
        <a:ea typeface="+mn-ea"/>
        <a:cs typeface="+mn-cs"/>
      </a:defRPr>
    </a:lvl4pPr>
    <a:lvl5pPr marL="1001534" algn="l" defTabSz="500767" rtl="0" eaLnBrk="1" latinLnBrk="0" hangingPunct="1">
      <a:defRPr sz="986" kern="1200">
        <a:solidFill>
          <a:schemeClr val="tx1"/>
        </a:solidFill>
        <a:latin typeface="+mn-lt"/>
        <a:ea typeface="+mn-ea"/>
        <a:cs typeface="+mn-cs"/>
      </a:defRPr>
    </a:lvl5pPr>
    <a:lvl6pPr marL="1251917" algn="l" defTabSz="500767" rtl="0" eaLnBrk="1" latinLnBrk="0" hangingPunct="1">
      <a:defRPr sz="986" kern="1200">
        <a:solidFill>
          <a:schemeClr val="tx1"/>
        </a:solidFill>
        <a:latin typeface="+mn-lt"/>
        <a:ea typeface="+mn-ea"/>
        <a:cs typeface="+mn-cs"/>
      </a:defRPr>
    </a:lvl6pPr>
    <a:lvl7pPr marL="1502301" algn="l" defTabSz="500767" rtl="0" eaLnBrk="1" latinLnBrk="0" hangingPunct="1">
      <a:defRPr sz="986" kern="1200">
        <a:solidFill>
          <a:schemeClr val="tx1"/>
        </a:solidFill>
        <a:latin typeface="+mn-lt"/>
        <a:ea typeface="+mn-ea"/>
        <a:cs typeface="+mn-cs"/>
      </a:defRPr>
    </a:lvl7pPr>
    <a:lvl8pPr marL="1752685" algn="l" defTabSz="500767" rtl="0" eaLnBrk="1" latinLnBrk="0" hangingPunct="1">
      <a:defRPr sz="986" kern="1200">
        <a:solidFill>
          <a:schemeClr val="tx1"/>
        </a:solidFill>
        <a:latin typeface="+mn-lt"/>
        <a:ea typeface="+mn-ea"/>
        <a:cs typeface="+mn-cs"/>
      </a:defRPr>
    </a:lvl8pPr>
    <a:lvl9pPr marL="2003067" algn="l" defTabSz="500767" rtl="0" eaLnBrk="1" latinLnBrk="0" hangingPunct="1">
      <a:defRPr sz="98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5782"/>
  </p:normalViewPr>
  <p:slideViewPr>
    <p:cSldViewPr snapToGrid="0" snapToObjects="1">
      <p:cViewPr varScale="1">
        <p:scale>
          <a:sx n="104" d="100"/>
          <a:sy n="104" d="100"/>
        </p:scale>
        <p:origin x="48" y="2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A8322-2D1F-3A4F-B997-DCD20390A864}" type="datetimeFigureOut">
              <a:rPr lang="es-CO" smtClean="0"/>
              <a:t>26/03/2020</a:t>
            </a:fld>
            <a:endParaRPr lang="es-CO"/>
          </a:p>
        </p:txBody>
      </p:sp>
      <p:sp>
        <p:nvSpPr>
          <p:cNvPr id="4" name="Marcador de imagen de diapositiva 3"/>
          <p:cNvSpPr>
            <a:spLocks noGrp="1" noRot="1" noChangeAspect="1"/>
          </p:cNvSpPr>
          <p:nvPr>
            <p:ph type="sldImg" idx="2"/>
          </p:nvPr>
        </p:nvSpPr>
        <p:spPr>
          <a:xfrm>
            <a:off x="498475" y="1143000"/>
            <a:ext cx="586105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612AD-2BC5-374B-8E13-A03CCEB8D1D9}" type="slidenum">
              <a:rPr lang="es-CO" smtClean="0"/>
              <a:t>‹#›</a:t>
            </a:fld>
            <a:endParaRPr lang="es-CO"/>
          </a:p>
        </p:txBody>
      </p:sp>
    </p:spTree>
    <p:extLst>
      <p:ext uri="{BB962C8B-B14F-4D97-AF65-F5344CB8AC3E}">
        <p14:creationId xmlns:p14="http://schemas.microsoft.com/office/powerpoint/2010/main" val="226701192"/>
      </p:ext>
    </p:extLst>
  </p:cSld>
  <p:clrMap bg1="lt1" tx1="dk1" bg2="lt2" tx2="dk2" accent1="accent1" accent2="accent2" accent3="accent3" accent4="accent4" accent5="accent5" accent6="accent6" hlink="hlink" folHlink="folHlink"/>
  <p:notesStyle>
    <a:lvl1pPr marL="0" algn="l" defTabSz="500767" rtl="0" eaLnBrk="1" latinLnBrk="0" hangingPunct="1">
      <a:defRPr sz="657" kern="1200">
        <a:solidFill>
          <a:schemeClr val="tx1"/>
        </a:solidFill>
        <a:latin typeface="+mn-lt"/>
        <a:ea typeface="+mn-ea"/>
        <a:cs typeface="+mn-cs"/>
      </a:defRPr>
    </a:lvl1pPr>
    <a:lvl2pPr marL="250382" algn="l" defTabSz="500767" rtl="0" eaLnBrk="1" latinLnBrk="0" hangingPunct="1">
      <a:defRPr sz="657" kern="1200">
        <a:solidFill>
          <a:schemeClr val="tx1"/>
        </a:solidFill>
        <a:latin typeface="+mn-lt"/>
        <a:ea typeface="+mn-ea"/>
        <a:cs typeface="+mn-cs"/>
      </a:defRPr>
    </a:lvl2pPr>
    <a:lvl3pPr marL="500767" algn="l" defTabSz="500767" rtl="0" eaLnBrk="1" latinLnBrk="0" hangingPunct="1">
      <a:defRPr sz="657" kern="1200">
        <a:solidFill>
          <a:schemeClr val="tx1"/>
        </a:solidFill>
        <a:latin typeface="+mn-lt"/>
        <a:ea typeface="+mn-ea"/>
        <a:cs typeface="+mn-cs"/>
      </a:defRPr>
    </a:lvl3pPr>
    <a:lvl4pPr marL="751150" algn="l" defTabSz="500767" rtl="0" eaLnBrk="1" latinLnBrk="0" hangingPunct="1">
      <a:defRPr sz="657" kern="1200">
        <a:solidFill>
          <a:schemeClr val="tx1"/>
        </a:solidFill>
        <a:latin typeface="+mn-lt"/>
        <a:ea typeface="+mn-ea"/>
        <a:cs typeface="+mn-cs"/>
      </a:defRPr>
    </a:lvl4pPr>
    <a:lvl5pPr marL="1001534" algn="l" defTabSz="500767" rtl="0" eaLnBrk="1" latinLnBrk="0" hangingPunct="1">
      <a:defRPr sz="657" kern="1200">
        <a:solidFill>
          <a:schemeClr val="tx1"/>
        </a:solidFill>
        <a:latin typeface="+mn-lt"/>
        <a:ea typeface="+mn-ea"/>
        <a:cs typeface="+mn-cs"/>
      </a:defRPr>
    </a:lvl5pPr>
    <a:lvl6pPr marL="1251917" algn="l" defTabSz="500767" rtl="0" eaLnBrk="1" latinLnBrk="0" hangingPunct="1">
      <a:defRPr sz="657" kern="1200">
        <a:solidFill>
          <a:schemeClr val="tx1"/>
        </a:solidFill>
        <a:latin typeface="+mn-lt"/>
        <a:ea typeface="+mn-ea"/>
        <a:cs typeface="+mn-cs"/>
      </a:defRPr>
    </a:lvl6pPr>
    <a:lvl7pPr marL="1502301" algn="l" defTabSz="500767" rtl="0" eaLnBrk="1" latinLnBrk="0" hangingPunct="1">
      <a:defRPr sz="657" kern="1200">
        <a:solidFill>
          <a:schemeClr val="tx1"/>
        </a:solidFill>
        <a:latin typeface="+mn-lt"/>
        <a:ea typeface="+mn-ea"/>
        <a:cs typeface="+mn-cs"/>
      </a:defRPr>
    </a:lvl7pPr>
    <a:lvl8pPr marL="1752685" algn="l" defTabSz="500767" rtl="0" eaLnBrk="1" latinLnBrk="0" hangingPunct="1">
      <a:defRPr sz="657" kern="1200">
        <a:solidFill>
          <a:schemeClr val="tx1"/>
        </a:solidFill>
        <a:latin typeface="+mn-lt"/>
        <a:ea typeface="+mn-ea"/>
        <a:cs typeface="+mn-cs"/>
      </a:defRPr>
    </a:lvl8pPr>
    <a:lvl9pPr marL="2003067" algn="l" defTabSz="500767" rtl="0" eaLnBrk="1" latinLnBrk="0" hangingPunct="1">
      <a:defRPr sz="65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038" y="685800"/>
            <a:ext cx="6511925" cy="3429000"/>
          </a:xfrm>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Flash Mobile, la primera Red Social Móvil lanzada en octubre de 2016, es la Primer compañía de Venta  Directa en comercializar telefonía móvil en México. Pero lo que hace que la oportunidad de Flash Mobile sea tan atractiva, es que está respaldada por ACN.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574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10</a:t>
            </a:fld>
            <a:endParaRPr lang="es-CO"/>
          </a:p>
        </p:txBody>
      </p:sp>
    </p:spTree>
    <p:extLst>
      <p:ext uri="{BB962C8B-B14F-4D97-AF65-F5344CB8AC3E}">
        <p14:creationId xmlns:p14="http://schemas.microsoft.com/office/powerpoint/2010/main" val="181747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11</a:t>
            </a:fld>
            <a:endParaRPr lang="es-CO"/>
          </a:p>
        </p:txBody>
      </p:sp>
    </p:spTree>
    <p:extLst>
      <p:ext uri="{BB962C8B-B14F-4D97-AF65-F5344CB8AC3E}">
        <p14:creationId xmlns:p14="http://schemas.microsoft.com/office/powerpoint/2010/main" val="2819109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12</a:t>
            </a:fld>
            <a:endParaRPr lang="es-CO"/>
          </a:p>
        </p:txBody>
      </p:sp>
    </p:spTree>
    <p:extLst>
      <p:ext uri="{BB962C8B-B14F-4D97-AF65-F5344CB8AC3E}">
        <p14:creationId xmlns:p14="http://schemas.microsoft.com/office/powerpoint/2010/main" val="120146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13</a:t>
            </a:fld>
            <a:endParaRPr lang="es-CO"/>
          </a:p>
        </p:txBody>
      </p:sp>
    </p:spTree>
    <p:extLst>
      <p:ext uri="{BB962C8B-B14F-4D97-AF65-F5344CB8AC3E}">
        <p14:creationId xmlns:p14="http://schemas.microsoft.com/office/powerpoint/2010/main" val="913706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038" y="685800"/>
            <a:ext cx="6511925" cy="3429000"/>
          </a:xfrm>
        </p:spPr>
      </p:sp>
      <p:sp>
        <p:nvSpPr>
          <p:cNvPr id="3" name="Notes Placeholder 2"/>
          <p:cNvSpPr>
            <a:spLocks noGrp="1"/>
          </p:cNvSpPr>
          <p:nvPr>
            <p:ph type="body" idx="1"/>
          </p:nvPr>
        </p:nvSpPr>
        <p:spPr/>
        <p:txBody>
          <a:bodyPr/>
          <a:lstStyle/>
          <a:p>
            <a:r>
              <a:rPr lang="es-MX" dirty="0"/>
              <a:t>Solo lee los testimonios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D26EE5-5C01-4C38-BCD8-E0E9B75C61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30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C612AD-2BC5-374B-8E13-A03CCEB8D1D9}" type="slidenum">
              <a:rPr lang="es-CO" smtClean="0"/>
              <a:t>15</a:t>
            </a:fld>
            <a:endParaRPr lang="es-CO"/>
          </a:p>
        </p:txBody>
      </p:sp>
    </p:spTree>
    <p:extLst>
      <p:ext uri="{BB962C8B-B14F-4D97-AF65-F5344CB8AC3E}">
        <p14:creationId xmlns:p14="http://schemas.microsoft.com/office/powerpoint/2010/main" val="226938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038" y="685800"/>
            <a:ext cx="6511925" cy="3429000"/>
          </a:xfrm>
        </p:spPr>
      </p:sp>
      <p:sp>
        <p:nvSpPr>
          <p:cNvPr id="3" name="Notes Placeholder 2"/>
          <p:cNvSpPr>
            <a:spLocks noGrp="1"/>
          </p:cNvSpPr>
          <p:nvPr>
            <p:ph type="body" idx="1"/>
          </p:nvPr>
        </p:nvSpPr>
        <p:spPr/>
        <p:txBody>
          <a:bodyPr/>
          <a:lstStyle/>
          <a:p>
            <a:r>
              <a:rPr lang="es-MX" dirty="0"/>
              <a:t>¿Que historia quieres que cuenten</a:t>
            </a:r>
            <a:r>
              <a:rPr lang="es-MX" baseline="0" dirty="0"/>
              <a:t> tus hijos a tus nietos? Nosotros vamos a continuar adquiriendo clientes.  Pronto llenaremos estadios como ya lo ha hecho la compañía en múltiples continentes  con decenas de miles de Brand </a:t>
            </a:r>
            <a:r>
              <a:rPr lang="es-MX" baseline="0" dirty="0" err="1"/>
              <a:t>Leaders</a:t>
            </a:r>
            <a:r>
              <a:rPr lang="es-MX" baseline="0" dirty="0"/>
              <a:t> aprendiendo a adquirir clientes y crecer sus equipos. </a:t>
            </a:r>
          </a:p>
          <a:p>
            <a:endParaRPr lang="es-MX" baseline="0" dirty="0"/>
          </a:p>
          <a:p>
            <a:r>
              <a:rPr lang="es-MX" baseline="0" dirty="0"/>
              <a:t>Tu tienes la oportunidad de posicionarte hoy antes de que esto suceda en nuestro país.</a:t>
            </a:r>
          </a:p>
          <a:p>
            <a:pPr marL="228600" indent="-228600">
              <a:buAutoNum type="arabicPeriod"/>
            </a:pPr>
            <a:endParaRPr lang="es-MX" baseline="0" dirty="0"/>
          </a:p>
          <a:p>
            <a:pPr marL="0" indent="0">
              <a:buNone/>
            </a:pPr>
            <a:r>
              <a:rPr lang="es-MX" baseline="0" dirty="0"/>
              <a:t>Ayer quizás no tenias opciones.  HOY puedes rápidamente comenzar a escribir una historia INCREÍBLE para ti y tu familia.</a:t>
            </a:r>
          </a:p>
          <a:p>
            <a:pPr marL="0" indent="0">
              <a:buNone/>
            </a:pPr>
            <a:endParaRPr lang="es-MX" baseline="0" dirty="0"/>
          </a:p>
          <a:p>
            <a:pPr marL="0" indent="0">
              <a:buNone/>
            </a:pPr>
            <a:endParaRPr lang="es-MX" baseline="0" dirty="0"/>
          </a:p>
          <a:p>
            <a:pPr marL="0" indent="0">
              <a:buNone/>
            </a:pPr>
            <a:endParaRPr lang="es-MX" baseline="0" dirty="0"/>
          </a:p>
          <a:p>
            <a:pPr marL="0" indent="0">
              <a:buNone/>
            </a:pPr>
            <a:endParaRPr lang="es-MX"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26EE5-5C01-4C38-BCD8-E0E9B75C61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20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“¿Como te ves</a:t>
            </a:r>
            <a:r>
              <a:rPr lang="es-MX" baseline="0" noProof="0" dirty="0"/>
              <a:t> TU HOY?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baseline="0" noProof="0" dirty="0"/>
              <a:t>¿Comenzando tu negocio hoy mismo para empezar a formar tu equipo, adquirir clientes y empezar a ganar bonos y regalías residuales todos los meses?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baseline="0" noProof="0" dirty="0"/>
              <a:t>¿Probando el servicio de Flash Mobile para apoyar a quien te invito y tener la oportunidad de referir amigos para obtener tu servicio gratis y poder alimentar niños en México?”</a:t>
            </a:r>
          </a:p>
          <a:p>
            <a:pPr marL="228600" indent="-228600">
              <a:buAutoNum type="arabicPeriod"/>
            </a:pPr>
            <a:endParaRPr lang="es-MX" baseline="0" noProof="0" dirty="0"/>
          </a:p>
          <a:p>
            <a:pPr marL="0" indent="0">
              <a:buNone/>
            </a:pPr>
            <a:r>
              <a:rPr lang="es-MX" i="1" baseline="0" noProof="0" dirty="0"/>
              <a:t>A los que llenen su Forma de inscripción ofréceles su chip para portar su numero y entrégale el plan de arranque INCREÍBLE</a:t>
            </a:r>
          </a:p>
          <a:p>
            <a:pPr marL="0" indent="0">
              <a:buNone/>
            </a:pPr>
            <a:endParaRPr lang="es-MX" baseline="0" noProof="0" dirty="0"/>
          </a:p>
          <a:p>
            <a:pPr marL="0" indent="0">
              <a:buNone/>
            </a:pPr>
            <a:endParaRPr lang="es-MX" noProof="0" dirty="0"/>
          </a:p>
        </p:txBody>
      </p:sp>
    </p:spTree>
    <p:extLst>
      <p:ext uri="{BB962C8B-B14F-4D97-AF65-F5344CB8AC3E}">
        <p14:creationId xmlns:p14="http://schemas.microsoft.com/office/powerpoint/2010/main" val="370961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Ayudándole </a:t>
            </a:r>
            <a:r>
              <a:rPr lang="es-MX" b="0" baseline="0" noProof="0" dirty="0"/>
              <a:t>a 2 personas que quieran unirse como Brand Leader invitados por ti a portar 10 puntos cada uno alcanzas la posición de ETT y si lo haces en menos de 30 días ganas un bono de arranque rápido de hasta $5000</a:t>
            </a:r>
          </a:p>
          <a:p>
            <a:r>
              <a:rPr lang="es-MX" b="0" baseline="0" noProof="0" dirty="0"/>
              <a:t>Por ayudarle a 2 personas a alcanzar la posición de ETT y tu subir a 15 puntos personales en tus primeros 30 días alcanzas la posición de ETL y ganas otro bono de hasta $30,000</a:t>
            </a:r>
          </a:p>
          <a:p>
            <a:r>
              <a:rPr lang="es-MX" b="0" noProof="0" dirty="0"/>
              <a:t>Por alcanzar la siguiente posición de TC en menos de 90 días puedes ganar $50,000 pesos adicionales.</a:t>
            </a:r>
          </a:p>
          <a:p>
            <a:endParaRPr lang="es-MX" b="0" noProof="0" dirty="0"/>
          </a:p>
        </p:txBody>
      </p:sp>
    </p:spTree>
    <p:extLst>
      <p:ext uri="{BB962C8B-B14F-4D97-AF65-F5344CB8AC3E}">
        <p14:creationId xmlns:p14="http://schemas.microsoft.com/office/powerpoint/2010/main" val="2780932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498475" y="1143000"/>
            <a:ext cx="586105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s-ES_tradnl" altLang="es-MX" noProof="0" dirty="0"/>
              <a:t>Con al perspectiva correcta este negocio puede ser muy divertido.  Solo se trata de aprender a filtrar manzanas</a:t>
            </a:r>
          </a:p>
          <a:p>
            <a:pPr marL="171450" indent="-171450" eaLnBrk="1" hangingPunct="1">
              <a:spcBef>
                <a:spcPct val="0"/>
              </a:spcBef>
              <a:buFontTx/>
              <a:buChar char="•"/>
            </a:pPr>
            <a:r>
              <a:rPr lang="es-ES_tradnl" altLang="es-MX" noProof="0" dirty="0"/>
              <a:t>“Las manzanas rojas son personas interesadas y listas para cambiar sus vidas.  Enséñales a portar su chip y que comiencen a  formar su equipo de inmediato</a:t>
            </a:r>
          </a:p>
          <a:p>
            <a:pPr marL="171450" indent="-171450" eaLnBrk="1" hangingPunct="1">
              <a:spcBef>
                <a:spcPct val="0"/>
              </a:spcBef>
              <a:buFontTx/>
              <a:buChar char="•"/>
            </a:pPr>
            <a:r>
              <a:rPr lang="es-ES_tradnl" altLang="es-MX" noProof="0" dirty="0"/>
              <a:t>Las manzanas verdes tienen preguntas.   Guíalos al siguiente evento o ponlos al teléfono con un experto.</a:t>
            </a:r>
          </a:p>
          <a:p>
            <a:pPr marL="171450" indent="-171450" eaLnBrk="1" hangingPunct="1">
              <a:spcBef>
                <a:spcPct val="0"/>
              </a:spcBef>
              <a:buFontTx/>
              <a:buChar char="•"/>
            </a:pPr>
            <a:r>
              <a:rPr lang="es-ES_tradnl" altLang="es-MX" noProof="0" dirty="0"/>
              <a:t>Las manzanas podridas son peligrosas  porque no quieren ayudarte y solo te critican o critican el proyecto pero no tienen un mejor plan.    PREGÚNTATE:  La manzana podrida que te esta dando su opinión ¿Esta ganando en la vida?</a:t>
            </a:r>
          </a:p>
          <a:p>
            <a:pPr marL="171450" indent="-171450" eaLnBrk="1" hangingPunct="1">
              <a:spcBef>
                <a:spcPct val="0"/>
              </a:spcBef>
              <a:buFontTx/>
              <a:buChar char="•"/>
            </a:pPr>
            <a:endParaRPr lang="es-ES_tradnl" altLang="es-MX" noProof="0" dirty="0"/>
          </a:p>
          <a:p>
            <a:pPr marL="171450" indent="-171450" eaLnBrk="1" hangingPunct="1">
              <a:spcBef>
                <a:spcPct val="0"/>
              </a:spcBef>
              <a:buFontTx/>
              <a:buChar char="•"/>
            </a:pPr>
            <a:r>
              <a:rPr lang="es-ES_tradnl" altLang="es-MX" noProof="0" dirty="0"/>
              <a:t>NO GASTES TIEMPO con manzanas podridas.  Regresa en 90 días para mostrarle tus resultados y ver si están mas abiertos a escuchar lo que es posible.”</a:t>
            </a:r>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062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09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173038" y="685800"/>
            <a:ext cx="6511925" cy="34290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baseline="0" noProof="0" dirty="0"/>
              <a:t>“De aquí en adelante pregúntale con entusiasmo, postura y confianza a todos con quien hables al </a:t>
            </a:r>
            <a:r>
              <a:rPr lang="es-MX" baseline="0" noProof="0" dirty="0" err="1"/>
              <a:t>dia</a:t>
            </a:r>
            <a:r>
              <a:rPr lang="es-MX" baseline="0" noProof="0" dirty="0"/>
              <a:t>, empezando por todos tus contactos personales  que ¿A quien conocen que podría interesarle ganar dinero de servicios celulares y obtener su servicio gratis? </a:t>
            </a:r>
          </a:p>
          <a:p>
            <a:endParaRPr lang="es-MX" baseline="0" noProof="0" dirty="0"/>
          </a:p>
          <a:p>
            <a:r>
              <a:rPr lang="es-MX" i="1" baseline="0" noProof="0" dirty="0"/>
              <a:t>Si le haces esta pregunta a 100 personas, 80 serán manzanas rojas o verdes que te preguntaran </a:t>
            </a:r>
            <a:r>
              <a:rPr lang="es-MX" baseline="0" noProof="0" dirty="0"/>
              <a:t>¿</a:t>
            </a:r>
            <a:r>
              <a:rPr lang="es-MX" i="1" baseline="0" noProof="0" dirty="0"/>
              <a:t>De que se trata?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PRACTIQUEN EN VOZ ALTA ESTA PREGUNTA</a:t>
            </a:r>
          </a:p>
          <a:p>
            <a:endParaRPr lang="es-MX" noProof="0" dirty="0"/>
          </a:p>
        </p:txBody>
      </p:sp>
    </p:spTree>
    <p:extLst>
      <p:ext uri="{BB962C8B-B14F-4D97-AF65-F5344CB8AC3E}">
        <p14:creationId xmlns:p14="http://schemas.microsoft.com/office/powerpoint/2010/main" val="424348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noProof="0" dirty="0"/>
              <a:t>MEMORIZATE ESTE GUION</a:t>
            </a:r>
          </a:p>
        </p:txBody>
      </p:sp>
    </p:spTree>
    <p:extLst>
      <p:ext uri="{BB962C8B-B14F-4D97-AF65-F5344CB8AC3E}">
        <p14:creationId xmlns:p14="http://schemas.microsoft.com/office/powerpoint/2010/main" val="1523370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noProof="0" dirty="0"/>
              <a:t>Envía</a:t>
            </a:r>
            <a:r>
              <a:rPr lang="es-MX" baseline="0" noProof="0" dirty="0"/>
              <a:t> la grabación y video INCREÍBLES por medio de </a:t>
            </a:r>
            <a:r>
              <a:rPr lang="es-MX" baseline="0" noProof="0" dirty="0" err="1"/>
              <a:t>whatsapp</a:t>
            </a:r>
            <a:r>
              <a:rPr lang="es-MX" baseline="0" noProof="0" dirty="0"/>
              <a:t> Y DIRIGE A LA SIGUIENTE PRESENTACION DE UN EXPERTO</a:t>
            </a:r>
            <a:endParaRPr lang="es-MX" noProof="0" dirty="0"/>
          </a:p>
        </p:txBody>
      </p:sp>
    </p:spTree>
    <p:extLst>
      <p:ext uri="{BB962C8B-B14F-4D97-AF65-F5344CB8AC3E}">
        <p14:creationId xmlns:p14="http://schemas.microsoft.com/office/powerpoint/2010/main" val="3573129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r>
              <a:rPr lang="es-CO" dirty="0"/>
              <a:t>4</a:t>
            </a:r>
          </a:p>
        </p:txBody>
      </p:sp>
      <p:sp>
        <p:nvSpPr>
          <p:cNvPr id="4" name="Marcador de número de diapositiva 3"/>
          <p:cNvSpPr>
            <a:spLocks noGrp="1"/>
          </p:cNvSpPr>
          <p:nvPr>
            <p:ph type="sldNum" sz="quarter" idx="5"/>
          </p:nvPr>
        </p:nvSpPr>
        <p:spPr/>
        <p:txBody>
          <a:bodyPr/>
          <a:lstStyle/>
          <a:p>
            <a:fld id="{C3C612AD-2BC5-374B-8E13-A03CCEB8D1D9}" type="slidenum">
              <a:rPr lang="es-CO" smtClean="0"/>
              <a:t>28</a:t>
            </a:fld>
            <a:endParaRPr lang="es-CO"/>
          </a:p>
        </p:txBody>
      </p:sp>
    </p:spTree>
    <p:extLst>
      <p:ext uri="{BB962C8B-B14F-4D97-AF65-F5344CB8AC3E}">
        <p14:creationId xmlns:p14="http://schemas.microsoft.com/office/powerpoint/2010/main" val="230611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3</a:t>
            </a:fld>
            <a:endParaRPr lang="es-CO"/>
          </a:p>
        </p:txBody>
      </p:sp>
    </p:spTree>
    <p:extLst>
      <p:ext uri="{BB962C8B-B14F-4D97-AF65-F5344CB8AC3E}">
        <p14:creationId xmlns:p14="http://schemas.microsoft.com/office/powerpoint/2010/main" val="115754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4</a:t>
            </a:fld>
            <a:endParaRPr lang="es-CO"/>
          </a:p>
        </p:txBody>
      </p:sp>
    </p:spTree>
    <p:extLst>
      <p:ext uri="{BB962C8B-B14F-4D97-AF65-F5344CB8AC3E}">
        <p14:creationId xmlns:p14="http://schemas.microsoft.com/office/powerpoint/2010/main" val="188766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5</a:t>
            </a:fld>
            <a:endParaRPr lang="es-CO"/>
          </a:p>
        </p:txBody>
      </p:sp>
    </p:spTree>
    <p:extLst>
      <p:ext uri="{BB962C8B-B14F-4D97-AF65-F5344CB8AC3E}">
        <p14:creationId xmlns:p14="http://schemas.microsoft.com/office/powerpoint/2010/main" val="388265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6</a:t>
            </a:fld>
            <a:endParaRPr lang="es-CO"/>
          </a:p>
        </p:txBody>
      </p:sp>
    </p:spTree>
    <p:extLst>
      <p:ext uri="{BB962C8B-B14F-4D97-AF65-F5344CB8AC3E}">
        <p14:creationId xmlns:p14="http://schemas.microsoft.com/office/powerpoint/2010/main" val="3882658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r>
              <a:rPr lang="es-CO" dirty="0"/>
              <a:t>Lets add info for the presenter in the comments here. </a:t>
            </a:r>
          </a:p>
        </p:txBody>
      </p:sp>
      <p:sp>
        <p:nvSpPr>
          <p:cNvPr id="4" name="Marcador de número de diapositiva 3"/>
          <p:cNvSpPr>
            <a:spLocks noGrp="1"/>
          </p:cNvSpPr>
          <p:nvPr>
            <p:ph type="sldNum" sz="quarter" idx="5"/>
          </p:nvPr>
        </p:nvSpPr>
        <p:spPr/>
        <p:txBody>
          <a:bodyPr/>
          <a:lstStyle/>
          <a:p>
            <a:fld id="{C3C612AD-2BC5-374B-8E13-A03CCEB8D1D9}" type="slidenum">
              <a:rPr lang="es-CO" smtClean="0"/>
              <a:t>7</a:t>
            </a:fld>
            <a:endParaRPr lang="es-CO"/>
          </a:p>
        </p:txBody>
      </p:sp>
    </p:spTree>
    <p:extLst>
      <p:ext uri="{BB962C8B-B14F-4D97-AF65-F5344CB8AC3E}">
        <p14:creationId xmlns:p14="http://schemas.microsoft.com/office/powerpoint/2010/main" val="3482979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8</a:t>
            </a:fld>
            <a:endParaRPr lang="es-CO"/>
          </a:p>
        </p:txBody>
      </p:sp>
    </p:spTree>
    <p:extLst>
      <p:ext uri="{BB962C8B-B14F-4D97-AF65-F5344CB8AC3E}">
        <p14:creationId xmlns:p14="http://schemas.microsoft.com/office/powerpoint/2010/main" val="1203067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6888" y="1143000"/>
            <a:ext cx="5864225"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9</a:t>
            </a:fld>
            <a:endParaRPr lang="es-CO"/>
          </a:p>
        </p:txBody>
      </p:sp>
    </p:spTree>
    <p:extLst>
      <p:ext uri="{BB962C8B-B14F-4D97-AF65-F5344CB8AC3E}">
        <p14:creationId xmlns:p14="http://schemas.microsoft.com/office/powerpoint/2010/main" val="117447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2322D0-0071-9D49-8F9E-C5317646E6F9}"/>
              </a:ext>
            </a:extLst>
          </p:cNvPr>
          <p:cNvSpPr>
            <a:spLocks noGrp="1"/>
          </p:cNvSpPr>
          <p:nvPr>
            <p:ph type="ctrTitle"/>
          </p:nvPr>
        </p:nvSpPr>
        <p:spPr>
          <a:xfrm>
            <a:off x="855070" y="589245"/>
            <a:ext cx="5130404" cy="1253490"/>
          </a:xfrm>
        </p:spPr>
        <p:txBody>
          <a:bodyPr anchor="b"/>
          <a:lstStyle>
            <a:lvl1pPr algn="ctr">
              <a:defRPr sz="315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4267CE4C-2D8C-A044-B195-447E11C153C8}"/>
              </a:ext>
            </a:extLst>
          </p:cNvPr>
          <p:cNvSpPr>
            <a:spLocks noGrp="1"/>
          </p:cNvSpPr>
          <p:nvPr>
            <p:ph type="subTitle" idx="1"/>
          </p:nvPr>
        </p:nvSpPr>
        <p:spPr>
          <a:xfrm>
            <a:off x="855070" y="1891072"/>
            <a:ext cx="5130404" cy="869275"/>
          </a:xfrm>
        </p:spPr>
        <p:txBody>
          <a:bodyPr/>
          <a:lstStyle>
            <a:lvl1pPr marL="0" indent="0" algn="ctr">
              <a:buNone/>
              <a:defRPr sz="1260"/>
            </a:lvl1pPr>
            <a:lvl2pPr marL="240013" indent="0" algn="ctr">
              <a:buNone/>
              <a:defRPr sz="1050"/>
            </a:lvl2pPr>
            <a:lvl3pPr marL="480023" indent="0" algn="ctr">
              <a:buNone/>
              <a:defRPr sz="943"/>
            </a:lvl3pPr>
            <a:lvl4pPr marL="720032" indent="0" algn="ctr">
              <a:buNone/>
              <a:defRPr sz="840"/>
            </a:lvl4pPr>
            <a:lvl5pPr marL="960040" indent="0" algn="ctr">
              <a:buNone/>
              <a:defRPr sz="840"/>
            </a:lvl5pPr>
            <a:lvl6pPr marL="1200052" indent="0" algn="ctr">
              <a:buNone/>
              <a:defRPr sz="840"/>
            </a:lvl6pPr>
            <a:lvl7pPr marL="1440062" indent="0" algn="ctr">
              <a:buNone/>
              <a:defRPr sz="840"/>
            </a:lvl7pPr>
            <a:lvl8pPr marL="1680073" indent="0" algn="ctr">
              <a:buNone/>
              <a:defRPr sz="840"/>
            </a:lvl8pPr>
            <a:lvl9pPr marL="1920084" indent="0" algn="ctr">
              <a:buNone/>
              <a:defRPr sz="84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D591A1B4-D5B0-8241-A105-C3A24A7E9517}"/>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5" name="Marcador de pie de página 4">
            <a:extLst>
              <a:ext uri="{FF2B5EF4-FFF2-40B4-BE49-F238E27FC236}">
                <a16:creationId xmlns:a16="http://schemas.microsoft.com/office/drawing/2014/main" id="{E6C5D1C0-9D3F-934C-BBB1-412A60BEBF0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BBEC401-2AE8-5E43-98F2-A736F61BBEE1}"/>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267134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07986-8B16-1546-8BE0-9496A94514A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315A77C-98FA-4A4F-B0EA-AC478483F39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2053E40-1AF8-234A-8950-91984946BEB5}"/>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5" name="Marcador de pie de página 4">
            <a:extLst>
              <a:ext uri="{FF2B5EF4-FFF2-40B4-BE49-F238E27FC236}">
                <a16:creationId xmlns:a16="http://schemas.microsoft.com/office/drawing/2014/main" id="{ABB8F3A0-6BFF-C241-9007-E08CB79CD41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DBDB932-BD23-0946-AB6B-F566DF110B96}"/>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4263350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060706-3C49-8D4F-84CF-E3B0AE47AF1C}"/>
              </a:ext>
            </a:extLst>
          </p:cNvPr>
          <p:cNvSpPr>
            <a:spLocks noGrp="1"/>
          </p:cNvSpPr>
          <p:nvPr>
            <p:ph type="title" orient="vert"/>
          </p:nvPr>
        </p:nvSpPr>
        <p:spPr>
          <a:xfrm>
            <a:off x="4895261" y="191693"/>
            <a:ext cx="1474990" cy="3051216"/>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9523E8F-B6C5-E04D-BD8A-E3C142470DFC}"/>
              </a:ext>
            </a:extLst>
          </p:cNvPr>
          <p:cNvSpPr>
            <a:spLocks noGrp="1"/>
          </p:cNvSpPr>
          <p:nvPr>
            <p:ph type="body" orient="vert" idx="1"/>
          </p:nvPr>
        </p:nvSpPr>
        <p:spPr>
          <a:xfrm>
            <a:off x="470289" y="191693"/>
            <a:ext cx="4339467" cy="305121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7C4CFAA-166D-2445-BD1F-17CECCF99C68}"/>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5" name="Marcador de pie de página 4">
            <a:extLst>
              <a:ext uri="{FF2B5EF4-FFF2-40B4-BE49-F238E27FC236}">
                <a16:creationId xmlns:a16="http://schemas.microsoft.com/office/drawing/2014/main" id="{CF95742F-A843-284D-AA62-E3CA519959D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CDC9317-4D65-0E4B-B919-9927B1A0FFC3}"/>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68046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55069" y="589245"/>
            <a:ext cx="5130404" cy="1253490"/>
          </a:xfrm>
        </p:spPr>
        <p:txBody>
          <a:bodyPr anchor="b"/>
          <a:lstStyle>
            <a:lvl1pPr algn="ctr">
              <a:defRPr sz="315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5069" y="1891072"/>
            <a:ext cx="5130404" cy="869275"/>
          </a:xfrm>
        </p:spPr>
        <p:txBody>
          <a:bodyPr/>
          <a:lstStyle>
            <a:lvl1pPr marL="0" indent="0" algn="ctr">
              <a:buNone/>
              <a:defRPr sz="1260"/>
            </a:lvl1pPr>
            <a:lvl2pPr marL="240023" indent="0" algn="ctr">
              <a:buNone/>
              <a:defRPr sz="1050"/>
            </a:lvl2pPr>
            <a:lvl3pPr marL="480043" indent="0" algn="ctr">
              <a:buNone/>
              <a:defRPr sz="943"/>
            </a:lvl3pPr>
            <a:lvl4pPr marL="720065" indent="0" algn="ctr">
              <a:buNone/>
              <a:defRPr sz="840"/>
            </a:lvl4pPr>
            <a:lvl5pPr marL="960087" indent="0" algn="ctr">
              <a:buNone/>
              <a:defRPr sz="840"/>
            </a:lvl5pPr>
            <a:lvl6pPr marL="1200107" indent="0" algn="ctr">
              <a:buNone/>
              <a:defRPr sz="840"/>
            </a:lvl6pPr>
            <a:lvl7pPr marL="1440131" indent="0" algn="ctr">
              <a:buNone/>
              <a:defRPr sz="840"/>
            </a:lvl7pPr>
            <a:lvl8pPr marL="1680152" indent="0" algn="ctr">
              <a:buNone/>
              <a:defRPr sz="840"/>
            </a:lvl8pPr>
            <a:lvl9pPr marL="1920174" indent="0" algn="ctr">
              <a:buNone/>
              <a:defRPr sz="8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428778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167454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6725" y="897616"/>
            <a:ext cx="5899964" cy="1497688"/>
          </a:xfrm>
        </p:spPr>
        <p:txBody>
          <a:bodyPr anchor="b"/>
          <a:lstStyle>
            <a:lvl1pPr>
              <a:defRPr sz="315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6725" y="2409470"/>
            <a:ext cx="5899964" cy="787597"/>
          </a:xfrm>
        </p:spPr>
        <p:txBody>
          <a:bodyPr/>
          <a:lstStyle>
            <a:lvl1pPr marL="0" indent="0">
              <a:buNone/>
              <a:defRPr sz="1260">
                <a:solidFill>
                  <a:schemeClr val="tx1">
                    <a:tint val="75000"/>
                  </a:schemeClr>
                </a:solidFill>
              </a:defRPr>
            </a:lvl1pPr>
            <a:lvl2pPr marL="240023" indent="0">
              <a:buNone/>
              <a:defRPr sz="1050">
                <a:solidFill>
                  <a:schemeClr val="tx1">
                    <a:tint val="75000"/>
                  </a:schemeClr>
                </a:solidFill>
              </a:defRPr>
            </a:lvl2pPr>
            <a:lvl3pPr marL="480043" indent="0">
              <a:buNone/>
              <a:defRPr sz="943">
                <a:solidFill>
                  <a:schemeClr val="tx1">
                    <a:tint val="75000"/>
                  </a:schemeClr>
                </a:solidFill>
              </a:defRPr>
            </a:lvl3pPr>
            <a:lvl4pPr marL="720065" indent="0">
              <a:buNone/>
              <a:defRPr sz="840">
                <a:solidFill>
                  <a:schemeClr val="tx1">
                    <a:tint val="75000"/>
                  </a:schemeClr>
                </a:solidFill>
              </a:defRPr>
            </a:lvl4pPr>
            <a:lvl5pPr marL="960087" indent="0">
              <a:buNone/>
              <a:defRPr sz="840">
                <a:solidFill>
                  <a:schemeClr val="tx1">
                    <a:tint val="75000"/>
                  </a:schemeClr>
                </a:solidFill>
              </a:defRPr>
            </a:lvl5pPr>
            <a:lvl6pPr marL="1200107" indent="0">
              <a:buNone/>
              <a:defRPr sz="840">
                <a:solidFill>
                  <a:schemeClr val="tx1">
                    <a:tint val="75000"/>
                  </a:schemeClr>
                </a:solidFill>
              </a:defRPr>
            </a:lvl6pPr>
            <a:lvl7pPr marL="1440131" indent="0">
              <a:buNone/>
              <a:defRPr sz="840">
                <a:solidFill>
                  <a:schemeClr val="tx1">
                    <a:tint val="75000"/>
                  </a:schemeClr>
                </a:solidFill>
              </a:defRPr>
            </a:lvl7pPr>
            <a:lvl8pPr marL="1680152" indent="0">
              <a:buNone/>
              <a:defRPr sz="840">
                <a:solidFill>
                  <a:schemeClr val="tx1">
                    <a:tint val="75000"/>
                  </a:schemeClr>
                </a:solidFill>
              </a:defRPr>
            </a:lvl8pPr>
            <a:lvl9pPr marL="1920174" indent="0">
              <a:buNone/>
              <a:defRPr sz="84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046386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0292" y="958456"/>
            <a:ext cx="2907229" cy="2284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63027" y="958456"/>
            <a:ext cx="2907229" cy="2284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F147BF-64F8-B843-82F6-5C656DFCB4CC}" type="datetimeFigureOut">
              <a:rPr lang="es-CO" smtClean="0"/>
              <a:t>26/03/2020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93227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1178" y="191696"/>
            <a:ext cx="5899964" cy="69592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181" y="882612"/>
            <a:ext cx="2893867" cy="432555"/>
          </a:xfrm>
        </p:spPr>
        <p:txBody>
          <a:bodyPr anchor="b"/>
          <a:lstStyle>
            <a:lvl1pPr marL="0" indent="0">
              <a:buNone/>
              <a:defRPr sz="1260" b="1"/>
            </a:lvl1pPr>
            <a:lvl2pPr marL="240023" indent="0">
              <a:buNone/>
              <a:defRPr sz="1050" b="1"/>
            </a:lvl2pPr>
            <a:lvl3pPr marL="480043" indent="0">
              <a:buNone/>
              <a:defRPr sz="943" b="1"/>
            </a:lvl3pPr>
            <a:lvl4pPr marL="720065" indent="0">
              <a:buNone/>
              <a:defRPr sz="840" b="1"/>
            </a:lvl4pPr>
            <a:lvl5pPr marL="960087" indent="0">
              <a:buNone/>
              <a:defRPr sz="840" b="1"/>
            </a:lvl5pPr>
            <a:lvl6pPr marL="1200107" indent="0">
              <a:buNone/>
              <a:defRPr sz="840" b="1"/>
            </a:lvl6pPr>
            <a:lvl7pPr marL="1440131" indent="0">
              <a:buNone/>
              <a:defRPr sz="840" b="1"/>
            </a:lvl7pPr>
            <a:lvl8pPr marL="1680152" indent="0">
              <a:buNone/>
              <a:defRPr sz="840" b="1"/>
            </a:lvl8pPr>
            <a:lvl9pPr marL="1920174" indent="0">
              <a:buNone/>
              <a:defRPr sz="840" b="1"/>
            </a:lvl9pPr>
          </a:lstStyle>
          <a:p>
            <a:pPr lvl="0"/>
            <a:r>
              <a:rPr lang="es-ES"/>
              <a:t>Haga clic para modificar los estilos de texto del patrón</a:t>
            </a:r>
          </a:p>
        </p:txBody>
      </p:sp>
      <p:sp>
        <p:nvSpPr>
          <p:cNvPr id="4" name="Content Placeholder 3"/>
          <p:cNvSpPr>
            <a:spLocks noGrp="1"/>
          </p:cNvSpPr>
          <p:nvPr>
            <p:ph sz="half" idx="2"/>
          </p:nvPr>
        </p:nvSpPr>
        <p:spPr>
          <a:xfrm>
            <a:off x="471181" y="1315167"/>
            <a:ext cx="2893867" cy="19344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63024" y="882612"/>
            <a:ext cx="2908121" cy="432555"/>
          </a:xfrm>
        </p:spPr>
        <p:txBody>
          <a:bodyPr anchor="b"/>
          <a:lstStyle>
            <a:lvl1pPr marL="0" indent="0">
              <a:buNone/>
              <a:defRPr sz="1260" b="1"/>
            </a:lvl1pPr>
            <a:lvl2pPr marL="240023" indent="0">
              <a:buNone/>
              <a:defRPr sz="1050" b="1"/>
            </a:lvl2pPr>
            <a:lvl3pPr marL="480043" indent="0">
              <a:buNone/>
              <a:defRPr sz="943" b="1"/>
            </a:lvl3pPr>
            <a:lvl4pPr marL="720065" indent="0">
              <a:buNone/>
              <a:defRPr sz="840" b="1"/>
            </a:lvl4pPr>
            <a:lvl5pPr marL="960087" indent="0">
              <a:buNone/>
              <a:defRPr sz="840" b="1"/>
            </a:lvl5pPr>
            <a:lvl6pPr marL="1200107" indent="0">
              <a:buNone/>
              <a:defRPr sz="840" b="1"/>
            </a:lvl6pPr>
            <a:lvl7pPr marL="1440131" indent="0">
              <a:buNone/>
              <a:defRPr sz="840" b="1"/>
            </a:lvl7pPr>
            <a:lvl8pPr marL="1680152" indent="0">
              <a:buNone/>
              <a:defRPr sz="840" b="1"/>
            </a:lvl8pPr>
            <a:lvl9pPr marL="1920174" indent="0">
              <a:buNone/>
              <a:defRPr sz="840" b="1"/>
            </a:lvl9pPr>
          </a:lstStyle>
          <a:p>
            <a:pPr lvl="0"/>
            <a:r>
              <a:rPr lang="es-ES"/>
              <a:t>Haga clic para modificar los estilos de texto del patrón</a:t>
            </a:r>
          </a:p>
        </p:txBody>
      </p:sp>
      <p:sp>
        <p:nvSpPr>
          <p:cNvPr id="6" name="Content Placeholder 5"/>
          <p:cNvSpPr>
            <a:spLocks noGrp="1"/>
          </p:cNvSpPr>
          <p:nvPr>
            <p:ph sz="quarter" idx="4"/>
          </p:nvPr>
        </p:nvSpPr>
        <p:spPr>
          <a:xfrm>
            <a:off x="3463024" y="1315167"/>
            <a:ext cx="2908121" cy="19344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EF147BF-64F8-B843-82F6-5C656DFCB4CC}" type="datetimeFigureOut">
              <a:rPr lang="es-CO" smtClean="0"/>
              <a:t>26/03/2020</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406943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EF147BF-64F8-B843-82F6-5C656DFCB4CC}" type="datetimeFigureOut">
              <a:rPr lang="es-CO" smtClean="0"/>
              <a:t>26/03/2020</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86040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147BF-64F8-B843-82F6-5C656DFCB4CC}" type="datetimeFigureOut">
              <a:rPr lang="es-CO" smtClean="0"/>
              <a:t>26/03/2020</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328038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1179" y="240032"/>
            <a:ext cx="2206250" cy="840106"/>
          </a:xfrm>
        </p:spPr>
        <p:txBody>
          <a:bodyPr anchor="b"/>
          <a:lstStyle>
            <a:lvl1pPr>
              <a:defRPr sz="168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8122" y="518400"/>
            <a:ext cx="3463021" cy="2558653"/>
          </a:xfrm>
        </p:spPr>
        <p:txBody>
          <a:bodyPr/>
          <a:lstStyle>
            <a:lvl1pPr>
              <a:defRPr sz="1680"/>
            </a:lvl1pPr>
            <a:lvl2pPr>
              <a:defRPr sz="1470"/>
            </a:lvl2pPr>
            <a:lvl3pPr>
              <a:defRPr sz="126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1179" y="1080136"/>
            <a:ext cx="2206250" cy="2001084"/>
          </a:xfrm>
        </p:spPr>
        <p:txBody>
          <a:bodyPr/>
          <a:lstStyle>
            <a:lvl1pPr marL="0" indent="0">
              <a:buNone/>
              <a:defRPr sz="840"/>
            </a:lvl1pPr>
            <a:lvl2pPr marL="240023" indent="0">
              <a:buNone/>
              <a:defRPr sz="736"/>
            </a:lvl2pPr>
            <a:lvl3pPr marL="480043" indent="0">
              <a:buNone/>
              <a:defRPr sz="630"/>
            </a:lvl3pPr>
            <a:lvl4pPr marL="720065" indent="0">
              <a:buNone/>
              <a:defRPr sz="526"/>
            </a:lvl4pPr>
            <a:lvl5pPr marL="960087" indent="0">
              <a:buNone/>
              <a:defRPr sz="526"/>
            </a:lvl5pPr>
            <a:lvl6pPr marL="1200107" indent="0">
              <a:buNone/>
              <a:defRPr sz="526"/>
            </a:lvl6pPr>
            <a:lvl7pPr marL="1440131" indent="0">
              <a:buNone/>
              <a:defRPr sz="526"/>
            </a:lvl7pPr>
            <a:lvl8pPr marL="1680152" indent="0">
              <a:buNone/>
              <a:defRPr sz="526"/>
            </a:lvl8pPr>
            <a:lvl9pPr marL="1920174" indent="0">
              <a:buNone/>
              <a:defRPr sz="526"/>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EF147BF-64F8-B843-82F6-5C656DFCB4CC}" type="datetimeFigureOut">
              <a:rPr lang="es-CO" smtClean="0"/>
              <a:t>26/03/2020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36044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F2D2F-E900-FF48-B21C-2304F4C971E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A4ED448-AC38-4B41-9DE0-D6C9ADA02D0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29C3ABD-11AC-5E4C-AD41-37BDE0AEEF0A}"/>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5" name="Marcador de pie de página 4">
            <a:extLst>
              <a:ext uri="{FF2B5EF4-FFF2-40B4-BE49-F238E27FC236}">
                <a16:creationId xmlns:a16="http://schemas.microsoft.com/office/drawing/2014/main" id="{3A4743D1-F30A-6F4F-ADD7-8AFC5E50A53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3129EFB-81AA-694C-B204-64B01E49694B}"/>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1933350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1179" y="240032"/>
            <a:ext cx="2206250" cy="840106"/>
          </a:xfrm>
        </p:spPr>
        <p:txBody>
          <a:bodyPr anchor="b"/>
          <a:lstStyle>
            <a:lvl1pPr>
              <a:defRPr sz="168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08122" y="518400"/>
            <a:ext cx="3463021" cy="2558653"/>
          </a:xfrm>
        </p:spPr>
        <p:txBody>
          <a:bodyPr anchor="t"/>
          <a:lstStyle>
            <a:lvl1pPr marL="0" indent="0">
              <a:buNone/>
              <a:defRPr sz="1680"/>
            </a:lvl1pPr>
            <a:lvl2pPr marL="240023" indent="0">
              <a:buNone/>
              <a:defRPr sz="1470"/>
            </a:lvl2pPr>
            <a:lvl3pPr marL="480043" indent="0">
              <a:buNone/>
              <a:defRPr sz="1260"/>
            </a:lvl3pPr>
            <a:lvl4pPr marL="720065" indent="0">
              <a:buNone/>
              <a:defRPr sz="1050"/>
            </a:lvl4pPr>
            <a:lvl5pPr marL="960087" indent="0">
              <a:buNone/>
              <a:defRPr sz="1050"/>
            </a:lvl5pPr>
            <a:lvl6pPr marL="1200107" indent="0">
              <a:buNone/>
              <a:defRPr sz="1050"/>
            </a:lvl6pPr>
            <a:lvl7pPr marL="1440131" indent="0">
              <a:buNone/>
              <a:defRPr sz="1050"/>
            </a:lvl7pPr>
            <a:lvl8pPr marL="1680152" indent="0">
              <a:buNone/>
              <a:defRPr sz="1050"/>
            </a:lvl8pPr>
            <a:lvl9pPr marL="1920174" indent="0">
              <a:buNone/>
              <a:defRPr sz="105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1179" y="1080136"/>
            <a:ext cx="2206250" cy="2001084"/>
          </a:xfrm>
        </p:spPr>
        <p:txBody>
          <a:bodyPr/>
          <a:lstStyle>
            <a:lvl1pPr marL="0" indent="0">
              <a:buNone/>
              <a:defRPr sz="840"/>
            </a:lvl1pPr>
            <a:lvl2pPr marL="240023" indent="0">
              <a:buNone/>
              <a:defRPr sz="736"/>
            </a:lvl2pPr>
            <a:lvl3pPr marL="480043" indent="0">
              <a:buNone/>
              <a:defRPr sz="630"/>
            </a:lvl3pPr>
            <a:lvl4pPr marL="720065" indent="0">
              <a:buNone/>
              <a:defRPr sz="526"/>
            </a:lvl4pPr>
            <a:lvl5pPr marL="960087" indent="0">
              <a:buNone/>
              <a:defRPr sz="526"/>
            </a:lvl5pPr>
            <a:lvl6pPr marL="1200107" indent="0">
              <a:buNone/>
              <a:defRPr sz="526"/>
            </a:lvl6pPr>
            <a:lvl7pPr marL="1440131" indent="0">
              <a:buNone/>
              <a:defRPr sz="526"/>
            </a:lvl7pPr>
            <a:lvl8pPr marL="1680152" indent="0">
              <a:buNone/>
              <a:defRPr sz="526"/>
            </a:lvl8pPr>
            <a:lvl9pPr marL="1920174" indent="0">
              <a:buNone/>
              <a:defRPr sz="526"/>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EF147BF-64F8-B843-82F6-5C656DFCB4CC}" type="datetimeFigureOut">
              <a:rPr lang="es-CO" smtClean="0"/>
              <a:t>26/03/2020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970694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211380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95261" y="191693"/>
            <a:ext cx="1474990" cy="305121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0288" y="191693"/>
            <a:ext cx="4339466" cy="305121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707110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53505" y="240255"/>
            <a:ext cx="1783451" cy="314245"/>
          </a:xfrm>
        </p:spPr>
        <p:txBody>
          <a:bodyPr lIns="0" tIns="0" rIns="0" bIns="0"/>
          <a:lstStyle>
            <a:lvl1pPr>
              <a:defRPr sz="2042" b="1" i="0">
                <a:solidFill>
                  <a:schemeClr val="bg1"/>
                </a:solidFill>
                <a:latin typeface="Arial"/>
                <a:cs typeface="Arial"/>
              </a:defRPr>
            </a:lvl1pPr>
          </a:lstStyle>
          <a:p>
            <a:endParaRPr/>
          </a:p>
        </p:txBody>
      </p:sp>
      <p:sp>
        <p:nvSpPr>
          <p:cNvPr id="3" name="Holder 3"/>
          <p:cNvSpPr>
            <a:spLocks noGrp="1"/>
          </p:cNvSpPr>
          <p:nvPr>
            <p:ph sz="half" idx="2"/>
          </p:nvPr>
        </p:nvSpPr>
        <p:spPr>
          <a:xfrm>
            <a:off x="635813" y="924976"/>
            <a:ext cx="3077530" cy="181332"/>
          </a:xfrm>
          <a:prstGeom prst="rect">
            <a:avLst/>
          </a:prstGeom>
        </p:spPr>
        <p:txBody>
          <a:bodyPr wrap="square" lIns="0" tIns="0" rIns="0" bIns="0">
            <a:spAutoFit/>
          </a:bodyPr>
          <a:lstStyle>
            <a:lvl1pPr>
              <a:defRPr sz="1309" b="0" i="0">
                <a:solidFill>
                  <a:srgbClr val="904199"/>
                </a:solidFill>
                <a:latin typeface="Arial"/>
                <a:cs typeface="Arial"/>
              </a:defRPr>
            </a:lvl1pPr>
          </a:lstStyle>
          <a:p>
            <a:endParaRPr/>
          </a:p>
        </p:txBody>
      </p:sp>
      <p:sp>
        <p:nvSpPr>
          <p:cNvPr id="4" name="Holder 4"/>
          <p:cNvSpPr>
            <a:spLocks noGrp="1"/>
          </p:cNvSpPr>
          <p:nvPr>
            <p:ph sz="half" idx="3"/>
          </p:nvPr>
        </p:nvSpPr>
        <p:spPr>
          <a:xfrm>
            <a:off x="4015425" y="705369"/>
            <a:ext cx="2655424" cy="195887"/>
          </a:xfrm>
          <a:prstGeom prst="rect">
            <a:avLst/>
          </a:prstGeom>
        </p:spPr>
        <p:txBody>
          <a:bodyPr wrap="square" lIns="0" tIns="0" rIns="0" bIns="0">
            <a:spAutoFit/>
          </a:bodyPr>
          <a:lstStyle>
            <a:lvl1pPr>
              <a:defRPr sz="1414" b="0" i="0">
                <a:solidFill>
                  <a:srgbClr val="90419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603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7911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Texto del título</a:t>
            </a:r>
          </a:p>
        </p:txBody>
      </p:sp>
      <p:sp>
        <p:nvSpPr>
          <p:cNvPr id="21" name="Shape 2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162788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55069" y="589245"/>
            <a:ext cx="5130404" cy="1253490"/>
          </a:xfrm>
        </p:spPr>
        <p:txBody>
          <a:bodyPr anchor="b"/>
          <a:lstStyle>
            <a:lvl1pPr algn="ctr">
              <a:defRPr sz="2947"/>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5069" y="1891073"/>
            <a:ext cx="5130404" cy="869275"/>
          </a:xfrm>
        </p:spPr>
        <p:txBody>
          <a:bodyPr/>
          <a:lstStyle>
            <a:lvl1pPr marL="0" indent="0" algn="ctr">
              <a:buNone/>
              <a:defRPr sz="1179"/>
            </a:lvl1pPr>
            <a:lvl2pPr marL="224591" indent="0" algn="ctr">
              <a:buNone/>
              <a:defRPr sz="982"/>
            </a:lvl2pPr>
            <a:lvl3pPr marL="449180" indent="0" algn="ctr">
              <a:buNone/>
              <a:defRPr sz="883"/>
            </a:lvl3pPr>
            <a:lvl4pPr marL="673770" indent="0" algn="ctr">
              <a:buNone/>
              <a:defRPr sz="786"/>
            </a:lvl4pPr>
            <a:lvl5pPr marL="898361" indent="0" algn="ctr">
              <a:buNone/>
              <a:defRPr sz="786"/>
            </a:lvl5pPr>
            <a:lvl6pPr marL="1122949" indent="0" algn="ctr">
              <a:buNone/>
              <a:defRPr sz="786"/>
            </a:lvl6pPr>
            <a:lvl7pPr marL="1347541" indent="0" algn="ctr">
              <a:buNone/>
              <a:defRPr sz="786"/>
            </a:lvl7pPr>
            <a:lvl8pPr marL="1572131" indent="0" algn="ctr">
              <a:buNone/>
              <a:defRPr sz="786"/>
            </a:lvl8pPr>
            <a:lvl9pPr marL="1796721" indent="0" algn="ctr">
              <a:buNone/>
              <a:defRPr sz="786"/>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506847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2765495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6725" y="897616"/>
            <a:ext cx="5899964" cy="1497688"/>
          </a:xfrm>
        </p:spPr>
        <p:txBody>
          <a:bodyPr anchor="b"/>
          <a:lstStyle>
            <a:lvl1pPr>
              <a:defRPr sz="2947"/>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6725" y="2409471"/>
            <a:ext cx="5899964" cy="787597"/>
          </a:xfrm>
        </p:spPr>
        <p:txBody>
          <a:bodyPr/>
          <a:lstStyle>
            <a:lvl1pPr marL="0" indent="0">
              <a:buNone/>
              <a:defRPr sz="1179">
                <a:solidFill>
                  <a:schemeClr val="tx1">
                    <a:tint val="75000"/>
                  </a:schemeClr>
                </a:solidFill>
              </a:defRPr>
            </a:lvl1pPr>
            <a:lvl2pPr marL="224591" indent="0">
              <a:buNone/>
              <a:defRPr sz="982">
                <a:solidFill>
                  <a:schemeClr val="tx1">
                    <a:tint val="75000"/>
                  </a:schemeClr>
                </a:solidFill>
              </a:defRPr>
            </a:lvl2pPr>
            <a:lvl3pPr marL="449180" indent="0">
              <a:buNone/>
              <a:defRPr sz="883">
                <a:solidFill>
                  <a:schemeClr val="tx1">
                    <a:tint val="75000"/>
                  </a:schemeClr>
                </a:solidFill>
              </a:defRPr>
            </a:lvl3pPr>
            <a:lvl4pPr marL="673770" indent="0">
              <a:buNone/>
              <a:defRPr sz="786">
                <a:solidFill>
                  <a:schemeClr val="tx1">
                    <a:tint val="75000"/>
                  </a:schemeClr>
                </a:solidFill>
              </a:defRPr>
            </a:lvl4pPr>
            <a:lvl5pPr marL="898361" indent="0">
              <a:buNone/>
              <a:defRPr sz="786">
                <a:solidFill>
                  <a:schemeClr val="tx1">
                    <a:tint val="75000"/>
                  </a:schemeClr>
                </a:solidFill>
              </a:defRPr>
            </a:lvl5pPr>
            <a:lvl6pPr marL="1122949" indent="0">
              <a:buNone/>
              <a:defRPr sz="786">
                <a:solidFill>
                  <a:schemeClr val="tx1">
                    <a:tint val="75000"/>
                  </a:schemeClr>
                </a:solidFill>
              </a:defRPr>
            </a:lvl6pPr>
            <a:lvl7pPr marL="1347541" indent="0">
              <a:buNone/>
              <a:defRPr sz="786">
                <a:solidFill>
                  <a:schemeClr val="tx1">
                    <a:tint val="75000"/>
                  </a:schemeClr>
                </a:solidFill>
              </a:defRPr>
            </a:lvl7pPr>
            <a:lvl8pPr marL="1572131" indent="0">
              <a:buNone/>
              <a:defRPr sz="786">
                <a:solidFill>
                  <a:schemeClr val="tx1">
                    <a:tint val="75000"/>
                  </a:schemeClr>
                </a:solidFill>
              </a:defRPr>
            </a:lvl8pPr>
            <a:lvl9pPr marL="1796721" indent="0">
              <a:buNone/>
              <a:defRPr sz="786">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995102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0293" y="958457"/>
            <a:ext cx="2907229" cy="2284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63028" y="958457"/>
            <a:ext cx="2907229" cy="2284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F147BF-64F8-B843-82F6-5C656DFCB4CC}" type="datetimeFigureOut">
              <a:rPr lang="es-CO" smtClean="0"/>
              <a:t>26/03/2020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209949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7B6A2-91EC-304E-A220-1614FF76A4A3}"/>
              </a:ext>
            </a:extLst>
          </p:cNvPr>
          <p:cNvSpPr>
            <a:spLocks noGrp="1"/>
          </p:cNvSpPr>
          <p:nvPr>
            <p:ph type="title"/>
          </p:nvPr>
        </p:nvSpPr>
        <p:spPr>
          <a:xfrm>
            <a:off x="466725" y="897616"/>
            <a:ext cx="5899964" cy="1497688"/>
          </a:xfrm>
        </p:spPr>
        <p:txBody>
          <a:bodyPr anchor="b"/>
          <a:lstStyle>
            <a:lvl1pPr>
              <a:defRPr sz="315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104F616-C6D3-8C4A-8CE2-5393FC8F98F4}"/>
              </a:ext>
            </a:extLst>
          </p:cNvPr>
          <p:cNvSpPr>
            <a:spLocks noGrp="1"/>
          </p:cNvSpPr>
          <p:nvPr>
            <p:ph type="body" idx="1"/>
          </p:nvPr>
        </p:nvSpPr>
        <p:spPr>
          <a:xfrm>
            <a:off x="466725" y="2409470"/>
            <a:ext cx="5899964" cy="787597"/>
          </a:xfrm>
        </p:spPr>
        <p:txBody>
          <a:bodyPr/>
          <a:lstStyle>
            <a:lvl1pPr marL="0" indent="0">
              <a:buNone/>
              <a:defRPr sz="1260">
                <a:solidFill>
                  <a:schemeClr val="tx1">
                    <a:tint val="75000"/>
                  </a:schemeClr>
                </a:solidFill>
              </a:defRPr>
            </a:lvl1pPr>
            <a:lvl2pPr marL="240013" indent="0">
              <a:buNone/>
              <a:defRPr sz="1050">
                <a:solidFill>
                  <a:schemeClr val="tx1">
                    <a:tint val="75000"/>
                  </a:schemeClr>
                </a:solidFill>
              </a:defRPr>
            </a:lvl2pPr>
            <a:lvl3pPr marL="480023" indent="0">
              <a:buNone/>
              <a:defRPr sz="943">
                <a:solidFill>
                  <a:schemeClr val="tx1">
                    <a:tint val="75000"/>
                  </a:schemeClr>
                </a:solidFill>
              </a:defRPr>
            </a:lvl3pPr>
            <a:lvl4pPr marL="720032" indent="0">
              <a:buNone/>
              <a:defRPr sz="840">
                <a:solidFill>
                  <a:schemeClr val="tx1">
                    <a:tint val="75000"/>
                  </a:schemeClr>
                </a:solidFill>
              </a:defRPr>
            </a:lvl4pPr>
            <a:lvl5pPr marL="960040" indent="0">
              <a:buNone/>
              <a:defRPr sz="840">
                <a:solidFill>
                  <a:schemeClr val="tx1">
                    <a:tint val="75000"/>
                  </a:schemeClr>
                </a:solidFill>
              </a:defRPr>
            </a:lvl5pPr>
            <a:lvl6pPr marL="1200052" indent="0">
              <a:buNone/>
              <a:defRPr sz="840">
                <a:solidFill>
                  <a:schemeClr val="tx1">
                    <a:tint val="75000"/>
                  </a:schemeClr>
                </a:solidFill>
              </a:defRPr>
            </a:lvl6pPr>
            <a:lvl7pPr marL="1440062" indent="0">
              <a:buNone/>
              <a:defRPr sz="840">
                <a:solidFill>
                  <a:schemeClr val="tx1">
                    <a:tint val="75000"/>
                  </a:schemeClr>
                </a:solidFill>
              </a:defRPr>
            </a:lvl7pPr>
            <a:lvl8pPr marL="1680073" indent="0">
              <a:buNone/>
              <a:defRPr sz="840">
                <a:solidFill>
                  <a:schemeClr val="tx1">
                    <a:tint val="75000"/>
                  </a:schemeClr>
                </a:solidFill>
              </a:defRPr>
            </a:lvl8pPr>
            <a:lvl9pPr marL="1920084" indent="0">
              <a:buNone/>
              <a:defRPr sz="84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83274C-2D80-6A4E-B907-F90E4B561C8D}"/>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5" name="Marcador de pie de página 4">
            <a:extLst>
              <a:ext uri="{FF2B5EF4-FFF2-40B4-BE49-F238E27FC236}">
                <a16:creationId xmlns:a16="http://schemas.microsoft.com/office/drawing/2014/main" id="{95777CC6-BBEB-ED4D-99BE-7CA0C8DA5B3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C0C287F-B81F-4247-A0C1-0F38D0D9E882}"/>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2762524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1178" y="191697"/>
            <a:ext cx="5899964" cy="69592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182" y="882613"/>
            <a:ext cx="2893867" cy="432555"/>
          </a:xfrm>
        </p:spPr>
        <p:txBody>
          <a:bodyPr anchor="b"/>
          <a:lstStyle>
            <a:lvl1pPr marL="0" indent="0">
              <a:buNone/>
              <a:defRPr sz="1179" b="1"/>
            </a:lvl1pPr>
            <a:lvl2pPr marL="224591" indent="0">
              <a:buNone/>
              <a:defRPr sz="982" b="1"/>
            </a:lvl2pPr>
            <a:lvl3pPr marL="449180" indent="0">
              <a:buNone/>
              <a:defRPr sz="883" b="1"/>
            </a:lvl3pPr>
            <a:lvl4pPr marL="673770" indent="0">
              <a:buNone/>
              <a:defRPr sz="786" b="1"/>
            </a:lvl4pPr>
            <a:lvl5pPr marL="898361" indent="0">
              <a:buNone/>
              <a:defRPr sz="786" b="1"/>
            </a:lvl5pPr>
            <a:lvl6pPr marL="1122949" indent="0">
              <a:buNone/>
              <a:defRPr sz="786" b="1"/>
            </a:lvl6pPr>
            <a:lvl7pPr marL="1347541" indent="0">
              <a:buNone/>
              <a:defRPr sz="786" b="1"/>
            </a:lvl7pPr>
            <a:lvl8pPr marL="1572131" indent="0">
              <a:buNone/>
              <a:defRPr sz="786" b="1"/>
            </a:lvl8pPr>
            <a:lvl9pPr marL="1796721" indent="0">
              <a:buNone/>
              <a:defRPr sz="786" b="1"/>
            </a:lvl9pPr>
          </a:lstStyle>
          <a:p>
            <a:pPr lvl="0"/>
            <a:r>
              <a:rPr lang="es-ES"/>
              <a:t>Haga clic para modificar los estilos de texto del patrón</a:t>
            </a:r>
          </a:p>
        </p:txBody>
      </p:sp>
      <p:sp>
        <p:nvSpPr>
          <p:cNvPr id="4" name="Content Placeholder 3"/>
          <p:cNvSpPr>
            <a:spLocks noGrp="1"/>
          </p:cNvSpPr>
          <p:nvPr>
            <p:ph sz="half" idx="2"/>
          </p:nvPr>
        </p:nvSpPr>
        <p:spPr>
          <a:xfrm>
            <a:off x="471182" y="1315167"/>
            <a:ext cx="2893867" cy="19344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63024" y="882613"/>
            <a:ext cx="2908121" cy="432555"/>
          </a:xfrm>
        </p:spPr>
        <p:txBody>
          <a:bodyPr anchor="b"/>
          <a:lstStyle>
            <a:lvl1pPr marL="0" indent="0">
              <a:buNone/>
              <a:defRPr sz="1179" b="1"/>
            </a:lvl1pPr>
            <a:lvl2pPr marL="224591" indent="0">
              <a:buNone/>
              <a:defRPr sz="982" b="1"/>
            </a:lvl2pPr>
            <a:lvl3pPr marL="449180" indent="0">
              <a:buNone/>
              <a:defRPr sz="883" b="1"/>
            </a:lvl3pPr>
            <a:lvl4pPr marL="673770" indent="0">
              <a:buNone/>
              <a:defRPr sz="786" b="1"/>
            </a:lvl4pPr>
            <a:lvl5pPr marL="898361" indent="0">
              <a:buNone/>
              <a:defRPr sz="786" b="1"/>
            </a:lvl5pPr>
            <a:lvl6pPr marL="1122949" indent="0">
              <a:buNone/>
              <a:defRPr sz="786" b="1"/>
            </a:lvl6pPr>
            <a:lvl7pPr marL="1347541" indent="0">
              <a:buNone/>
              <a:defRPr sz="786" b="1"/>
            </a:lvl7pPr>
            <a:lvl8pPr marL="1572131" indent="0">
              <a:buNone/>
              <a:defRPr sz="786" b="1"/>
            </a:lvl8pPr>
            <a:lvl9pPr marL="1796721" indent="0">
              <a:buNone/>
              <a:defRPr sz="786" b="1"/>
            </a:lvl9pPr>
          </a:lstStyle>
          <a:p>
            <a:pPr lvl="0"/>
            <a:r>
              <a:rPr lang="es-ES"/>
              <a:t>Haga clic para modificar los estilos de texto del patrón</a:t>
            </a:r>
          </a:p>
        </p:txBody>
      </p:sp>
      <p:sp>
        <p:nvSpPr>
          <p:cNvPr id="6" name="Content Placeholder 5"/>
          <p:cNvSpPr>
            <a:spLocks noGrp="1"/>
          </p:cNvSpPr>
          <p:nvPr>
            <p:ph sz="quarter" idx="4"/>
          </p:nvPr>
        </p:nvSpPr>
        <p:spPr>
          <a:xfrm>
            <a:off x="3463024" y="1315167"/>
            <a:ext cx="2908121" cy="19344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EF147BF-64F8-B843-82F6-5C656DFCB4CC}" type="datetimeFigureOut">
              <a:rPr lang="es-CO" smtClean="0"/>
              <a:t>26/03/2020</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4235402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EF147BF-64F8-B843-82F6-5C656DFCB4CC}" type="datetimeFigureOut">
              <a:rPr lang="es-CO" smtClean="0"/>
              <a:t>26/03/2020</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319270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147BF-64F8-B843-82F6-5C656DFCB4CC}" type="datetimeFigureOut">
              <a:rPr lang="es-CO" smtClean="0"/>
              <a:t>26/03/2020</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744392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1179" y="240032"/>
            <a:ext cx="2206250" cy="840106"/>
          </a:xfrm>
        </p:spPr>
        <p:txBody>
          <a:bodyPr anchor="b"/>
          <a:lstStyle>
            <a:lvl1pPr>
              <a:defRPr sz="1572"/>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8123" y="518401"/>
            <a:ext cx="3463021" cy="2558653"/>
          </a:xfrm>
        </p:spPr>
        <p:txBody>
          <a:bodyPr/>
          <a:lstStyle>
            <a:lvl1pPr>
              <a:defRPr sz="1572"/>
            </a:lvl1pPr>
            <a:lvl2pPr>
              <a:defRPr sz="1376"/>
            </a:lvl2pPr>
            <a:lvl3pPr>
              <a:defRPr sz="1179"/>
            </a:lvl3pPr>
            <a:lvl4pPr>
              <a:defRPr sz="982"/>
            </a:lvl4pPr>
            <a:lvl5pPr>
              <a:defRPr sz="982"/>
            </a:lvl5pPr>
            <a:lvl6pPr>
              <a:defRPr sz="982"/>
            </a:lvl6pPr>
            <a:lvl7pPr>
              <a:defRPr sz="982"/>
            </a:lvl7pPr>
            <a:lvl8pPr>
              <a:defRPr sz="982"/>
            </a:lvl8pPr>
            <a:lvl9pPr>
              <a:defRPr sz="982"/>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1179" y="1080136"/>
            <a:ext cx="2206250" cy="2001084"/>
          </a:xfrm>
        </p:spPr>
        <p:txBody>
          <a:bodyPr/>
          <a:lstStyle>
            <a:lvl1pPr marL="0" indent="0">
              <a:buNone/>
              <a:defRPr sz="786"/>
            </a:lvl1pPr>
            <a:lvl2pPr marL="224591" indent="0">
              <a:buNone/>
              <a:defRPr sz="689"/>
            </a:lvl2pPr>
            <a:lvl3pPr marL="449180" indent="0">
              <a:buNone/>
              <a:defRPr sz="590"/>
            </a:lvl3pPr>
            <a:lvl4pPr marL="673770" indent="0">
              <a:buNone/>
              <a:defRPr sz="492"/>
            </a:lvl4pPr>
            <a:lvl5pPr marL="898361" indent="0">
              <a:buNone/>
              <a:defRPr sz="492"/>
            </a:lvl5pPr>
            <a:lvl6pPr marL="1122949" indent="0">
              <a:buNone/>
              <a:defRPr sz="492"/>
            </a:lvl6pPr>
            <a:lvl7pPr marL="1347541" indent="0">
              <a:buNone/>
              <a:defRPr sz="492"/>
            </a:lvl7pPr>
            <a:lvl8pPr marL="1572131" indent="0">
              <a:buNone/>
              <a:defRPr sz="492"/>
            </a:lvl8pPr>
            <a:lvl9pPr marL="1796721" indent="0">
              <a:buNone/>
              <a:defRPr sz="49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EF147BF-64F8-B843-82F6-5C656DFCB4CC}" type="datetimeFigureOut">
              <a:rPr lang="es-CO" smtClean="0"/>
              <a:t>26/03/2020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146219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1179" y="240032"/>
            <a:ext cx="2206250" cy="840106"/>
          </a:xfrm>
        </p:spPr>
        <p:txBody>
          <a:bodyPr anchor="b"/>
          <a:lstStyle>
            <a:lvl1pPr>
              <a:defRPr sz="1572"/>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08123" y="518401"/>
            <a:ext cx="3463021" cy="2558653"/>
          </a:xfrm>
        </p:spPr>
        <p:txBody>
          <a:bodyPr anchor="t"/>
          <a:lstStyle>
            <a:lvl1pPr marL="0" indent="0">
              <a:buNone/>
              <a:defRPr sz="1572"/>
            </a:lvl1pPr>
            <a:lvl2pPr marL="224591" indent="0">
              <a:buNone/>
              <a:defRPr sz="1376"/>
            </a:lvl2pPr>
            <a:lvl3pPr marL="449180" indent="0">
              <a:buNone/>
              <a:defRPr sz="1179"/>
            </a:lvl3pPr>
            <a:lvl4pPr marL="673770" indent="0">
              <a:buNone/>
              <a:defRPr sz="982"/>
            </a:lvl4pPr>
            <a:lvl5pPr marL="898361" indent="0">
              <a:buNone/>
              <a:defRPr sz="982"/>
            </a:lvl5pPr>
            <a:lvl6pPr marL="1122949" indent="0">
              <a:buNone/>
              <a:defRPr sz="982"/>
            </a:lvl6pPr>
            <a:lvl7pPr marL="1347541" indent="0">
              <a:buNone/>
              <a:defRPr sz="982"/>
            </a:lvl7pPr>
            <a:lvl8pPr marL="1572131" indent="0">
              <a:buNone/>
              <a:defRPr sz="982"/>
            </a:lvl8pPr>
            <a:lvl9pPr marL="1796721" indent="0">
              <a:buNone/>
              <a:defRPr sz="982"/>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1179" y="1080136"/>
            <a:ext cx="2206250" cy="2001084"/>
          </a:xfrm>
        </p:spPr>
        <p:txBody>
          <a:bodyPr/>
          <a:lstStyle>
            <a:lvl1pPr marL="0" indent="0">
              <a:buNone/>
              <a:defRPr sz="786"/>
            </a:lvl1pPr>
            <a:lvl2pPr marL="224591" indent="0">
              <a:buNone/>
              <a:defRPr sz="689"/>
            </a:lvl2pPr>
            <a:lvl3pPr marL="449180" indent="0">
              <a:buNone/>
              <a:defRPr sz="590"/>
            </a:lvl3pPr>
            <a:lvl4pPr marL="673770" indent="0">
              <a:buNone/>
              <a:defRPr sz="492"/>
            </a:lvl4pPr>
            <a:lvl5pPr marL="898361" indent="0">
              <a:buNone/>
              <a:defRPr sz="492"/>
            </a:lvl5pPr>
            <a:lvl6pPr marL="1122949" indent="0">
              <a:buNone/>
              <a:defRPr sz="492"/>
            </a:lvl6pPr>
            <a:lvl7pPr marL="1347541" indent="0">
              <a:buNone/>
              <a:defRPr sz="492"/>
            </a:lvl7pPr>
            <a:lvl8pPr marL="1572131" indent="0">
              <a:buNone/>
              <a:defRPr sz="492"/>
            </a:lvl8pPr>
            <a:lvl9pPr marL="1796721" indent="0">
              <a:buNone/>
              <a:defRPr sz="49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EF147BF-64F8-B843-82F6-5C656DFCB4CC}" type="datetimeFigureOut">
              <a:rPr lang="es-CO" smtClean="0"/>
              <a:t>26/03/2020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444426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565773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95261" y="191693"/>
            <a:ext cx="1474990" cy="305121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0288" y="191693"/>
            <a:ext cx="4339466" cy="305121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26/03/2020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773565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53506" y="240255"/>
            <a:ext cx="1783451" cy="314245"/>
          </a:xfrm>
        </p:spPr>
        <p:txBody>
          <a:bodyPr lIns="0" tIns="0" rIns="0" bIns="0"/>
          <a:lstStyle>
            <a:lvl1pPr>
              <a:defRPr sz="1910" b="1" i="0">
                <a:solidFill>
                  <a:schemeClr val="bg1"/>
                </a:solidFill>
                <a:latin typeface="Arial"/>
                <a:cs typeface="Arial"/>
              </a:defRPr>
            </a:lvl1pPr>
          </a:lstStyle>
          <a:p>
            <a:endParaRPr/>
          </a:p>
        </p:txBody>
      </p:sp>
      <p:sp>
        <p:nvSpPr>
          <p:cNvPr id="3" name="Holder 3"/>
          <p:cNvSpPr>
            <a:spLocks noGrp="1"/>
          </p:cNvSpPr>
          <p:nvPr>
            <p:ph sz="half" idx="2"/>
          </p:nvPr>
        </p:nvSpPr>
        <p:spPr>
          <a:xfrm>
            <a:off x="635814" y="924976"/>
            <a:ext cx="3077530" cy="169629"/>
          </a:xfrm>
          <a:prstGeom prst="rect">
            <a:avLst/>
          </a:prstGeom>
        </p:spPr>
        <p:txBody>
          <a:bodyPr wrap="square" lIns="0" tIns="0" rIns="0" bIns="0">
            <a:spAutoFit/>
          </a:bodyPr>
          <a:lstStyle>
            <a:lvl1pPr>
              <a:defRPr sz="1225" b="0" i="0">
                <a:solidFill>
                  <a:srgbClr val="904199"/>
                </a:solidFill>
                <a:latin typeface="Arial"/>
                <a:cs typeface="Arial"/>
              </a:defRPr>
            </a:lvl1pPr>
          </a:lstStyle>
          <a:p>
            <a:endParaRPr/>
          </a:p>
        </p:txBody>
      </p:sp>
      <p:sp>
        <p:nvSpPr>
          <p:cNvPr id="4" name="Holder 4"/>
          <p:cNvSpPr>
            <a:spLocks noGrp="1"/>
          </p:cNvSpPr>
          <p:nvPr>
            <p:ph sz="half" idx="3"/>
          </p:nvPr>
        </p:nvSpPr>
        <p:spPr>
          <a:xfrm>
            <a:off x="4015425" y="705370"/>
            <a:ext cx="2655424" cy="183228"/>
          </a:xfrm>
          <a:prstGeom prst="rect">
            <a:avLst/>
          </a:prstGeom>
        </p:spPr>
        <p:txBody>
          <a:bodyPr wrap="square" lIns="0" tIns="0" rIns="0" bIns="0">
            <a:spAutoFit/>
          </a:bodyPr>
          <a:lstStyle>
            <a:lvl1pPr>
              <a:defRPr sz="1323" b="0" i="0">
                <a:solidFill>
                  <a:srgbClr val="90419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20692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1029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Texto del título</a:t>
            </a:r>
          </a:p>
        </p:txBody>
      </p:sp>
      <p:sp>
        <p:nvSpPr>
          <p:cNvPr id="21" name="Shape 2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740979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1E7F9-7C97-4643-9EE5-F0B3046714A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B2F3E26-D6CA-3645-AF50-E6502503531E}"/>
              </a:ext>
            </a:extLst>
          </p:cNvPr>
          <p:cNvSpPr>
            <a:spLocks noGrp="1"/>
          </p:cNvSpPr>
          <p:nvPr>
            <p:ph sz="half" idx="1"/>
          </p:nvPr>
        </p:nvSpPr>
        <p:spPr>
          <a:xfrm>
            <a:off x="470292" y="958456"/>
            <a:ext cx="2907229" cy="2284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91170570-DDDD-0743-AC7C-6E8A0AC6BB0F}"/>
              </a:ext>
            </a:extLst>
          </p:cNvPr>
          <p:cNvSpPr>
            <a:spLocks noGrp="1"/>
          </p:cNvSpPr>
          <p:nvPr>
            <p:ph sz="half" idx="2"/>
          </p:nvPr>
        </p:nvSpPr>
        <p:spPr>
          <a:xfrm>
            <a:off x="3463027" y="958456"/>
            <a:ext cx="2907229" cy="2284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4C4F3F56-0375-5C46-918F-2BF5A8ACEE95}"/>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6" name="Marcador de pie de página 5">
            <a:extLst>
              <a:ext uri="{FF2B5EF4-FFF2-40B4-BE49-F238E27FC236}">
                <a16:creationId xmlns:a16="http://schemas.microsoft.com/office/drawing/2014/main" id="{A6ABB630-9A46-CD41-9469-11732751BB5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EAD3FF1-BC87-8848-8A54-D823545E4C04}"/>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3280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C4ADB-CF19-844D-BBC7-A663753FFA9F}"/>
              </a:ext>
            </a:extLst>
          </p:cNvPr>
          <p:cNvSpPr>
            <a:spLocks noGrp="1"/>
          </p:cNvSpPr>
          <p:nvPr>
            <p:ph type="title"/>
          </p:nvPr>
        </p:nvSpPr>
        <p:spPr>
          <a:xfrm>
            <a:off x="471178" y="191696"/>
            <a:ext cx="5899964" cy="69592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7A9EE2C-E523-D04D-9413-CF3D55BFA282}"/>
              </a:ext>
            </a:extLst>
          </p:cNvPr>
          <p:cNvSpPr>
            <a:spLocks noGrp="1"/>
          </p:cNvSpPr>
          <p:nvPr>
            <p:ph type="body" idx="1"/>
          </p:nvPr>
        </p:nvSpPr>
        <p:spPr>
          <a:xfrm>
            <a:off x="471181" y="882616"/>
            <a:ext cx="2893867" cy="432555"/>
          </a:xfrm>
        </p:spPr>
        <p:txBody>
          <a:bodyPr anchor="b"/>
          <a:lstStyle>
            <a:lvl1pPr marL="0" indent="0">
              <a:buNone/>
              <a:defRPr sz="1260" b="1"/>
            </a:lvl1pPr>
            <a:lvl2pPr marL="240013" indent="0">
              <a:buNone/>
              <a:defRPr sz="1050" b="1"/>
            </a:lvl2pPr>
            <a:lvl3pPr marL="480023" indent="0">
              <a:buNone/>
              <a:defRPr sz="943" b="1"/>
            </a:lvl3pPr>
            <a:lvl4pPr marL="720032" indent="0">
              <a:buNone/>
              <a:defRPr sz="840" b="1"/>
            </a:lvl4pPr>
            <a:lvl5pPr marL="960040" indent="0">
              <a:buNone/>
              <a:defRPr sz="840" b="1"/>
            </a:lvl5pPr>
            <a:lvl6pPr marL="1200052" indent="0">
              <a:buNone/>
              <a:defRPr sz="840" b="1"/>
            </a:lvl6pPr>
            <a:lvl7pPr marL="1440062" indent="0">
              <a:buNone/>
              <a:defRPr sz="840" b="1"/>
            </a:lvl7pPr>
            <a:lvl8pPr marL="1680073" indent="0">
              <a:buNone/>
              <a:defRPr sz="840" b="1"/>
            </a:lvl8pPr>
            <a:lvl9pPr marL="1920084" indent="0">
              <a:buNone/>
              <a:defRPr sz="84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92979BC-4805-5945-B053-B44C48B41F03}"/>
              </a:ext>
            </a:extLst>
          </p:cNvPr>
          <p:cNvSpPr>
            <a:spLocks noGrp="1"/>
          </p:cNvSpPr>
          <p:nvPr>
            <p:ph sz="half" idx="2"/>
          </p:nvPr>
        </p:nvSpPr>
        <p:spPr>
          <a:xfrm>
            <a:off x="471181" y="1315167"/>
            <a:ext cx="2893867" cy="19344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DA53C5E-859C-3B46-9AB1-E75FCC9A3EEF}"/>
              </a:ext>
            </a:extLst>
          </p:cNvPr>
          <p:cNvSpPr>
            <a:spLocks noGrp="1"/>
          </p:cNvSpPr>
          <p:nvPr>
            <p:ph type="body" sz="quarter" idx="3"/>
          </p:nvPr>
        </p:nvSpPr>
        <p:spPr>
          <a:xfrm>
            <a:off x="3463024" y="882616"/>
            <a:ext cx="2908121" cy="432555"/>
          </a:xfrm>
        </p:spPr>
        <p:txBody>
          <a:bodyPr anchor="b"/>
          <a:lstStyle>
            <a:lvl1pPr marL="0" indent="0">
              <a:buNone/>
              <a:defRPr sz="1260" b="1"/>
            </a:lvl1pPr>
            <a:lvl2pPr marL="240013" indent="0">
              <a:buNone/>
              <a:defRPr sz="1050" b="1"/>
            </a:lvl2pPr>
            <a:lvl3pPr marL="480023" indent="0">
              <a:buNone/>
              <a:defRPr sz="943" b="1"/>
            </a:lvl3pPr>
            <a:lvl4pPr marL="720032" indent="0">
              <a:buNone/>
              <a:defRPr sz="840" b="1"/>
            </a:lvl4pPr>
            <a:lvl5pPr marL="960040" indent="0">
              <a:buNone/>
              <a:defRPr sz="840" b="1"/>
            </a:lvl5pPr>
            <a:lvl6pPr marL="1200052" indent="0">
              <a:buNone/>
              <a:defRPr sz="840" b="1"/>
            </a:lvl6pPr>
            <a:lvl7pPr marL="1440062" indent="0">
              <a:buNone/>
              <a:defRPr sz="840" b="1"/>
            </a:lvl7pPr>
            <a:lvl8pPr marL="1680073" indent="0">
              <a:buNone/>
              <a:defRPr sz="840" b="1"/>
            </a:lvl8pPr>
            <a:lvl9pPr marL="1920084" indent="0">
              <a:buNone/>
              <a:defRPr sz="84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36CAF57-51F8-4045-AD8C-C0F729053572}"/>
              </a:ext>
            </a:extLst>
          </p:cNvPr>
          <p:cNvSpPr>
            <a:spLocks noGrp="1"/>
          </p:cNvSpPr>
          <p:nvPr>
            <p:ph sz="quarter" idx="4"/>
          </p:nvPr>
        </p:nvSpPr>
        <p:spPr>
          <a:xfrm>
            <a:off x="3463024" y="1315167"/>
            <a:ext cx="2908121" cy="19344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37DE284-ABDE-E445-8F52-504134878B3F}"/>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8" name="Marcador de pie de página 7">
            <a:extLst>
              <a:ext uri="{FF2B5EF4-FFF2-40B4-BE49-F238E27FC236}">
                <a16:creationId xmlns:a16="http://schemas.microsoft.com/office/drawing/2014/main" id="{D9562376-EDC8-0C48-B02E-8CD96C1A649B}"/>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ED69F79-3559-0945-9AC4-16CD810B1101}"/>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391275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96C7C-A80B-0141-9391-C7A550A99D5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859DC98-FBFF-DB44-BD6F-888BD1C23B93}"/>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4" name="Marcador de pie de página 3">
            <a:extLst>
              <a:ext uri="{FF2B5EF4-FFF2-40B4-BE49-F238E27FC236}">
                <a16:creationId xmlns:a16="http://schemas.microsoft.com/office/drawing/2014/main" id="{0AEECE5B-1098-4949-A385-BBDFB900B9B1}"/>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41E1E88-428E-604F-B6F9-C29DE8C90C14}"/>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40919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AB87A7C-82E7-2446-8425-17F5083590A9}"/>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3" name="Marcador de pie de página 2">
            <a:extLst>
              <a:ext uri="{FF2B5EF4-FFF2-40B4-BE49-F238E27FC236}">
                <a16:creationId xmlns:a16="http://schemas.microsoft.com/office/drawing/2014/main" id="{F4E5F179-30ED-E344-A210-D873A685FEE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2AEE06C-60CD-734A-A23A-55EEA2EC37B0}"/>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31021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304B9-62A7-DD40-9A00-52A3BC55AB34}"/>
              </a:ext>
            </a:extLst>
          </p:cNvPr>
          <p:cNvSpPr>
            <a:spLocks noGrp="1"/>
          </p:cNvSpPr>
          <p:nvPr>
            <p:ph type="title"/>
          </p:nvPr>
        </p:nvSpPr>
        <p:spPr>
          <a:xfrm>
            <a:off x="471181" y="240035"/>
            <a:ext cx="2206250" cy="840106"/>
          </a:xfrm>
        </p:spPr>
        <p:txBody>
          <a:bodyPr anchor="b"/>
          <a:lstStyle>
            <a:lvl1pPr>
              <a:defRPr sz="168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9C0AD2B-CCDB-5248-A292-9EC0C99987BA}"/>
              </a:ext>
            </a:extLst>
          </p:cNvPr>
          <p:cNvSpPr>
            <a:spLocks noGrp="1"/>
          </p:cNvSpPr>
          <p:nvPr>
            <p:ph idx="1"/>
          </p:nvPr>
        </p:nvSpPr>
        <p:spPr>
          <a:xfrm>
            <a:off x="2908122" y="518405"/>
            <a:ext cx="3463021" cy="2558653"/>
          </a:xfrm>
        </p:spPr>
        <p:txBody>
          <a:bodyPr/>
          <a:lstStyle>
            <a:lvl1pPr>
              <a:defRPr sz="1680"/>
            </a:lvl1pPr>
            <a:lvl2pPr>
              <a:defRPr sz="1470"/>
            </a:lvl2pPr>
            <a:lvl3pPr>
              <a:defRPr sz="126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D33DE096-D52E-E74B-80D1-8ECA96277BD6}"/>
              </a:ext>
            </a:extLst>
          </p:cNvPr>
          <p:cNvSpPr>
            <a:spLocks noGrp="1"/>
          </p:cNvSpPr>
          <p:nvPr>
            <p:ph type="body" sz="half" idx="2"/>
          </p:nvPr>
        </p:nvSpPr>
        <p:spPr>
          <a:xfrm>
            <a:off x="471181" y="1080136"/>
            <a:ext cx="2206250" cy="2001084"/>
          </a:xfrm>
        </p:spPr>
        <p:txBody>
          <a:bodyPr/>
          <a:lstStyle>
            <a:lvl1pPr marL="0" indent="0">
              <a:buNone/>
              <a:defRPr sz="840"/>
            </a:lvl1pPr>
            <a:lvl2pPr marL="240013" indent="0">
              <a:buNone/>
              <a:defRPr sz="736"/>
            </a:lvl2pPr>
            <a:lvl3pPr marL="480023" indent="0">
              <a:buNone/>
              <a:defRPr sz="631"/>
            </a:lvl3pPr>
            <a:lvl4pPr marL="720032" indent="0">
              <a:buNone/>
              <a:defRPr sz="526"/>
            </a:lvl4pPr>
            <a:lvl5pPr marL="960040" indent="0">
              <a:buNone/>
              <a:defRPr sz="526"/>
            </a:lvl5pPr>
            <a:lvl6pPr marL="1200052" indent="0">
              <a:buNone/>
              <a:defRPr sz="526"/>
            </a:lvl6pPr>
            <a:lvl7pPr marL="1440062" indent="0">
              <a:buNone/>
              <a:defRPr sz="526"/>
            </a:lvl7pPr>
            <a:lvl8pPr marL="1680073" indent="0">
              <a:buNone/>
              <a:defRPr sz="526"/>
            </a:lvl8pPr>
            <a:lvl9pPr marL="1920084" indent="0">
              <a:buNone/>
              <a:defRPr sz="526"/>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5C4943E-92B7-3A41-AA51-05551D815F20}"/>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6" name="Marcador de pie de página 5">
            <a:extLst>
              <a:ext uri="{FF2B5EF4-FFF2-40B4-BE49-F238E27FC236}">
                <a16:creationId xmlns:a16="http://schemas.microsoft.com/office/drawing/2014/main" id="{A98DBA8A-3F54-1B46-A9E3-9949FD33BDD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34F128E-F870-9C4D-8ADA-3B462EA57DF1}"/>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486891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8EA22-46BB-7646-8511-47892029B152}"/>
              </a:ext>
            </a:extLst>
          </p:cNvPr>
          <p:cNvSpPr>
            <a:spLocks noGrp="1"/>
          </p:cNvSpPr>
          <p:nvPr>
            <p:ph type="title"/>
          </p:nvPr>
        </p:nvSpPr>
        <p:spPr>
          <a:xfrm>
            <a:off x="471181" y="240035"/>
            <a:ext cx="2206250" cy="840106"/>
          </a:xfrm>
        </p:spPr>
        <p:txBody>
          <a:bodyPr anchor="b"/>
          <a:lstStyle>
            <a:lvl1pPr>
              <a:defRPr sz="168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7AF9253-3635-234D-B3DC-FE73D42EAC0E}"/>
              </a:ext>
            </a:extLst>
          </p:cNvPr>
          <p:cNvSpPr>
            <a:spLocks noGrp="1"/>
          </p:cNvSpPr>
          <p:nvPr>
            <p:ph type="pic" idx="1"/>
          </p:nvPr>
        </p:nvSpPr>
        <p:spPr>
          <a:xfrm>
            <a:off x="2908122" y="518405"/>
            <a:ext cx="3463021" cy="2558653"/>
          </a:xfrm>
        </p:spPr>
        <p:txBody>
          <a:bodyPr/>
          <a:lstStyle>
            <a:lvl1pPr marL="0" indent="0">
              <a:buNone/>
              <a:defRPr sz="1680"/>
            </a:lvl1pPr>
            <a:lvl2pPr marL="240013" indent="0">
              <a:buNone/>
              <a:defRPr sz="1470"/>
            </a:lvl2pPr>
            <a:lvl3pPr marL="480023" indent="0">
              <a:buNone/>
              <a:defRPr sz="1260"/>
            </a:lvl3pPr>
            <a:lvl4pPr marL="720032" indent="0">
              <a:buNone/>
              <a:defRPr sz="1050"/>
            </a:lvl4pPr>
            <a:lvl5pPr marL="960040" indent="0">
              <a:buNone/>
              <a:defRPr sz="1050"/>
            </a:lvl5pPr>
            <a:lvl6pPr marL="1200052" indent="0">
              <a:buNone/>
              <a:defRPr sz="1050"/>
            </a:lvl6pPr>
            <a:lvl7pPr marL="1440062" indent="0">
              <a:buNone/>
              <a:defRPr sz="1050"/>
            </a:lvl7pPr>
            <a:lvl8pPr marL="1680073" indent="0">
              <a:buNone/>
              <a:defRPr sz="1050"/>
            </a:lvl8pPr>
            <a:lvl9pPr marL="1920084" indent="0">
              <a:buNone/>
              <a:defRPr sz="1050"/>
            </a:lvl9pPr>
          </a:lstStyle>
          <a:p>
            <a:endParaRPr lang="es-CO"/>
          </a:p>
        </p:txBody>
      </p:sp>
      <p:sp>
        <p:nvSpPr>
          <p:cNvPr id="4" name="Marcador de texto 3">
            <a:extLst>
              <a:ext uri="{FF2B5EF4-FFF2-40B4-BE49-F238E27FC236}">
                <a16:creationId xmlns:a16="http://schemas.microsoft.com/office/drawing/2014/main" id="{5391F230-49E6-E64F-91ED-FDD5F83D9D54}"/>
              </a:ext>
            </a:extLst>
          </p:cNvPr>
          <p:cNvSpPr>
            <a:spLocks noGrp="1"/>
          </p:cNvSpPr>
          <p:nvPr>
            <p:ph type="body" sz="half" idx="2"/>
          </p:nvPr>
        </p:nvSpPr>
        <p:spPr>
          <a:xfrm>
            <a:off x="471181" y="1080136"/>
            <a:ext cx="2206250" cy="2001084"/>
          </a:xfrm>
        </p:spPr>
        <p:txBody>
          <a:bodyPr/>
          <a:lstStyle>
            <a:lvl1pPr marL="0" indent="0">
              <a:buNone/>
              <a:defRPr sz="840"/>
            </a:lvl1pPr>
            <a:lvl2pPr marL="240013" indent="0">
              <a:buNone/>
              <a:defRPr sz="736"/>
            </a:lvl2pPr>
            <a:lvl3pPr marL="480023" indent="0">
              <a:buNone/>
              <a:defRPr sz="631"/>
            </a:lvl3pPr>
            <a:lvl4pPr marL="720032" indent="0">
              <a:buNone/>
              <a:defRPr sz="526"/>
            </a:lvl4pPr>
            <a:lvl5pPr marL="960040" indent="0">
              <a:buNone/>
              <a:defRPr sz="526"/>
            </a:lvl5pPr>
            <a:lvl6pPr marL="1200052" indent="0">
              <a:buNone/>
              <a:defRPr sz="526"/>
            </a:lvl6pPr>
            <a:lvl7pPr marL="1440062" indent="0">
              <a:buNone/>
              <a:defRPr sz="526"/>
            </a:lvl7pPr>
            <a:lvl8pPr marL="1680073" indent="0">
              <a:buNone/>
              <a:defRPr sz="526"/>
            </a:lvl8pPr>
            <a:lvl9pPr marL="1920084" indent="0">
              <a:buNone/>
              <a:defRPr sz="526"/>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03B6BC-07BD-C84D-82D3-D219EF65AB63}"/>
              </a:ext>
            </a:extLst>
          </p:cNvPr>
          <p:cNvSpPr>
            <a:spLocks noGrp="1"/>
          </p:cNvSpPr>
          <p:nvPr>
            <p:ph type="dt" sz="half" idx="10"/>
          </p:nvPr>
        </p:nvSpPr>
        <p:spPr/>
        <p:txBody>
          <a:bodyPr/>
          <a:lstStyle/>
          <a:p>
            <a:fld id="{F2D9E86A-8749-404F-B0EC-B60DCEB9EF7C}" type="datetimeFigureOut">
              <a:rPr lang="es-CO" smtClean="0"/>
              <a:t>26/03/2020</a:t>
            </a:fld>
            <a:endParaRPr lang="es-CO"/>
          </a:p>
        </p:txBody>
      </p:sp>
      <p:sp>
        <p:nvSpPr>
          <p:cNvPr id="6" name="Marcador de pie de página 5">
            <a:extLst>
              <a:ext uri="{FF2B5EF4-FFF2-40B4-BE49-F238E27FC236}">
                <a16:creationId xmlns:a16="http://schemas.microsoft.com/office/drawing/2014/main" id="{6E9DFB92-5945-AF4D-9709-F0C92B484B6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7FBE96F-5580-2242-B356-D314BD7DBD8D}"/>
              </a:ext>
            </a:extLst>
          </p:cNvPr>
          <p:cNvSpPr>
            <a:spLocks noGrp="1"/>
          </p:cNvSpPr>
          <p:nvPr>
            <p:ph type="sldNum" sz="quarter" idx="12"/>
          </p:nvPr>
        </p:nvSpPr>
        <p:spPr/>
        <p:txBody>
          <a:bodyPr/>
          <a:lstStyle/>
          <a:p>
            <a:fld id="{D3B12FE1-067B-D64E-8D95-62E7AD77FC1E}" type="slidenum">
              <a:rPr lang="es-CO" smtClean="0"/>
              <a:t>‹#›</a:t>
            </a:fld>
            <a:endParaRPr lang="es-CO"/>
          </a:p>
        </p:txBody>
      </p:sp>
    </p:spTree>
    <p:extLst>
      <p:ext uri="{BB962C8B-B14F-4D97-AF65-F5344CB8AC3E}">
        <p14:creationId xmlns:p14="http://schemas.microsoft.com/office/powerpoint/2010/main" val="292990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F2A321A-9F69-7040-99F8-F3E16EEFAF0E}"/>
              </a:ext>
            </a:extLst>
          </p:cNvPr>
          <p:cNvSpPr>
            <a:spLocks noGrp="1"/>
          </p:cNvSpPr>
          <p:nvPr>
            <p:ph type="title"/>
          </p:nvPr>
        </p:nvSpPr>
        <p:spPr>
          <a:xfrm>
            <a:off x="470290" y="191696"/>
            <a:ext cx="5899964" cy="69592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6A71B48-C2DC-D547-A302-859A1E9FF402}"/>
              </a:ext>
            </a:extLst>
          </p:cNvPr>
          <p:cNvSpPr>
            <a:spLocks noGrp="1"/>
          </p:cNvSpPr>
          <p:nvPr>
            <p:ph type="body" idx="1"/>
          </p:nvPr>
        </p:nvSpPr>
        <p:spPr>
          <a:xfrm>
            <a:off x="470290" y="958456"/>
            <a:ext cx="5899964" cy="228445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BB09808-A866-1D4C-A64A-5587E2D3B873}"/>
              </a:ext>
            </a:extLst>
          </p:cNvPr>
          <p:cNvSpPr>
            <a:spLocks noGrp="1"/>
          </p:cNvSpPr>
          <p:nvPr>
            <p:ph type="dt" sz="half" idx="2"/>
          </p:nvPr>
        </p:nvSpPr>
        <p:spPr>
          <a:xfrm>
            <a:off x="470291" y="3337085"/>
            <a:ext cx="1539120" cy="191692"/>
          </a:xfrm>
          <a:prstGeom prst="rect">
            <a:avLst/>
          </a:prstGeom>
        </p:spPr>
        <p:txBody>
          <a:bodyPr vert="horz" lIns="91440" tIns="45720" rIns="91440" bIns="45720" rtlCol="0" anchor="ctr"/>
          <a:lstStyle>
            <a:lvl1pPr algn="l">
              <a:defRPr sz="631">
                <a:solidFill>
                  <a:schemeClr val="tx1">
                    <a:tint val="75000"/>
                  </a:schemeClr>
                </a:solidFill>
              </a:defRPr>
            </a:lvl1pPr>
          </a:lstStyle>
          <a:p>
            <a:fld id="{F2D9E86A-8749-404F-B0EC-B60DCEB9EF7C}" type="datetimeFigureOut">
              <a:rPr lang="es-CO" smtClean="0"/>
              <a:t>26/03/2020</a:t>
            </a:fld>
            <a:endParaRPr lang="es-CO"/>
          </a:p>
        </p:txBody>
      </p:sp>
      <p:sp>
        <p:nvSpPr>
          <p:cNvPr id="5" name="Marcador de pie de página 4">
            <a:extLst>
              <a:ext uri="{FF2B5EF4-FFF2-40B4-BE49-F238E27FC236}">
                <a16:creationId xmlns:a16="http://schemas.microsoft.com/office/drawing/2014/main" id="{2D13751F-65F9-2A47-AF43-96B65724CC93}"/>
              </a:ext>
            </a:extLst>
          </p:cNvPr>
          <p:cNvSpPr>
            <a:spLocks noGrp="1"/>
          </p:cNvSpPr>
          <p:nvPr>
            <p:ph type="ftr" sz="quarter" idx="3"/>
          </p:nvPr>
        </p:nvSpPr>
        <p:spPr>
          <a:xfrm>
            <a:off x="2265931" y="3337085"/>
            <a:ext cx="2308682" cy="191692"/>
          </a:xfrm>
          <a:prstGeom prst="rect">
            <a:avLst/>
          </a:prstGeom>
        </p:spPr>
        <p:txBody>
          <a:bodyPr vert="horz" lIns="91440" tIns="45720" rIns="91440" bIns="45720" rtlCol="0" anchor="ctr"/>
          <a:lstStyle>
            <a:lvl1pPr algn="ctr">
              <a:defRPr sz="631">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898BA37-9B00-F045-A509-D992DA696DED}"/>
              </a:ext>
            </a:extLst>
          </p:cNvPr>
          <p:cNvSpPr>
            <a:spLocks noGrp="1"/>
          </p:cNvSpPr>
          <p:nvPr>
            <p:ph type="sldNum" sz="quarter" idx="4"/>
          </p:nvPr>
        </p:nvSpPr>
        <p:spPr>
          <a:xfrm>
            <a:off x="4831133" y="3337085"/>
            <a:ext cx="1539120" cy="191692"/>
          </a:xfrm>
          <a:prstGeom prst="rect">
            <a:avLst/>
          </a:prstGeom>
        </p:spPr>
        <p:txBody>
          <a:bodyPr vert="horz" lIns="91440" tIns="45720" rIns="91440" bIns="45720" rtlCol="0" anchor="ctr"/>
          <a:lstStyle>
            <a:lvl1pPr algn="r">
              <a:defRPr sz="631">
                <a:solidFill>
                  <a:schemeClr val="tx1">
                    <a:tint val="75000"/>
                  </a:schemeClr>
                </a:solidFill>
              </a:defRPr>
            </a:lvl1pPr>
          </a:lstStyle>
          <a:p>
            <a:fld id="{D3B12FE1-067B-D64E-8D95-62E7AD77FC1E}" type="slidenum">
              <a:rPr lang="es-CO" smtClean="0"/>
              <a:t>‹#›</a:t>
            </a:fld>
            <a:endParaRPr lang="es-CO"/>
          </a:p>
        </p:txBody>
      </p:sp>
      <p:pic>
        <p:nvPicPr>
          <p:cNvPr id="7" name="Imagen 6" descr="Imagen que contiene gráficos vectoriales&#10;&#10;Descripción generada automáticamente">
            <a:extLst>
              <a:ext uri="{FF2B5EF4-FFF2-40B4-BE49-F238E27FC236}">
                <a16:creationId xmlns:a16="http://schemas.microsoft.com/office/drawing/2014/main" id="{9464E32E-18D7-3243-921B-391830CB3C76}"/>
              </a:ext>
            </a:extLst>
          </p:cNvPr>
          <p:cNvPicPr>
            <a:picLocks noChangeAspect="1"/>
          </p:cNvPicPr>
          <p:nvPr userDrawn="1"/>
        </p:nvPicPr>
        <p:blipFill rotWithShape="1">
          <a:blip r:embed="rId13"/>
          <a:srcRect l="829" t="3317" r="14245" b="19190"/>
          <a:stretch/>
        </p:blipFill>
        <p:spPr>
          <a:xfrm>
            <a:off x="6426010" y="3394004"/>
            <a:ext cx="275891" cy="138641"/>
          </a:xfrm>
          <a:prstGeom prst="rect">
            <a:avLst/>
          </a:prstGeom>
        </p:spPr>
      </p:pic>
    </p:spTree>
    <p:extLst>
      <p:ext uri="{BB962C8B-B14F-4D97-AF65-F5344CB8AC3E}">
        <p14:creationId xmlns:p14="http://schemas.microsoft.com/office/powerpoint/2010/main" val="1753916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80023" rtl="0" eaLnBrk="1" latinLnBrk="0" hangingPunct="1">
        <a:lnSpc>
          <a:spcPct val="90000"/>
        </a:lnSpc>
        <a:spcBef>
          <a:spcPct val="0"/>
        </a:spcBef>
        <a:buNone/>
        <a:defRPr sz="2311" kern="1200">
          <a:solidFill>
            <a:schemeClr val="tx1"/>
          </a:solidFill>
          <a:latin typeface="+mj-lt"/>
          <a:ea typeface="+mj-ea"/>
          <a:cs typeface="+mj-cs"/>
        </a:defRPr>
      </a:lvl1pPr>
    </p:titleStyle>
    <p:bodyStyle>
      <a:lvl1pPr marL="120006" indent="-120006" algn="l" defTabSz="480023" rtl="0" eaLnBrk="1" latinLnBrk="0" hangingPunct="1">
        <a:lnSpc>
          <a:spcPct val="90000"/>
        </a:lnSpc>
        <a:spcBef>
          <a:spcPts val="526"/>
        </a:spcBef>
        <a:buFont typeface="Arial" panose="020B0604020202020204" pitchFamily="34" charset="0"/>
        <a:buChar char="•"/>
        <a:defRPr sz="1470" kern="1200">
          <a:solidFill>
            <a:schemeClr val="tx1"/>
          </a:solidFill>
          <a:latin typeface="+mn-lt"/>
          <a:ea typeface="+mn-ea"/>
          <a:cs typeface="+mn-cs"/>
        </a:defRPr>
      </a:lvl1pPr>
      <a:lvl2pPr marL="360017" indent="-120006" algn="l" defTabSz="480023" rtl="0" eaLnBrk="1" latinLnBrk="0" hangingPunct="1">
        <a:lnSpc>
          <a:spcPct val="90000"/>
        </a:lnSpc>
        <a:spcBef>
          <a:spcPts val="263"/>
        </a:spcBef>
        <a:buFont typeface="Arial" panose="020B0604020202020204" pitchFamily="34" charset="0"/>
        <a:buChar char="•"/>
        <a:defRPr sz="1260" kern="1200">
          <a:solidFill>
            <a:schemeClr val="tx1"/>
          </a:solidFill>
          <a:latin typeface="+mn-lt"/>
          <a:ea typeface="+mn-ea"/>
          <a:cs typeface="+mn-cs"/>
        </a:defRPr>
      </a:lvl2pPr>
      <a:lvl3pPr marL="600027" indent="-120006" algn="l" defTabSz="480023" rtl="0" eaLnBrk="1" latinLnBrk="0" hangingPunct="1">
        <a:lnSpc>
          <a:spcPct val="90000"/>
        </a:lnSpc>
        <a:spcBef>
          <a:spcPts val="263"/>
        </a:spcBef>
        <a:buFont typeface="Arial" panose="020B0604020202020204" pitchFamily="34" charset="0"/>
        <a:buChar char="•"/>
        <a:defRPr sz="1050" kern="1200">
          <a:solidFill>
            <a:schemeClr val="tx1"/>
          </a:solidFill>
          <a:latin typeface="+mn-lt"/>
          <a:ea typeface="+mn-ea"/>
          <a:cs typeface="+mn-cs"/>
        </a:defRPr>
      </a:lvl3pPr>
      <a:lvl4pPr marL="840038" indent="-120006" algn="l" defTabSz="48002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4pPr>
      <a:lvl5pPr marL="1080045" indent="-120006" algn="l" defTabSz="48002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5pPr>
      <a:lvl6pPr marL="1320058" indent="-120006" algn="l" defTabSz="48002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6pPr>
      <a:lvl7pPr marL="1560068" indent="-120006" algn="l" defTabSz="48002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7pPr>
      <a:lvl8pPr marL="1800078" indent="-120006" algn="l" defTabSz="48002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8pPr>
      <a:lvl9pPr marL="2040090" indent="-120006" algn="l" defTabSz="48002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9pPr>
    </p:bodyStyle>
    <p:otherStyle>
      <a:defPPr>
        <a:defRPr lang="es-CO"/>
      </a:defPPr>
      <a:lvl1pPr marL="0" algn="l" defTabSz="480023" rtl="0" eaLnBrk="1" latinLnBrk="0" hangingPunct="1">
        <a:defRPr sz="943" kern="1200">
          <a:solidFill>
            <a:schemeClr val="tx1"/>
          </a:solidFill>
          <a:latin typeface="+mn-lt"/>
          <a:ea typeface="+mn-ea"/>
          <a:cs typeface="+mn-cs"/>
        </a:defRPr>
      </a:lvl1pPr>
      <a:lvl2pPr marL="240013" algn="l" defTabSz="480023" rtl="0" eaLnBrk="1" latinLnBrk="0" hangingPunct="1">
        <a:defRPr sz="943" kern="1200">
          <a:solidFill>
            <a:schemeClr val="tx1"/>
          </a:solidFill>
          <a:latin typeface="+mn-lt"/>
          <a:ea typeface="+mn-ea"/>
          <a:cs typeface="+mn-cs"/>
        </a:defRPr>
      </a:lvl2pPr>
      <a:lvl3pPr marL="480023" algn="l" defTabSz="480023" rtl="0" eaLnBrk="1" latinLnBrk="0" hangingPunct="1">
        <a:defRPr sz="943" kern="1200">
          <a:solidFill>
            <a:schemeClr val="tx1"/>
          </a:solidFill>
          <a:latin typeface="+mn-lt"/>
          <a:ea typeface="+mn-ea"/>
          <a:cs typeface="+mn-cs"/>
        </a:defRPr>
      </a:lvl3pPr>
      <a:lvl4pPr marL="720032" algn="l" defTabSz="480023" rtl="0" eaLnBrk="1" latinLnBrk="0" hangingPunct="1">
        <a:defRPr sz="943" kern="1200">
          <a:solidFill>
            <a:schemeClr val="tx1"/>
          </a:solidFill>
          <a:latin typeface="+mn-lt"/>
          <a:ea typeface="+mn-ea"/>
          <a:cs typeface="+mn-cs"/>
        </a:defRPr>
      </a:lvl4pPr>
      <a:lvl5pPr marL="960040" algn="l" defTabSz="480023" rtl="0" eaLnBrk="1" latinLnBrk="0" hangingPunct="1">
        <a:defRPr sz="943" kern="1200">
          <a:solidFill>
            <a:schemeClr val="tx1"/>
          </a:solidFill>
          <a:latin typeface="+mn-lt"/>
          <a:ea typeface="+mn-ea"/>
          <a:cs typeface="+mn-cs"/>
        </a:defRPr>
      </a:lvl5pPr>
      <a:lvl6pPr marL="1200052" algn="l" defTabSz="480023" rtl="0" eaLnBrk="1" latinLnBrk="0" hangingPunct="1">
        <a:defRPr sz="943" kern="1200">
          <a:solidFill>
            <a:schemeClr val="tx1"/>
          </a:solidFill>
          <a:latin typeface="+mn-lt"/>
          <a:ea typeface="+mn-ea"/>
          <a:cs typeface="+mn-cs"/>
        </a:defRPr>
      </a:lvl6pPr>
      <a:lvl7pPr marL="1440062" algn="l" defTabSz="480023" rtl="0" eaLnBrk="1" latinLnBrk="0" hangingPunct="1">
        <a:defRPr sz="943" kern="1200">
          <a:solidFill>
            <a:schemeClr val="tx1"/>
          </a:solidFill>
          <a:latin typeface="+mn-lt"/>
          <a:ea typeface="+mn-ea"/>
          <a:cs typeface="+mn-cs"/>
        </a:defRPr>
      </a:lvl7pPr>
      <a:lvl8pPr marL="1680073" algn="l" defTabSz="480023" rtl="0" eaLnBrk="1" latinLnBrk="0" hangingPunct="1">
        <a:defRPr sz="943" kern="1200">
          <a:solidFill>
            <a:schemeClr val="tx1"/>
          </a:solidFill>
          <a:latin typeface="+mn-lt"/>
          <a:ea typeface="+mn-ea"/>
          <a:cs typeface="+mn-cs"/>
        </a:defRPr>
      </a:lvl8pPr>
      <a:lvl9pPr marL="1920084" algn="l" defTabSz="480023" rtl="0" eaLnBrk="1" latinLnBrk="0" hangingPunct="1">
        <a:defRPr sz="94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90" y="191696"/>
            <a:ext cx="5899964" cy="69592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0290" y="958456"/>
            <a:ext cx="5899964" cy="228445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0289" y="3337085"/>
            <a:ext cx="1539120" cy="191692"/>
          </a:xfrm>
          <a:prstGeom prst="rect">
            <a:avLst/>
          </a:prstGeom>
        </p:spPr>
        <p:txBody>
          <a:bodyPr vert="horz" lIns="91440" tIns="45720" rIns="91440" bIns="45720" rtlCol="0" anchor="ctr"/>
          <a:lstStyle>
            <a:lvl1pPr algn="l">
              <a:defRPr sz="630">
                <a:solidFill>
                  <a:schemeClr val="tx1">
                    <a:tint val="75000"/>
                  </a:schemeClr>
                </a:solidFill>
              </a:defRPr>
            </a:lvl1pPr>
          </a:lstStyle>
          <a:p>
            <a:fld id="{4EF147BF-64F8-B843-82F6-5C656DFCB4CC}" type="datetimeFigureOut">
              <a:rPr lang="es-CO" smtClean="0"/>
              <a:t>26/03/2020</a:t>
            </a:fld>
            <a:endParaRPr lang="es-CO"/>
          </a:p>
        </p:txBody>
      </p:sp>
      <p:sp>
        <p:nvSpPr>
          <p:cNvPr id="5" name="Footer Placeholder 4"/>
          <p:cNvSpPr>
            <a:spLocks noGrp="1"/>
          </p:cNvSpPr>
          <p:nvPr>
            <p:ph type="ftr" sz="quarter" idx="3"/>
          </p:nvPr>
        </p:nvSpPr>
        <p:spPr>
          <a:xfrm>
            <a:off x="2265931" y="3337085"/>
            <a:ext cx="2308682" cy="191692"/>
          </a:xfrm>
          <a:prstGeom prst="rect">
            <a:avLst/>
          </a:prstGeom>
        </p:spPr>
        <p:txBody>
          <a:bodyPr vert="horz" lIns="91440" tIns="45720" rIns="91440" bIns="45720" rtlCol="0" anchor="ctr"/>
          <a:lstStyle>
            <a:lvl1pPr algn="ctr">
              <a:defRPr sz="63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4831133" y="3337085"/>
            <a:ext cx="1539120" cy="191692"/>
          </a:xfrm>
          <a:prstGeom prst="rect">
            <a:avLst/>
          </a:prstGeom>
        </p:spPr>
        <p:txBody>
          <a:bodyPr vert="horz" lIns="91440" tIns="45720" rIns="91440" bIns="45720" rtlCol="0" anchor="ctr"/>
          <a:lstStyle>
            <a:lvl1pPr algn="r">
              <a:defRPr sz="630">
                <a:solidFill>
                  <a:schemeClr val="tx1">
                    <a:tint val="75000"/>
                  </a:schemeClr>
                </a:solidFill>
              </a:defRPr>
            </a:lvl1pPr>
          </a:lstStyle>
          <a:p>
            <a:fld id="{11DD75D9-30EE-604E-B070-2A75A21BB979}" type="slidenum">
              <a:rPr lang="es-CO" smtClean="0"/>
              <a:t>‹#›</a:t>
            </a:fld>
            <a:endParaRPr lang="es-CO"/>
          </a:p>
        </p:txBody>
      </p:sp>
      <p:pic>
        <p:nvPicPr>
          <p:cNvPr id="8" name="Imagen 7" descr="Imagen que contiene gráficos vectoriales&#10;&#10;Descripción generada automáticamente">
            <a:extLst>
              <a:ext uri="{FF2B5EF4-FFF2-40B4-BE49-F238E27FC236}">
                <a16:creationId xmlns:a16="http://schemas.microsoft.com/office/drawing/2014/main" id="{C8FD75FF-6A70-D042-BADF-1AC65B710D43}"/>
              </a:ext>
            </a:extLst>
          </p:cNvPr>
          <p:cNvPicPr>
            <a:picLocks noChangeAspect="1"/>
          </p:cNvPicPr>
          <p:nvPr userDrawn="1"/>
        </p:nvPicPr>
        <p:blipFill rotWithShape="1">
          <a:blip r:embed="rId16"/>
          <a:srcRect l="829" t="3317" r="14245" b="19190"/>
          <a:stretch/>
        </p:blipFill>
        <p:spPr>
          <a:xfrm>
            <a:off x="6426010" y="3394004"/>
            <a:ext cx="275891" cy="138641"/>
          </a:xfrm>
          <a:prstGeom prst="rect">
            <a:avLst/>
          </a:prstGeom>
        </p:spPr>
      </p:pic>
    </p:spTree>
    <p:extLst>
      <p:ext uri="{BB962C8B-B14F-4D97-AF65-F5344CB8AC3E}">
        <p14:creationId xmlns:p14="http://schemas.microsoft.com/office/powerpoint/2010/main" val="123038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480043" rtl="0" eaLnBrk="1" latinLnBrk="0" hangingPunct="1">
        <a:lnSpc>
          <a:spcPct val="90000"/>
        </a:lnSpc>
        <a:spcBef>
          <a:spcPct val="0"/>
        </a:spcBef>
        <a:buNone/>
        <a:defRPr sz="2311" kern="1200">
          <a:solidFill>
            <a:schemeClr val="tx1"/>
          </a:solidFill>
          <a:latin typeface="+mj-lt"/>
          <a:ea typeface="+mj-ea"/>
          <a:cs typeface="+mj-cs"/>
        </a:defRPr>
      </a:lvl1pPr>
    </p:titleStyle>
    <p:bodyStyle>
      <a:lvl1pPr marL="120012" indent="-120012" algn="l" defTabSz="480043" rtl="0" eaLnBrk="1" latinLnBrk="0" hangingPunct="1">
        <a:lnSpc>
          <a:spcPct val="90000"/>
        </a:lnSpc>
        <a:spcBef>
          <a:spcPts val="526"/>
        </a:spcBef>
        <a:buFont typeface="Arial" panose="020B0604020202020204" pitchFamily="34" charset="0"/>
        <a:buChar char="•"/>
        <a:defRPr sz="1470" kern="1200">
          <a:solidFill>
            <a:schemeClr val="tx1"/>
          </a:solidFill>
          <a:latin typeface="+mn-lt"/>
          <a:ea typeface="+mn-ea"/>
          <a:cs typeface="+mn-cs"/>
        </a:defRPr>
      </a:lvl1pPr>
      <a:lvl2pPr marL="360033" indent="-120012" algn="l" defTabSz="480043" rtl="0" eaLnBrk="1" latinLnBrk="0" hangingPunct="1">
        <a:lnSpc>
          <a:spcPct val="90000"/>
        </a:lnSpc>
        <a:spcBef>
          <a:spcPts val="263"/>
        </a:spcBef>
        <a:buFont typeface="Arial" panose="020B0604020202020204" pitchFamily="34" charset="0"/>
        <a:buChar char="•"/>
        <a:defRPr sz="1260" kern="1200">
          <a:solidFill>
            <a:schemeClr val="tx1"/>
          </a:solidFill>
          <a:latin typeface="+mn-lt"/>
          <a:ea typeface="+mn-ea"/>
          <a:cs typeface="+mn-cs"/>
        </a:defRPr>
      </a:lvl2pPr>
      <a:lvl3pPr marL="600056" indent="-120012" algn="l" defTabSz="480043" rtl="0" eaLnBrk="1" latinLnBrk="0" hangingPunct="1">
        <a:lnSpc>
          <a:spcPct val="90000"/>
        </a:lnSpc>
        <a:spcBef>
          <a:spcPts val="263"/>
        </a:spcBef>
        <a:buFont typeface="Arial" panose="020B0604020202020204" pitchFamily="34" charset="0"/>
        <a:buChar char="•"/>
        <a:defRPr sz="1050" kern="1200">
          <a:solidFill>
            <a:schemeClr val="tx1"/>
          </a:solidFill>
          <a:latin typeface="+mn-lt"/>
          <a:ea typeface="+mn-ea"/>
          <a:cs typeface="+mn-cs"/>
        </a:defRPr>
      </a:lvl3pPr>
      <a:lvl4pPr marL="840078" indent="-120012" algn="l" defTabSz="48004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4pPr>
      <a:lvl5pPr marL="1080100" indent="-120012" algn="l" defTabSz="48004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5pPr>
      <a:lvl6pPr marL="1320121" indent="-120012" algn="l" defTabSz="48004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6pPr>
      <a:lvl7pPr marL="1560144" indent="-120012" algn="l" defTabSz="48004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7pPr>
      <a:lvl8pPr marL="1800165" indent="-120012" algn="l" defTabSz="48004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8pPr>
      <a:lvl9pPr marL="2040187" indent="-120012" algn="l" defTabSz="480043" rtl="0" eaLnBrk="1" latinLnBrk="0" hangingPunct="1">
        <a:lnSpc>
          <a:spcPct val="90000"/>
        </a:lnSpc>
        <a:spcBef>
          <a:spcPts val="263"/>
        </a:spcBef>
        <a:buFont typeface="Arial" panose="020B0604020202020204" pitchFamily="34" charset="0"/>
        <a:buChar char="•"/>
        <a:defRPr sz="943" kern="1200">
          <a:solidFill>
            <a:schemeClr val="tx1"/>
          </a:solidFill>
          <a:latin typeface="+mn-lt"/>
          <a:ea typeface="+mn-ea"/>
          <a:cs typeface="+mn-cs"/>
        </a:defRPr>
      </a:lvl9pPr>
    </p:bodyStyle>
    <p:otherStyle>
      <a:defPPr>
        <a:defRPr lang="en-US"/>
      </a:defPPr>
      <a:lvl1pPr marL="0" algn="l" defTabSz="480043" rtl="0" eaLnBrk="1" latinLnBrk="0" hangingPunct="1">
        <a:defRPr sz="943" kern="1200">
          <a:solidFill>
            <a:schemeClr val="tx1"/>
          </a:solidFill>
          <a:latin typeface="+mn-lt"/>
          <a:ea typeface="+mn-ea"/>
          <a:cs typeface="+mn-cs"/>
        </a:defRPr>
      </a:lvl1pPr>
      <a:lvl2pPr marL="240023" algn="l" defTabSz="480043" rtl="0" eaLnBrk="1" latinLnBrk="0" hangingPunct="1">
        <a:defRPr sz="943" kern="1200">
          <a:solidFill>
            <a:schemeClr val="tx1"/>
          </a:solidFill>
          <a:latin typeface="+mn-lt"/>
          <a:ea typeface="+mn-ea"/>
          <a:cs typeface="+mn-cs"/>
        </a:defRPr>
      </a:lvl2pPr>
      <a:lvl3pPr marL="480043" algn="l" defTabSz="480043" rtl="0" eaLnBrk="1" latinLnBrk="0" hangingPunct="1">
        <a:defRPr sz="943" kern="1200">
          <a:solidFill>
            <a:schemeClr val="tx1"/>
          </a:solidFill>
          <a:latin typeface="+mn-lt"/>
          <a:ea typeface="+mn-ea"/>
          <a:cs typeface="+mn-cs"/>
        </a:defRPr>
      </a:lvl3pPr>
      <a:lvl4pPr marL="720065" algn="l" defTabSz="480043" rtl="0" eaLnBrk="1" latinLnBrk="0" hangingPunct="1">
        <a:defRPr sz="943" kern="1200">
          <a:solidFill>
            <a:schemeClr val="tx1"/>
          </a:solidFill>
          <a:latin typeface="+mn-lt"/>
          <a:ea typeface="+mn-ea"/>
          <a:cs typeface="+mn-cs"/>
        </a:defRPr>
      </a:lvl4pPr>
      <a:lvl5pPr marL="960087" algn="l" defTabSz="480043" rtl="0" eaLnBrk="1" latinLnBrk="0" hangingPunct="1">
        <a:defRPr sz="943" kern="1200">
          <a:solidFill>
            <a:schemeClr val="tx1"/>
          </a:solidFill>
          <a:latin typeface="+mn-lt"/>
          <a:ea typeface="+mn-ea"/>
          <a:cs typeface="+mn-cs"/>
        </a:defRPr>
      </a:lvl5pPr>
      <a:lvl6pPr marL="1200107" algn="l" defTabSz="480043" rtl="0" eaLnBrk="1" latinLnBrk="0" hangingPunct="1">
        <a:defRPr sz="943" kern="1200">
          <a:solidFill>
            <a:schemeClr val="tx1"/>
          </a:solidFill>
          <a:latin typeface="+mn-lt"/>
          <a:ea typeface="+mn-ea"/>
          <a:cs typeface="+mn-cs"/>
        </a:defRPr>
      </a:lvl6pPr>
      <a:lvl7pPr marL="1440131" algn="l" defTabSz="480043" rtl="0" eaLnBrk="1" latinLnBrk="0" hangingPunct="1">
        <a:defRPr sz="943" kern="1200">
          <a:solidFill>
            <a:schemeClr val="tx1"/>
          </a:solidFill>
          <a:latin typeface="+mn-lt"/>
          <a:ea typeface="+mn-ea"/>
          <a:cs typeface="+mn-cs"/>
        </a:defRPr>
      </a:lvl7pPr>
      <a:lvl8pPr marL="1680152" algn="l" defTabSz="480043" rtl="0" eaLnBrk="1" latinLnBrk="0" hangingPunct="1">
        <a:defRPr sz="943" kern="1200">
          <a:solidFill>
            <a:schemeClr val="tx1"/>
          </a:solidFill>
          <a:latin typeface="+mn-lt"/>
          <a:ea typeface="+mn-ea"/>
          <a:cs typeface="+mn-cs"/>
        </a:defRPr>
      </a:lvl8pPr>
      <a:lvl9pPr marL="1920174" algn="l" defTabSz="480043" rtl="0" eaLnBrk="1" latinLnBrk="0" hangingPunct="1">
        <a:defRPr sz="9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90" y="191697"/>
            <a:ext cx="5899964" cy="69592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0290" y="958457"/>
            <a:ext cx="5899964" cy="228445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0289" y="3337085"/>
            <a:ext cx="1539120" cy="191692"/>
          </a:xfrm>
          <a:prstGeom prst="rect">
            <a:avLst/>
          </a:prstGeom>
        </p:spPr>
        <p:txBody>
          <a:bodyPr vert="horz" lIns="91440" tIns="45720" rIns="91440" bIns="45720" rtlCol="0" anchor="ctr"/>
          <a:lstStyle>
            <a:lvl1pPr algn="l">
              <a:defRPr sz="590">
                <a:solidFill>
                  <a:schemeClr val="tx1">
                    <a:tint val="75000"/>
                  </a:schemeClr>
                </a:solidFill>
              </a:defRPr>
            </a:lvl1pPr>
          </a:lstStyle>
          <a:p>
            <a:fld id="{4EF147BF-64F8-B843-82F6-5C656DFCB4CC}" type="datetimeFigureOut">
              <a:rPr lang="es-CO" smtClean="0"/>
              <a:t>26/03/2020</a:t>
            </a:fld>
            <a:endParaRPr lang="es-CO"/>
          </a:p>
        </p:txBody>
      </p:sp>
      <p:sp>
        <p:nvSpPr>
          <p:cNvPr id="5" name="Footer Placeholder 4"/>
          <p:cNvSpPr>
            <a:spLocks noGrp="1"/>
          </p:cNvSpPr>
          <p:nvPr>
            <p:ph type="ftr" sz="quarter" idx="3"/>
          </p:nvPr>
        </p:nvSpPr>
        <p:spPr>
          <a:xfrm>
            <a:off x="2265931" y="3337085"/>
            <a:ext cx="2308682" cy="191692"/>
          </a:xfrm>
          <a:prstGeom prst="rect">
            <a:avLst/>
          </a:prstGeom>
        </p:spPr>
        <p:txBody>
          <a:bodyPr vert="horz" lIns="91440" tIns="45720" rIns="91440" bIns="45720" rtlCol="0" anchor="ctr"/>
          <a:lstStyle>
            <a:lvl1pPr algn="ctr">
              <a:defRPr sz="59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4831133" y="3337085"/>
            <a:ext cx="1539120" cy="191692"/>
          </a:xfrm>
          <a:prstGeom prst="rect">
            <a:avLst/>
          </a:prstGeom>
        </p:spPr>
        <p:txBody>
          <a:bodyPr vert="horz" lIns="91440" tIns="45720" rIns="91440" bIns="45720" rtlCol="0" anchor="ctr"/>
          <a:lstStyle>
            <a:lvl1pPr algn="r">
              <a:defRPr sz="590">
                <a:solidFill>
                  <a:schemeClr val="tx1">
                    <a:tint val="75000"/>
                  </a:schemeClr>
                </a:solidFill>
              </a:defRPr>
            </a:lvl1pPr>
          </a:lstStyle>
          <a:p>
            <a:fld id="{11DD75D9-30EE-604E-B070-2A75A21BB979}" type="slidenum">
              <a:rPr lang="es-CO" smtClean="0"/>
              <a:t>‹#›</a:t>
            </a:fld>
            <a:endParaRPr lang="es-CO"/>
          </a:p>
        </p:txBody>
      </p:sp>
      <p:pic>
        <p:nvPicPr>
          <p:cNvPr id="8" name="Imagen 7" descr="Imagen que contiene gráficos vectoriales&#10;&#10;Descripción generada automáticamente">
            <a:extLst>
              <a:ext uri="{FF2B5EF4-FFF2-40B4-BE49-F238E27FC236}">
                <a16:creationId xmlns:a16="http://schemas.microsoft.com/office/drawing/2014/main" id="{C8FD75FF-6A70-D042-BADF-1AC65B710D43}"/>
              </a:ext>
            </a:extLst>
          </p:cNvPr>
          <p:cNvPicPr>
            <a:picLocks noChangeAspect="1"/>
          </p:cNvPicPr>
          <p:nvPr userDrawn="1"/>
        </p:nvPicPr>
        <p:blipFill rotWithShape="1">
          <a:blip r:embed="rId16"/>
          <a:srcRect l="829" t="3317" r="14245" b="19190"/>
          <a:stretch/>
        </p:blipFill>
        <p:spPr>
          <a:xfrm>
            <a:off x="6426011" y="3394005"/>
            <a:ext cx="275891" cy="138641"/>
          </a:xfrm>
          <a:prstGeom prst="rect">
            <a:avLst/>
          </a:prstGeom>
        </p:spPr>
      </p:pic>
    </p:spTree>
    <p:extLst>
      <p:ext uri="{BB962C8B-B14F-4D97-AF65-F5344CB8AC3E}">
        <p14:creationId xmlns:p14="http://schemas.microsoft.com/office/powerpoint/2010/main" val="11349049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449180" rtl="0" eaLnBrk="1" latinLnBrk="0" hangingPunct="1">
        <a:lnSpc>
          <a:spcPct val="90000"/>
        </a:lnSpc>
        <a:spcBef>
          <a:spcPct val="0"/>
        </a:spcBef>
        <a:buNone/>
        <a:defRPr sz="2162" kern="1200">
          <a:solidFill>
            <a:schemeClr val="tx1"/>
          </a:solidFill>
          <a:latin typeface="+mj-lt"/>
          <a:ea typeface="+mj-ea"/>
          <a:cs typeface="+mj-cs"/>
        </a:defRPr>
      </a:lvl1pPr>
    </p:titleStyle>
    <p:bodyStyle>
      <a:lvl1pPr marL="112296" indent="-112296" algn="l" defTabSz="449180" rtl="0" eaLnBrk="1" latinLnBrk="0" hangingPunct="1">
        <a:lnSpc>
          <a:spcPct val="90000"/>
        </a:lnSpc>
        <a:spcBef>
          <a:spcPts val="492"/>
        </a:spcBef>
        <a:buFont typeface="Arial" panose="020B0604020202020204" pitchFamily="34" charset="0"/>
        <a:buChar char="•"/>
        <a:defRPr sz="1376" kern="1200">
          <a:solidFill>
            <a:schemeClr val="tx1"/>
          </a:solidFill>
          <a:latin typeface="+mn-lt"/>
          <a:ea typeface="+mn-ea"/>
          <a:cs typeface="+mn-cs"/>
        </a:defRPr>
      </a:lvl1pPr>
      <a:lvl2pPr marL="336886" indent="-112296" algn="l" defTabSz="449180" rtl="0" eaLnBrk="1" latinLnBrk="0" hangingPunct="1">
        <a:lnSpc>
          <a:spcPct val="90000"/>
        </a:lnSpc>
        <a:spcBef>
          <a:spcPts val="246"/>
        </a:spcBef>
        <a:buFont typeface="Arial" panose="020B0604020202020204" pitchFamily="34" charset="0"/>
        <a:buChar char="•"/>
        <a:defRPr sz="1179" kern="1200">
          <a:solidFill>
            <a:schemeClr val="tx1"/>
          </a:solidFill>
          <a:latin typeface="+mn-lt"/>
          <a:ea typeface="+mn-ea"/>
          <a:cs typeface="+mn-cs"/>
        </a:defRPr>
      </a:lvl2pPr>
      <a:lvl3pPr marL="561477" indent="-112296" algn="l" defTabSz="449180" rtl="0" eaLnBrk="1" latinLnBrk="0" hangingPunct="1">
        <a:lnSpc>
          <a:spcPct val="90000"/>
        </a:lnSpc>
        <a:spcBef>
          <a:spcPts val="246"/>
        </a:spcBef>
        <a:buFont typeface="Arial" panose="020B0604020202020204" pitchFamily="34" charset="0"/>
        <a:buChar char="•"/>
        <a:defRPr sz="982" kern="1200">
          <a:solidFill>
            <a:schemeClr val="tx1"/>
          </a:solidFill>
          <a:latin typeface="+mn-lt"/>
          <a:ea typeface="+mn-ea"/>
          <a:cs typeface="+mn-cs"/>
        </a:defRPr>
      </a:lvl3pPr>
      <a:lvl4pPr marL="786067" indent="-112296" algn="l" defTabSz="449180" rtl="0" eaLnBrk="1" latinLnBrk="0" hangingPunct="1">
        <a:lnSpc>
          <a:spcPct val="90000"/>
        </a:lnSpc>
        <a:spcBef>
          <a:spcPts val="246"/>
        </a:spcBef>
        <a:buFont typeface="Arial" panose="020B0604020202020204" pitchFamily="34" charset="0"/>
        <a:buChar char="•"/>
        <a:defRPr sz="883" kern="1200">
          <a:solidFill>
            <a:schemeClr val="tx1"/>
          </a:solidFill>
          <a:latin typeface="+mn-lt"/>
          <a:ea typeface="+mn-ea"/>
          <a:cs typeface="+mn-cs"/>
        </a:defRPr>
      </a:lvl4pPr>
      <a:lvl5pPr marL="1010658" indent="-112296" algn="l" defTabSz="449180" rtl="0" eaLnBrk="1" latinLnBrk="0" hangingPunct="1">
        <a:lnSpc>
          <a:spcPct val="90000"/>
        </a:lnSpc>
        <a:spcBef>
          <a:spcPts val="246"/>
        </a:spcBef>
        <a:buFont typeface="Arial" panose="020B0604020202020204" pitchFamily="34" charset="0"/>
        <a:buChar char="•"/>
        <a:defRPr sz="883" kern="1200">
          <a:solidFill>
            <a:schemeClr val="tx1"/>
          </a:solidFill>
          <a:latin typeface="+mn-lt"/>
          <a:ea typeface="+mn-ea"/>
          <a:cs typeface="+mn-cs"/>
        </a:defRPr>
      </a:lvl5pPr>
      <a:lvl6pPr marL="1235247" indent="-112296" algn="l" defTabSz="449180" rtl="0" eaLnBrk="1" latinLnBrk="0" hangingPunct="1">
        <a:lnSpc>
          <a:spcPct val="90000"/>
        </a:lnSpc>
        <a:spcBef>
          <a:spcPts val="246"/>
        </a:spcBef>
        <a:buFont typeface="Arial" panose="020B0604020202020204" pitchFamily="34" charset="0"/>
        <a:buChar char="•"/>
        <a:defRPr sz="883" kern="1200">
          <a:solidFill>
            <a:schemeClr val="tx1"/>
          </a:solidFill>
          <a:latin typeface="+mn-lt"/>
          <a:ea typeface="+mn-ea"/>
          <a:cs typeface="+mn-cs"/>
        </a:defRPr>
      </a:lvl6pPr>
      <a:lvl7pPr marL="1459839" indent="-112296" algn="l" defTabSz="449180" rtl="0" eaLnBrk="1" latinLnBrk="0" hangingPunct="1">
        <a:lnSpc>
          <a:spcPct val="90000"/>
        </a:lnSpc>
        <a:spcBef>
          <a:spcPts val="246"/>
        </a:spcBef>
        <a:buFont typeface="Arial" panose="020B0604020202020204" pitchFamily="34" charset="0"/>
        <a:buChar char="•"/>
        <a:defRPr sz="883" kern="1200">
          <a:solidFill>
            <a:schemeClr val="tx1"/>
          </a:solidFill>
          <a:latin typeface="+mn-lt"/>
          <a:ea typeface="+mn-ea"/>
          <a:cs typeface="+mn-cs"/>
        </a:defRPr>
      </a:lvl7pPr>
      <a:lvl8pPr marL="1684428" indent="-112296" algn="l" defTabSz="449180" rtl="0" eaLnBrk="1" latinLnBrk="0" hangingPunct="1">
        <a:lnSpc>
          <a:spcPct val="90000"/>
        </a:lnSpc>
        <a:spcBef>
          <a:spcPts val="246"/>
        </a:spcBef>
        <a:buFont typeface="Arial" panose="020B0604020202020204" pitchFamily="34" charset="0"/>
        <a:buChar char="•"/>
        <a:defRPr sz="883" kern="1200">
          <a:solidFill>
            <a:schemeClr val="tx1"/>
          </a:solidFill>
          <a:latin typeface="+mn-lt"/>
          <a:ea typeface="+mn-ea"/>
          <a:cs typeface="+mn-cs"/>
        </a:defRPr>
      </a:lvl8pPr>
      <a:lvl9pPr marL="1909018" indent="-112296" algn="l" defTabSz="449180" rtl="0" eaLnBrk="1" latinLnBrk="0" hangingPunct="1">
        <a:lnSpc>
          <a:spcPct val="90000"/>
        </a:lnSpc>
        <a:spcBef>
          <a:spcPts val="246"/>
        </a:spcBef>
        <a:buFont typeface="Arial" panose="020B0604020202020204" pitchFamily="34" charset="0"/>
        <a:buChar char="•"/>
        <a:defRPr sz="883" kern="1200">
          <a:solidFill>
            <a:schemeClr val="tx1"/>
          </a:solidFill>
          <a:latin typeface="+mn-lt"/>
          <a:ea typeface="+mn-ea"/>
          <a:cs typeface="+mn-cs"/>
        </a:defRPr>
      </a:lvl9pPr>
    </p:bodyStyle>
    <p:otherStyle>
      <a:defPPr>
        <a:defRPr lang="en-US"/>
      </a:defPPr>
      <a:lvl1pPr marL="0" algn="l" defTabSz="449180" rtl="0" eaLnBrk="1" latinLnBrk="0" hangingPunct="1">
        <a:defRPr sz="883" kern="1200">
          <a:solidFill>
            <a:schemeClr val="tx1"/>
          </a:solidFill>
          <a:latin typeface="+mn-lt"/>
          <a:ea typeface="+mn-ea"/>
          <a:cs typeface="+mn-cs"/>
        </a:defRPr>
      </a:lvl1pPr>
      <a:lvl2pPr marL="224591" algn="l" defTabSz="449180" rtl="0" eaLnBrk="1" latinLnBrk="0" hangingPunct="1">
        <a:defRPr sz="883" kern="1200">
          <a:solidFill>
            <a:schemeClr val="tx1"/>
          </a:solidFill>
          <a:latin typeface="+mn-lt"/>
          <a:ea typeface="+mn-ea"/>
          <a:cs typeface="+mn-cs"/>
        </a:defRPr>
      </a:lvl2pPr>
      <a:lvl3pPr marL="449180" algn="l" defTabSz="449180" rtl="0" eaLnBrk="1" latinLnBrk="0" hangingPunct="1">
        <a:defRPr sz="883" kern="1200">
          <a:solidFill>
            <a:schemeClr val="tx1"/>
          </a:solidFill>
          <a:latin typeface="+mn-lt"/>
          <a:ea typeface="+mn-ea"/>
          <a:cs typeface="+mn-cs"/>
        </a:defRPr>
      </a:lvl3pPr>
      <a:lvl4pPr marL="673770" algn="l" defTabSz="449180" rtl="0" eaLnBrk="1" latinLnBrk="0" hangingPunct="1">
        <a:defRPr sz="883" kern="1200">
          <a:solidFill>
            <a:schemeClr val="tx1"/>
          </a:solidFill>
          <a:latin typeface="+mn-lt"/>
          <a:ea typeface="+mn-ea"/>
          <a:cs typeface="+mn-cs"/>
        </a:defRPr>
      </a:lvl4pPr>
      <a:lvl5pPr marL="898361" algn="l" defTabSz="449180" rtl="0" eaLnBrk="1" latinLnBrk="0" hangingPunct="1">
        <a:defRPr sz="883" kern="1200">
          <a:solidFill>
            <a:schemeClr val="tx1"/>
          </a:solidFill>
          <a:latin typeface="+mn-lt"/>
          <a:ea typeface="+mn-ea"/>
          <a:cs typeface="+mn-cs"/>
        </a:defRPr>
      </a:lvl5pPr>
      <a:lvl6pPr marL="1122949" algn="l" defTabSz="449180" rtl="0" eaLnBrk="1" latinLnBrk="0" hangingPunct="1">
        <a:defRPr sz="883" kern="1200">
          <a:solidFill>
            <a:schemeClr val="tx1"/>
          </a:solidFill>
          <a:latin typeface="+mn-lt"/>
          <a:ea typeface="+mn-ea"/>
          <a:cs typeface="+mn-cs"/>
        </a:defRPr>
      </a:lvl6pPr>
      <a:lvl7pPr marL="1347541" algn="l" defTabSz="449180" rtl="0" eaLnBrk="1" latinLnBrk="0" hangingPunct="1">
        <a:defRPr sz="883" kern="1200">
          <a:solidFill>
            <a:schemeClr val="tx1"/>
          </a:solidFill>
          <a:latin typeface="+mn-lt"/>
          <a:ea typeface="+mn-ea"/>
          <a:cs typeface="+mn-cs"/>
        </a:defRPr>
      </a:lvl7pPr>
      <a:lvl8pPr marL="1572131" algn="l" defTabSz="449180" rtl="0" eaLnBrk="1" latinLnBrk="0" hangingPunct="1">
        <a:defRPr sz="883" kern="1200">
          <a:solidFill>
            <a:schemeClr val="tx1"/>
          </a:solidFill>
          <a:latin typeface="+mn-lt"/>
          <a:ea typeface="+mn-ea"/>
          <a:cs typeface="+mn-cs"/>
        </a:defRPr>
      </a:lvl8pPr>
      <a:lvl9pPr marL="1796721" algn="l" defTabSz="449180" rtl="0" eaLnBrk="1" latinLnBrk="0" hangingPunct="1">
        <a:defRPr sz="8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0.emf"/><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hyperlink" Target="http://www.internetmonk.com/archive/6672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eg"/><Relationship Id="rId9" Type="http://schemas.openxmlformats.org/officeDocument/2006/relationships/image" Target="../media/image69.jp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4.jpg"/><Relationship Id="rId5" Type="http://schemas.openxmlformats.org/officeDocument/2006/relationships/image" Target="../media/image73.jp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JP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75.JP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55.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jpeg"/><Relationship Id="rId3" Type="http://schemas.openxmlformats.org/officeDocument/2006/relationships/image" Target="../media/image84.jpeg"/><Relationship Id="rId7" Type="http://schemas.openxmlformats.org/officeDocument/2006/relationships/image" Target="../media/image87.png"/><Relationship Id="rId12" Type="http://schemas.openxmlformats.org/officeDocument/2006/relationships/hyperlink" Target="http://commons.wikimedia.org/wiki/File:Bandera_Flag_Per%C3%BA_00a.png" TargetMode="External"/><Relationship Id="rId2" Type="http://schemas.openxmlformats.org/officeDocument/2006/relationships/image" Target="../media/image83.jpeg"/><Relationship Id="rId1" Type="http://schemas.openxmlformats.org/officeDocument/2006/relationships/slideLayout" Target="../slideLayouts/slideLayout2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75.JPG"/><Relationship Id="rId10" Type="http://schemas.openxmlformats.org/officeDocument/2006/relationships/image" Target="../media/image90.jpeg"/><Relationship Id="rId4" Type="http://schemas.openxmlformats.org/officeDocument/2006/relationships/image" Target="../media/image85.jpe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5.JPG"/><Relationship Id="rId5" Type="http://schemas.openxmlformats.org/officeDocument/2006/relationships/hyperlink" Target="http://www.tuvidaincreible.com/" TargetMode="Externa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tif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5.png"/><Relationship Id="rId7" Type="http://schemas.openxmlformats.org/officeDocument/2006/relationships/image" Target="../media/image46.png"/><Relationship Id="rId12"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37.png"/><Relationship Id="rId10"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internetmonk.com/archive/667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recimiento.png"/>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236915" y="2645193"/>
            <a:ext cx="1951431" cy="952616"/>
          </a:xfrm>
          <a:prstGeom prst="rect">
            <a:avLst/>
          </a:prstGeom>
        </p:spPr>
      </p:pic>
      <p:sp>
        <p:nvSpPr>
          <p:cNvPr id="17" name="Rectangle 16"/>
          <p:cNvSpPr/>
          <p:nvPr/>
        </p:nvSpPr>
        <p:spPr>
          <a:xfrm>
            <a:off x="167587" y="1122024"/>
            <a:ext cx="2084776" cy="769826"/>
          </a:xfrm>
          <a:prstGeom prst="rect">
            <a:avLst/>
          </a:prstGeom>
        </p:spPr>
        <p:txBody>
          <a:bodyPr wrap="square">
            <a:spAutoFit/>
          </a:bodyPr>
          <a:lstStyle/>
          <a:p>
            <a:pPr marL="6637" marR="2655" defTabSz="239370">
              <a:lnSpc>
                <a:spcPts val="1776"/>
              </a:lnSpc>
            </a:pPr>
            <a:r>
              <a:rPr lang="es-ES_tradnl" sz="1463" i="1" spc="29" dirty="0">
                <a:solidFill>
                  <a:prstClr val="white"/>
                </a:solidFill>
                <a:latin typeface="Arial"/>
                <a:cs typeface="Arial"/>
              </a:rPr>
              <a:t>¡</a:t>
            </a:r>
            <a:r>
              <a:rPr lang="es-MX" sz="1463" i="1" spc="29" dirty="0">
                <a:solidFill>
                  <a:prstClr val="white"/>
                </a:solidFill>
                <a:latin typeface="Arial"/>
                <a:cs typeface="Arial"/>
              </a:rPr>
              <a:t>Construye una Vida llena de opciones y libertad!</a:t>
            </a:r>
          </a:p>
        </p:txBody>
      </p:sp>
      <p:sp>
        <p:nvSpPr>
          <p:cNvPr id="11" name="Shape 1485">
            <a:extLst>
              <a:ext uri="{FF2B5EF4-FFF2-40B4-BE49-F238E27FC236}">
                <a16:creationId xmlns:a16="http://schemas.microsoft.com/office/drawing/2014/main" id="{6DAE6B77-385B-4273-BE64-E40073D75760}"/>
              </a:ext>
            </a:extLst>
          </p:cNvPr>
          <p:cNvSpPr/>
          <p:nvPr/>
        </p:nvSpPr>
        <p:spPr>
          <a:xfrm>
            <a:off x="391371" y="1033110"/>
            <a:ext cx="6281580" cy="788057"/>
          </a:xfrm>
          <a:prstGeom prst="rect">
            <a:avLst/>
          </a:prstGeom>
          <a:ln w="25400">
            <a:miter lim="400000"/>
          </a:ln>
          <a:extLst>
            <a:ext uri="{C572A759-6A51-4108-AA02-DFA0A04FC94B}">
              <ma14:wrappingTextBoxFlag xmlns:ma14="http://schemas.microsoft.com/office/mac/drawingml/2011/main" xmlns="" val="1"/>
            </a:ext>
          </a:extLst>
        </p:spPr>
        <p:txBody>
          <a:bodyPr wrap="square" lIns="39825" tIns="39825" rIns="39825" bIns="39825" anchor="ctr">
            <a:spAutoFit/>
          </a:bodyPr>
          <a:lstStyle>
            <a:lvl1pPr defTabSz="1651000">
              <a:defRPr sz="6400" spc="-192">
                <a:solidFill>
                  <a:srgbClr val="2F4776"/>
                </a:solidFill>
                <a:latin typeface="+mj-lt"/>
                <a:ea typeface="+mj-ea"/>
                <a:cs typeface="+mj-cs"/>
                <a:sym typeface="Helvetica"/>
              </a:defRPr>
            </a:lvl1pPr>
          </a:lstStyle>
          <a:p>
            <a:pPr defTabSz="1725666"/>
            <a:r>
              <a:rPr lang="es-MX" sz="2299" spc="-201" dirty="0">
                <a:solidFill>
                  <a:srgbClr val="00B0F0"/>
                </a:solidFill>
                <a:latin typeface="Arial" panose="020B0604020202020204" pitchFamily="34" charset="0"/>
                <a:cs typeface="Arial" panose="020B0604020202020204" pitchFamily="34" charset="0"/>
              </a:rPr>
              <a:t>IMAGINA  ganar, COMO LAS GRANDES COMPAÑIAS, de </a:t>
            </a:r>
            <a:r>
              <a:rPr lang="es-MX" sz="2091" spc="-201" dirty="0">
                <a:solidFill>
                  <a:srgbClr val="00B0F0"/>
                </a:solidFill>
                <a:latin typeface="Arial" panose="020B0604020202020204" pitchFamily="34" charset="0"/>
                <a:cs typeface="Arial" panose="020B0604020202020204" pitchFamily="34" charset="0"/>
              </a:rPr>
              <a:t>servicios que todos usamos…</a:t>
            </a:r>
            <a:endParaRPr lang="es-MX" sz="1672" spc="-201" dirty="0">
              <a:solidFill>
                <a:srgbClr val="00B0F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140DD39-83D5-477F-9240-EFC1CD7D5B90}"/>
              </a:ext>
            </a:extLst>
          </p:cNvPr>
          <p:cNvSpPr/>
          <p:nvPr/>
        </p:nvSpPr>
        <p:spPr>
          <a:xfrm>
            <a:off x="592265" y="2694444"/>
            <a:ext cx="5879792" cy="671402"/>
          </a:xfrm>
          <a:prstGeom prst="rect">
            <a:avLst/>
          </a:prstGeom>
        </p:spPr>
        <p:txBody>
          <a:bodyPr wrap="square">
            <a:spAutoFit/>
          </a:bodyPr>
          <a:lstStyle/>
          <a:p>
            <a:pPr defTabSz="358408">
              <a:defRPr/>
            </a:pPr>
            <a:r>
              <a:rPr lang="es-MX" sz="1882" i="1" dirty="0">
                <a:solidFill>
                  <a:schemeClr val="bg1">
                    <a:lumMod val="50000"/>
                  </a:schemeClr>
                </a:solidFill>
                <a:latin typeface="Arial" panose="020B0604020202020204" pitchFamily="34" charset="0"/>
                <a:cs typeface="Arial" panose="020B0604020202020204" pitchFamily="34" charset="0"/>
                <a:sym typeface="Arial"/>
              </a:rPr>
              <a:t>¿</a:t>
            </a:r>
            <a:r>
              <a:rPr lang="es-MX" sz="2091" i="1" dirty="0">
                <a:solidFill>
                  <a:schemeClr val="bg1">
                    <a:lumMod val="50000"/>
                  </a:schemeClr>
                </a:solidFill>
                <a:latin typeface="Arial" panose="020B0604020202020204" pitchFamily="34" charset="0"/>
                <a:cs typeface="Arial" panose="020B0604020202020204" pitchFamily="34" charset="0"/>
                <a:sym typeface="Arial"/>
              </a:rPr>
              <a:t>A quién conoces </a:t>
            </a:r>
            <a:r>
              <a:rPr lang="es-MX" sz="1672" i="1" dirty="0">
                <a:solidFill>
                  <a:schemeClr val="bg1">
                    <a:lumMod val="50000"/>
                  </a:schemeClr>
                </a:solidFill>
                <a:latin typeface="Arial" panose="020B0604020202020204" pitchFamily="34" charset="0"/>
                <a:cs typeface="Arial" panose="020B0604020202020204" pitchFamily="34" charset="0"/>
                <a:sym typeface="Arial"/>
              </a:rPr>
              <a:t>que le ayudaría ganar dinero de servicios celulares, energía y otros servicios básicos</a:t>
            </a:r>
            <a:r>
              <a:rPr lang="es-MX" sz="1672" dirty="0">
                <a:solidFill>
                  <a:schemeClr val="bg1">
                    <a:lumMod val="50000"/>
                  </a:schemeClr>
                </a:solidFill>
                <a:latin typeface="Arial" panose="020B0604020202020204" pitchFamily="34" charset="0"/>
                <a:cs typeface="Arial" panose="020B0604020202020204" pitchFamily="34" charset="0"/>
              </a:rPr>
              <a:t>?</a:t>
            </a:r>
            <a:endParaRPr lang="es-MX" sz="1882" i="1" dirty="0">
              <a:solidFill>
                <a:schemeClr val="bg1">
                  <a:lumMod val="50000"/>
                </a:schemeClr>
              </a:solidFill>
              <a:latin typeface="Arial" panose="020B0604020202020204"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1275044B-853C-4C03-BFFB-E911FA6DCA3B}"/>
              </a:ext>
            </a:extLst>
          </p:cNvPr>
          <p:cNvPicPr>
            <a:picLocks noChangeAspect="1"/>
          </p:cNvPicPr>
          <p:nvPr/>
        </p:nvPicPr>
        <p:blipFill rotWithShape="1">
          <a:blip r:embed="rId4"/>
          <a:srcRect l="11291" t="65301" r="14412" b="25570"/>
          <a:stretch/>
        </p:blipFill>
        <p:spPr>
          <a:xfrm>
            <a:off x="564912" y="2078064"/>
            <a:ext cx="5785723" cy="517227"/>
          </a:xfrm>
          <a:prstGeom prst="rect">
            <a:avLst/>
          </a:prstGeom>
        </p:spPr>
      </p:pic>
      <p:sp>
        <p:nvSpPr>
          <p:cNvPr id="12" name="Shape 1485">
            <a:extLst>
              <a:ext uri="{FF2B5EF4-FFF2-40B4-BE49-F238E27FC236}">
                <a16:creationId xmlns:a16="http://schemas.microsoft.com/office/drawing/2014/main" id="{14BC4D31-DFAB-47F7-960F-9BC6F05D3371}"/>
              </a:ext>
            </a:extLst>
          </p:cNvPr>
          <p:cNvSpPr/>
          <p:nvPr/>
        </p:nvSpPr>
        <p:spPr>
          <a:xfrm>
            <a:off x="2493860" y="313116"/>
            <a:ext cx="6281580" cy="634426"/>
          </a:xfrm>
          <a:prstGeom prst="rect">
            <a:avLst/>
          </a:prstGeom>
          <a:ln w="25400">
            <a:miter lim="400000"/>
          </a:ln>
          <a:extLst>
            <a:ext uri="{C572A759-6A51-4108-AA02-DFA0A04FC94B}">
              <ma14:wrappingTextBoxFlag xmlns:ma14="http://schemas.microsoft.com/office/mac/drawingml/2011/main" xmlns="" val="1"/>
            </a:ext>
          </a:extLst>
        </p:spPr>
        <p:txBody>
          <a:bodyPr wrap="square" lIns="39825" tIns="39825" rIns="39825" bIns="39825" anchor="ctr">
            <a:spAutoFit/>
          </a:bodyPr>
          <a:lstStyle>
            <a:lvl1pPr defTabSz="1651000">
              <a:defRPr sz="6400" spc="-192">
                <a:solidFill>
                  <a:srgbClr val="2F4776"/>
                </a:solidFill>
                <a:latin typeface="+mj-lt"/>
                <a:ea typeface="+mj-ea"/>
                <a:cs typeface="+mj-cs"/>
                <a:sym typeface="Helvetica"/>
              </a:defRPr>
            </a:lvl1pPr>
          </a:lstStyle>
          <a:p>
            <a:pPr defTabSz="1725666"/>
            <a:r>
              <a:rPr lang="en-US" sz="2800" spc="-201" dirty="0">
                <a:solidFill>
                  <a:srgbClr val="7030A0"/>
                </a:solidFill>
                <a:latin typeface="Arial" panose="020B0604020202020204" pitchFamily="34" charset="0"/>
                <a:cs typeface="Arial" panose="020B0604020202020204" pitchFamily="34" charset="0"/>
              </a:rPr>
              <a:t>U</a:t>
            </a:r>
            <a:r>
              <a:rPr lang="es-MX" sz="2800" spc="-201" dirty="0" err="1">
                <a:solidFill>
                  <a:srgbClr val="7030A0"/>
                </a:solidFill>
                <a:latin typeface="Arial" panose="020B0604020202020204" pitchFamily="34" charset="0"/>
                <a:cs typeface="Arial" panose="020B0604020202020204" pitchFamily="34" charset="0"/>
              </a:rPr>
              <a:t>na</a:t>
            </a:r>
            <a:r>
              <a:rPr lang="es-MX" sz="2800" spc="-201" dirty="0">
                <a:solidFill>
                  <a:srgbClr val="7030A0"/>
                </a:solidFill>
                <a:latin typeface="Arial" panose="020B0604020202020204" pitchFamily="34" charset="0"/>
                <a:cs typeface="Arial" panose="020B0604020202020204" pitchFamily="34" charset="0"/>
              </a:rPr>
              <a:t> </a:t>
            </a:r>
            <a:r>
              <a:rPr lang="es-MX" sz="3600" spc="-201" dirty="0">
                <a:solidFill>
                  <a:srgbClr val="7030A0"/>
                </a:solidFill>
                <a:latin typeface="Arial" panose="020B0604020202020204" pitchFamily="34" charset="0"/>
                <a:cs typeface="Arial" panose="020B0604020202020204" pitchFamily="34" charset="0"/>
              </a:rPr>
              <a:t>oportunidad</a:t>
            </a:r>
            <a:r>
              <a:rPr lang="es-MX" sz="2800" spc="-201" dirty="0">
                <a:solidFill>
                  <a:srgbClr val="7030A0"/>
                </a:solidFill>
                <a:latin typeface="Arial" panose="020B0604020202020204" pitchFamily="34" charset="0"/>
                <a:cs typeface="Arial" panose="020B0604020202020204" pitchFamily="34" charset="0"/>
              </a:rPr>
              <a:t> única</a:t>
            </a:r>
            <a:endParaRPr lang="es-MX" sz="2000" spc="-201" dirty="0">
              <a:solidFill>
                <a:srgbClr val="7030A0"/>
              </a:solidFill>
              <a:latin typeface="Arial" panose="020B0604020202020204" pitchFamily="34" charset="0"/>
              <a:cs typeface="Arial" panose="020B0604020202020204" pitchFamily="34" charset="0"/>
            </a:endParaRPr>
          </a:p>
        </p:txBody>
      </p:sp>
      <p:cxnSp>
        <p:nvCxnSpPr>
          <p:cNvPr id="13" name="Conector recto 23">
            <a:extLst>
              <a:ext uri="{FF2B5EF4-FFF2-40B4-BE49-F238E27FC236}">
                <a16:creationId xmlns:a16="http://schemas.microsoft.com/office/drawing/2014/main" id="{07354745-9187-43E0-B08F-05A9F94D6237}"/>
              </a:ext>
            </a:extLst>
          </p:cNvPr>
          <p:cNvCxnSpPr/>
          <p:nvPr/>
        </p:nvCxnSpPr>
        <p:spPr>
          <a:xfrm>
            <a:off x="482634" y="861972"/>
            <a:ext cx="5727611"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Imagen 4" descr="Imagen que contiene gráficos vectoriales&#10;&#10;Descripción generada automáticamente">
            <a:extLst>
              <a:ext uri="{FF2B5EF4-FFF2-40B4-BE49-F238E27FC236}">
                <a16:creationId xmlns:a16="http://schemas.microsoft.com/office/drawing/2014/main" id="{53F3A1E3-EF7A-4BDD-957A-37D6055BB539}"/>
              </a:ext>
            </a:extLst>
          </p:cNvPr>
          <p:cNvPicPr>
            <a:picLocks noChangeAspect="1"/>
          </p:cNvPicPr>
          <p:nvPr/>
        </p:nvPicPr>
        <p:blipFill rotWithShape="1">
          <a:blip r:embed="rId5"/>
          <a:srcRect l="829" t="3317" r="14245" b="19190"/>
          <a:stretch/>
        </p:blipFill>
        <p:spPr>
          <a:xfrm>
            <a:off x="236915" y="81026"/>
            <a:ext cx="1144846" cy="575309"/>
          </a:xfrm>
          <a:prstGeom prst="rect">
            <a:avLst/>
          </a:prstGeom>
        </p:spPr>
      </p:pic>
      <p:sp>
        <p:nvSpPr>
          <p:cNvPr id="15" name="CuadroTexto 5">
            <a:extLst>
              <a:ext uri="{FF2B5EF4-FFF2-40B4-BE49-F238E27FC236}">
                <a16:creationId xmlns:a16="http://schemas.microsoft.com/office/drawing/2014/main" id="{23A20F3B-A433-414A-897E-6C309928BB40}"/>
              </a:ext>
            </a:extLst>
          </p:cNvPr>
          <p:cNvSpPr txBox="1"/>
          <p:nvPr/>
        </p:nvSpPr>
        <p:spPr>
          <a:xfrm>
            <a:off x="215611" y="506965"/>
            <a:ext cx="1806020" cy="318805"/>
          </a:xfrm>
          <a:prstGeom prst="rect">
            <a:avLst/>
          </a:prstGeom>
          <a:noFill/>
        </p:spPr>
        <p:txBody>
          <a:bodyPr wrap="square" rtlCol="0">
            <a:spAutoFit/>
          </a:bodyPr>
          <a:lstStyle/>
          <a:p>
            <a:br>
              <a:rPr lang="es-CO" sz="368" i="1" dirty="0">
                <a:solidFill>
                  <a:schemeClr val="tx1">
                    <a:lumMod val="50000"/>
                    <a:lumOff val="50000"/>
                  </a:schemeClr>
                </a:solidFill>
                <a:latin typeface="Arial" panose="020B0604020202020204" pitchFamily="34" charset="0"/>
                <a:cs typeface="Arial" panose="020B0604020202020204" pitchFamily="34" charset="0"/>
              </a:rPr>
            </a:br>
            <a:endParaRPr lang="es-CO" sz="368" i="1" dirty="0">
              <a:solidFill>
                <a:schemeClr val="tx1">
                  <a:lumMod val="50000"/>
                  <a:lumOff val="50000"/>
                </a:schemeClr>
              </a:solidFill>
              <a:latin typeface="Arial" panose="020B0604020202020204" pitchFamily="34" charset="0"/>
              <a:cs typeface="Arial" panose="020B0604020202020204" pitchFamily="34" charset="0"/>
            </a:endParaRPr>
          </a:p>
          <a:p>
            <a:r>
              <a:rPr lang="es-CO" sz="736" i="1" dirty="0">
                <a:solidFill>
                  <a:schemeClr val="tx1">
                    <a:lumMod val="50000"/>
                    <a:lumOff val="50000"/>
                  </a:schemeClr>
                </a:solidFill>
                <a:latin typeface="Arial" panose="020B0604020202020204" pitchFamily="34" charset="0"/>
                <a:cs typeface="Arial" panose="020B0604020202020204" pitchFamily="34" charset="0"/>
              </a:rPr>
              <a:t> UNA COMPAÑÍA DE</a:t>
            </a:r>
          </a:p>
        </p:txBody>
      </p:sp>
      <p:pic>
        <p:nvPicPr>
          <p:cNvPr id="16" name="Imagen 7">
            <a:extLst>
              <a:ext uri="{FF2B5EF4-FFF2-40B4-BE49-F238E27FC236}">
                <a16:creationId xmlns:a16="http://schemas.microsoft.com/office/drawing/2014/main" id="{F0C775F8-442A-4BFB-BA11-043929E4EF34}"/>
              </a:ext>
            </a:extLst>
          </p:cNvPr>
          <p:cNvPicPr>
            <a:picLocks noChangeAspect="1"/>
          </p:cNvPicPr>
          <p:nvPr/>
        </p:nvPicPr>
        <p:blipFill>
          <a:blip r:embed="rId6"/>
          <a:stretch>
            <a:fillRect/>
          </a:stretch>
        </p:blipFill>
        <p:spPr>
          <a:xfrm>
            <a:off x="1260039" y="669784"/>
            <a:ext cx="402117" cy="101404"/>
          </a:xfrm>
          <a:prstGeom prst="rect">
            <a:avLst/>
          </a:prstGeom>
        </p:spPr>
      </p:pic>
    </p:spTree>
    <p:extLst>
      <p:ext uri="{BB962C8B-B14F-4D97-AF65-F5344CB8AC3E}">
        <p14:creationId xmlns:p14="http://schemas.microsoft.com/office/powerpoint/2010/main" val="288505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ector recto 17">
            <a:extLst>
              <a:ext uri="{FF2B5EF4-FFF2-40B4-BE49-F238E27FC236}">
                <a16:creationId xmlns:a16="http://schemas.microsoft.com/office/drawing/2014/main" id="{F16F9FD6-095A-B543-BA9E-5118EAA7854E}"/>
              </a:ext>
            </a:extLst>
          </p:cNvPr>
          <p:cNvCxnSpPr/>
          <p:nvPr/>
        </p:nvCxnSpPr>
        <p:spPr>
          <a:xfrm>
            <a:off x="556467" y="850554"/>
            <a:ext cx="5727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B697F689-9C6B-2244-B5AD-2B9E8CD2F486}"/>
              </a:ext>
            </a:extLst>
          </p:cNvPr>
          <p:cNvCxnSpPr/>
          <p:nvPr/>
        </p:nvCxnSpPr>
        <p:spPr>
          <a:xfrm>
            <a:off x="562542" y="765479"/>
            <a:ext cx="5727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B5C8A6A-F5B2-4540-A8B4-FE163ED18924}"/>
              </a:ext>
            </a:extLst>
          </p:cNvPr>
          <p:cNvSpPr txBox="1"/>
          <p:nvPr/>
        </p:nvSpPr>
        <p:spPr>
          <a:xfrm>
            <a:off x="519524" y="1597228"/>
            <a:ext cx="1568385" cy="1105816"/>
          </a:xfrm>
          <a:prstGeom prst="rect">
            <a:avLst/>
          </a:prstGeom>
          <a:noFill/>
        </p:spPr>
        <p:txBody>
          <a:bodyPr wrap="square" rtlCol="0">
            <a:spAutoFit/>
          </a:bodyPr>
          <a:lstStyle/>
          <a:p>
            <a:pPr algn="ctr"/>
            <a:r>
              <a:rPr lang="es-CO" sz="1200" b="1" dirty="0">
                <a:solidFill>
                  <a:srgbClr val="00B0F0"/>
                </a:solidFill>
                <a:latin typeface="Arial" panose="020B0604020202020204" pitchFamily="34" charset="0"/>
                <a:cs typeface="Arial" panose="020B0604020202020204" pitchFamily="34" charset="0"/>
              </a:rPr>
              <a:t>Tus Clientes</a:t>
            </a:r>
          </a:p>
          <a:p>
            <a:pPr algn="ctr"/>
            <a:r>
              <a:rPr lang="es-CO" sz="1200" dirty="0">
                <a:solidFill>
                  <a:schemeClr val="tx1">
                    <a:lumMod val="50000"/>
                    <a:lumOff val="50000"/>
                  </a:schemeClr>
                </a:solidFill>
                <a:latin typeface="Arial" panose="020B0604020202020204" pitchFamily="34" charset="0"/>
                <a:cs typeface="Arial" panose="020B0604020202020204" pitchFamily="34" charset="0"/>
              </a:rPr>
              <a:t>Bonos por adquisición de clientes (CABS)</a:t>
            </a:r>
          </a:p>
          <a:p>
            <a:pPr algn="ctr"/>
            <a:endParaRPr lang="es-CO" sz="1050" dirty="0">
              <a:solidFill>
                <a:schemeClr val="bg1"/>
              </a:solidFill>
              <a:latin typeface="Arial" panose="020B0604020202020204" pitchFamily="34" charset="0"/>
              <a:cs typeface="Arial" panose="020B0604020202020204" pitchFamily="34" charset="0"/>
            </a:endParaRPr>
          </a:p>
          <a:p>
            <a:pPr algn="ctr"/>
            <a:endParaRPr lang="es-CO" sz="736" dirty="0"/>
          </a:p>
        </p:txBody>
      </p:sp>
      <p:sp>
        <p:nvSpPr>
          <p:cNvPr id="16" name="CuadroTexto 15">
            <a:extLst>
              <a:ext uri="{FF2B5EF4-FFF2-40B4-BE49-F238E27FC236}">
                <a16:creationId xmlns:a16="http://schemas.microsoft.com/office/drawing/2014/main" id="{C24DAAEC-3BD3-B24F-B8DC-DFADAEE0CA3E}"/>
              </a:ext>
            </a:extLst>
          </p:cNvPr>
          <p:cNvSpPr txBox="1"/>
          <p:nvPr/>
        </p:nvSpPr>
        <p:spPr>
          <a:xfrm>
            <a:off x="2417614" y="2481473"/>
            <a:ext cx="2042787" cy="803297"/>
          </a:xfrm>
          <a:prstGeom prst="rect">
            <a:avLst/>
          </a:prstGeom>
          <a:noFill/>
        </p:spPr>
        <p:txBody>
          <a:bodyPr wrap="square" rtlCol="0">
            <a:spAutoFit/>
          </a:bodyPr>
          <a:lstStyle/>
          <a:p>
            <a:pPr algn="ctr"/>
            <a:r>
              <a:rPr lang="es-CO" sz="1260" b="1" i="1" dirty="0">
                <a:solidFill>
                  <a:schemeClr val="accent2"/>
                </a:solidFill>
                <a:latin typeface="Arial" panose="020B0604020202020204" pitchFamily="34" charset="0"/>
                <a:cs typeface="Arial" panose="020B0604020202020204" pitchFamily="34" charset="0"/>
              </a:rPr>
              <a:t>HASTA 10%</a:t>
            </a:r>
          </a:p>
          <a:p>
            <a:pPr algn="ctr"/>
            <a:r>
              <a:rPr lang="es-CO" sz="1260" dirty="0">
                <a:solidFill>
                  <a:schemeClr val="accent2"/>
                </a:solidFill>
                <a:latin typeface="Arial" panose="020B0604020202020204" pitchFamily="34" charset="0"/>
                <a:cs typeface="Arial" panose="020B0604020202020204" pitchFamily="34" charset="0"/>
              </a:rPr>
              <a:t>Ingreso Residual</a:t>
            </a:r>
          </a:p>
          <a:p>
            <a:pPr algn="ctr"/>
            <a:endParaRPr lang="es-CO" sz="1260" dirty="0">
              <a:solidFill>
                <a:schemeClr val="accent2"/>
              </a:solidFill>
              <a:latin typeface="Arial" panose="020B0604020202020204" pitchFamily="34" charset="0"/>
              <a:cs typeface="Arial" panose="020B0604020202020204" pitchFamily="34" charset="0"/>
            </a:endParaRPr>
          </a:p>
          <a:p>
            <a:pPr algn="ctr"/>
            <a:endParaRPr lang="es-CO" sz="840" dirty="0">
              <a:solidFill>
                <a:schemeClr val="accent2"/>
              </a:solidFill>
              <a:latin typeface="Gotham Rounded Medium" panose="02000000000000000000" pitchFamily="2" charset="0"/>
            </a:endParaRPr>
          </a:p>
        </p:txBody>
      </p:sp>
      <p:sp>
        <p:nvSpPr>
          <p:cNvPr id="28" name="CuadroTexto 27">
            <a:extLst>
              <a:ext uri="{FF2B5EF4-FFF2-40B4-BE49-F238E27FC236}">
                <a16:creationId xmlns:a16="http://schemas.microsoft.com/office/drawing/2014/main" id="{93627B80-2A01-2E44-B572-CC47848E65E5}"/>
              </a:ext>
            </a:extLst>
          </p:cNvPr>
          <p:cNvSpPr txBox="1"/>
          <p:nvPr/>
        </p:nvSpPr>
        <p:spPr>
          <a:xfrm>
            <a:off x="2417615" y="1597229"/>
            <a:ext cx="2042788" cy="736484"/>
          </a:xfrm>
          <a:prstGeom prst="rect">
            <a:avLst/>
          </a:prstGeom>
          <a:noFill/>
        </p:spPr>
        <p:txBody>
          <a:bodyPr wrap="square" rtlCol="0">
            <a:spAutoFit/>
          </a:bodyPr>
          <a:lstStyle/>
          <a:p>
            <a:pPr algn="ctr"/>
            <a:r>
              <a:rPr lang="es-CO" sz="1200" b="1" dirty="0">
                <a:solidFill>
                  <a:srgbClr val="00B0F0"/>
                </a:solidFill>
                <a:latin typeface="Arial" panose="020B0604020202020204" pitchFamily="34" charset="0"/>
                <a:cs typeface="Arial" panose="020B0604020202020204" pitchFamily="34" charset="0"/>
              </a:rPr>
              <a:t>Tus Clientes</a:t>
            </a:r>
          </a:p>
          <a:p>
            <a:pPr algn="ctr"/>
            <a:r>
              <a:rPr lang="es-CO" sz="1200" dirty="0">
                <a:solidFill>
                  <a:schemeClr val="tx1">
                    <a:lumMod val="50000"/>
                    <a:lumOff val="50000"/>
                  </a:schemeClr>
                </a:solidFill>
                <a:latin typeface="Arial" panose="020B0604020202020204" pitchFamily="34" charset="0"/>
                <a:cs typeface="Arial" panose="020B0604020202020204" pitchFamily="34" charset="0"/>
              </a:rPr>
              <a:t>Ingreso Residual Personal</a:t>
            </a:r>
          </a:p>
          <a:p>
            <a:pPr algn="ctr"/>
            <a:endParaRPr lang="es-CO" sz="1050" dirty="0">
              <a:solidFill>
                <a:schemeClr val="bg1"/>
              </a:solidFill>
              <a:latin typeface="Arial" panose="020B0604020202020204" pitchFamily="34" charset="0"/>
              <a:cs typeface="Arial" panose="020B0604020202020204" pitchFamily="34" charset="0"/>
            </a:endParaRPr>
          </a:p>
          <a:p>
            <a:pPr algn="ctr"/>
            <a:endParaRPr lang="es-CO" sz="736" dirty="0"/>
          </a:p>
        </p:txBody>
      </p:sp>
      <p:sp>
        <p:nvSpPr>
          <p:cNvPr id="29" name="CuadroTexto 28">
            <a:extLst>
              <a:ext uri="{FF2B5EF4-FFF2-40B4-BE49-F238E27FC236}">
                <a16:creationId xmlns:a16="http://schemas.microsoft.com/office/drawing/2014/main" id="{8F65E716-FDFB-B545-8ACF-EBA48453AA40}"/>
              </a:ext>
            </a:extLst>
          </p:cNvPr>
          <p:cNvSpPr txBox="1"/>
          <p:nvPr/>
        </p:nvSpPr>
        <p:spPr>
          <a:xfrm>
            <a:off x="472224" y="2479327"/>
            <a:ext cx="1568385" cy="674031"/>
          </a:xfrm>
          <a:prstGeom prst="rect">
            <a:avLst/>
          </a:prstGeom>
          <a:noFill/>
        </p:spPr>
        <p:txBody>
          <a:bodyPr wrap="square" rtlCol="0">
            <a:spAutoFit/>
          </a:bodyPr>
          <a:lstStyle/>
          <a:p>
            <a:pPr algn="ctr"/>
            <a:r>
              <a:rPr lang="es-CO" sz="1260" b="1" i="1" dirty="0">
                <a:solidFill>
                  <a:schemeClr val="accent2"/>
                </a:solidFill>
                <a:latin typeface="Arial" panose="020B0604020202020204" pitchFamily="34" charset="0"/>
                <a:cs typeface="Arial" panose="020B0604020202020204" pitchFamily="34" charset="0"/>
              </a:rPr>
              <a:t>GANA</a:t>
            </a:r>
          </a:p>
          <a:p>
            <a:pPr algn="ctr"/>
            <a:r>
              <a:rPr lang="es-CO" sz="1260" dirty="0">
                <a:solidFill>
                  <a:schemeClr val="accent2"/>
                </a:solidFill>
                <a:latin typeface="Arial" panose="020B0604020202020204" pitchFamily="34" charset="0"/>
                <a:cs typeface="Arial" panose="020B0604020202020204" pitchFamily="34" charset="0"/>
              </a:rPr>
              <a:t>dinero por adquirir clientes</a:t>
            </a:r>
            <a:endParaRPr lang="es-CO" sz="1260" dirty="0">
              <a:solidFill>
                <a:schemeClr val="accent2"/>
              </a:solidFill>
              <a:latin typeface="Gotham Rounded Medium" panose="02000000000000000000" pitchFamily="2" charset="0"/>
              <a:cs typeface="Arial" panose="020B0604020202020204" pitchFamily="34" charset="0"/>
            </a:endParaRPr>
          </a:p>
        </p:txBody>
      </p:sp>
      <p:sp>
        <p:nvSpPr>
          <p:cNvPr id="33" name="CuadroTexto 32">
            <a:extLst>
              <a:ext uri="{FF2B5EF4-FFF2-40B4-BE49-F238E27FC236}">
                <a16:creationId xmlns:a16="http://schemas.microsoft.com/office/drawing/2014/main" id="{7E13A3F3-9509-2C44-B58A-93D7017F0CB5}"/>
              </a:ext>
            </a:extLst>
          </p:cNvPr>
          <p:cNvSpPr txBox="1"/>
          <p:nvPr/>
        </p:nvSpPr>
        <p:spPr>
          <a:xfrm>
            <a:off x="4549749" y="1638083"/>
            <a:ext cx="1889282" cy="1128899"/>
          </a:xfrm>
          <a:prstGeom prst="rect">
            <a:avLst/>
          </a:prstGeom>
          <a:noFill/>
        </p:spPr>
        <p:txBody>
          <a:bodyPr wrap="square" rtlCol="0">
            <a:spAutoFit/>
          </a:bodyPr>
          <a:lstStyle/>
          <a:p>
            <a:pPr algn="ctr"/>
            <a:r>
              <a:rPr lang="es-CO" sz="1200" b="1" dirty="0">
                <a:solidFill>
                  <a:srgbClr val="00B0F0"/>
                </a:solidFill>
                <a:latin typeface="Arial" panose="020B0604020202020204" pitchFamily="34" charset="0"/>
                <a:cs typeface="Arial" panose="020B0604020202020204" pitchFamily="34" charset="0"/>
              </a:rPr>
              <a:t>Los Clientes de tu equipo</a:t>
            </a:r>
          </a:p>
          <a:p>
            <a:pPr algn="ctr"/>
            <a:r>
              <a:rPr lang="es-CO" sz="1200" dirty="0">
                <a:solidFill>
                  <a:schemeClr val="tx1">
                    <a:lumMod val="50000"/>
                    <a:lumOff val="50000"/>
                  </a:schemeClr>
                </a:solidFill>
                <a:latin typeface="Arial" panose="020B0604020202020204" pitchFamily="34" charset="0"/>
                <a:cs typeface="Arial" panose="020B0604020202020204" pitchFamily="34" charset="0"/>
              </a:rPr>
              <a:t>Ingreso Residual Adicional</a:t>
            </a:r>
          </a:p>
          <a:p>
            <a:pPr algn="ctr"/>
            <a:endParaRPr lang="es-CO" sz="1200" dirty="0">
              <a:solidFill>
                <a:schemeClr val="bg1"/>
              </a:solidFill>
              <a:latin typeface="Arial" panose="020B0604020202020204" pitchFamily="34" charset="0"/>
              <a:cs typeface="Arial" panose="020B0604020202020204" pitchFamily="34" charset="0"/>
            </a:endParaRPr>
          </a:p>
          <a:p>
            <a:pPr algn="ctr"/>
            <a:endParaRPr lang="es-CO" sz="736" dirty="0"/>
          </a:p>
        </p:txBody>
      </p:sp>
      <p:sp>
        <p:nvSpPr>
          <p:cNvPr id="34" name="CuadroTexto 33">
            <a:extLst>
              <a:ext uri="{FF2B5EF4-FFF2-40B4-BE49-F238E27FC236}">
                <a16:creationId xmlns:a16="http://schemas.microsoft.com/office/drawing/2014/main" id="{D0B748CF-1BA7-FD48-8A53-977688069477}"/>
              </a:ext>
            </a:extLst>
          </p:cNvPr>
          <p:cNvSpPr txBox="1"/>
          <p:nvPr/>
        </p:nvSpPr>
        <p:spPr>
          <a:xfrm>
            <a:off x="4460400" y="2479325"/>
            <a:ext cx="1889284" cy="803297"/>
          </a:xfrm>
          <a:prstGeom prst="rect">
            <a:avLst/>
          </a:prstGeom>
          <a:noFill/>
        </p:spPr>
        <p:txBody>
          <a:bodyPr wrap="square" rtlCol="0">
            <a:spAutoFit/>
          </a:bodyPr>
          <a:lstStyle/>
          <a:p>
            <a:pPr algn="ctr"/>
            <a:r>
              <a:rPr lang="es-CO" sz="1260" b="1" i="1" dirty="0">
                <a:solidFill>
                  <a:schemeClr val="accent2"/>
                </a:solidFill>
                <a:latin typeface="Arial" panose="020B0604020202020204" pitchFamily="34" charset="0"/>
                <a:cs typeface="Arial" panose="020B0604020202020204" pitchFamily="34" charset="0"/>
              </a:rPr>
              <a:t>HASTA 6%*</a:t>
            </a:r>
          </a:p>
          <a:p>
            <a:pPr algn="ctr"/>
            <a:r>
              <a:rPr lang="es-CO" sz="1260" dirty="0">
                <a:solidFill>
                  <a:schemeClr val="accent2"/>
                </a:solidFill>
                <a:latin typeface="Arial" panose="020B0604020202020204" pitchFamily="34" charset="0"/>
                <a:cs typeface="Arial" panose="020B0604020202020204" pitchFamily="34" charset="0"/>
              </a:rPr>
              <a:t>Ingreso Residual</a:t>
            </a:r>
          </a:p>
          <a:p>
            <a:pPr algn="ctr"/>
            <a:endParaRPr lang="es-CO" sz="1260" dirty="0">
              <a:solidFill>
                <a:schemeClr val="accent2"/>
              </a:solidFill>
              <a:latin typeface="Arial" panose="020B0604020202020204" pitchFamily="34" charset="0"/>
              <a:cs typeface="Arial" panose="020B0604020202020204" pitchFamily="34" charset="0"/>
            </a:endParaRPr>
          </a:p>
          <a:p>
            <a:pPr algn="ctr"/>
            <a:endParaRPr lang="es-CO" sz="840" dirty="0">
              <a:solidFill>
                <a:schemeClr val="accent2"/>
              </a:solidFill>
              <a:latin typeface="Gotham Rounded Medium" panose="02000000000000000000" pitchFamily="2" charset="0"/>
            </a:endParaRPr>
          </a:p>
        </p:txBody>
      </p:sp>
      <p:sp>
        <p:nvSpPr>
          <p:cNvPr id="36" name="CuadroTexto 35">
            <a:extLst>
              <a:ext uri="{FF2B5EF4-FFF2-40B4-BE49-F238E27FC236}">
                <a16:creationId xmlns:a16="http://schemas.microsoft.com/office/drawing/2014/main" id="{397799C7-5ABC-5448-850C-03214CC83D8F}"/>
              </a:ext>
            </a:extLst>
          </p:cNvPr>
          <p:cNvSpPr txBox="1"/>
          <p:nvPr/>
        </p:nvSpPr>
        <p:spPr>
          <a:xfrm>
            <a:off x="225947" y="208618"/>
            <a:ext cx="6400799" cy="801758"/>
          </a:xfrm>
          <a:prstGeom prst="rect">
            <a:avLst/>
          </a:prstGeom>
          <a:noFill/>
        </p:spPr>
        <p:txBody>
          <a:bodyPr wrap="square" rtlCol="0">
            <a:spAutoFit/>
          </a:bodyPr>
          <a:lstStyle/>
          <a:p>
            <a:pPr algn="ctr"/>
            <a:r>
              <a:rPr lang="es-CO" sz="1890" b="1" dirty="0">
                <a:solidFill>
                  <a:schemeClr val="tx1">
                    <a:lumMod val="50000"/>
                    <a:lumOff val="50000"/>
                  </a:schemeClr>
                </a:solidFill>
                <a:latin typeface="Arial" panose="020B0604020202020204" pitchFamily="34" charset="0"/>
                <a:cs typeface="Arial" panose="020B0604020202020204" pitchFamily="34" charset="0"/>
              </a:rPr>
              <a:t>Plan de </a:t>
            </a:r>
            <a:r>
              <a:rPr lang="es-CO" sz="2519" b="1" dirty="0">
                <a:solidFill>
                  <a:schemeClr val="accent2"/>
                </a:solidFill>
                <a:latin typeface="Arial" panose="020B0604020202020204" pitchFamily="34" charset="0"/>
                <a:cs typeface="Arial" panose="020B0604020202020204" pitchFamily="34" charset="0"/>
              </a:rPr>
              <a:t>Compensación</a:t>
            </a:r>
            <a:endParaRPr lang="es-CO" sz="3150" b="1" dirty="0">
              <a:solidFill>
                <a:schemeClr val="accent2"/>
              </a:solidFill>
              <a:latin typeface="Arial" panose="020B0604020202020204" pitchFamily="34" charset="0"/>
              <a:cs typeface="Arial" panose="020B0604020202020204" pitchFamily="34" charset="0"/>
            </a:endParaRPr>
          </a:p>
          <a:p>
            <a:pPr algn="ctr"/>
            <a:endParaRPr lang="es-CO" sz="1470" b="1"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621" dirty="0">
              <a:solidFill>
                <a:schemeClr val="tx1">
                  <a:lumMod val="50000"/>
                  <a:lumOff val="50000"/>
                </a:schemeClr>
              </a:solidFill>
              <a:latin typeface="Gotham Rounded Medium" panose="02000000000000000000" pitchFamily="2" charset="0"/>
            </a:endParaRPr>
          </a:p>
        </p:txBody>
      </p:sp>
      <p:cxnSp>
        <p:nvCxnSpPr>
          <p:cNvPr id="37" name="Conector recto 36">
            <a:extLst>
              <a:ext uri="{FF2B5EF4-FFF2-40B4-BE49-F238E27FC236}">
                <a16:creationId xmlns:a16="http://schemas.microsoft.com/office/drawing/2014/main" id="{7D9A70DF-AD95-7C49-A0FE-225C7D9076C0}"/>
              </a:ext>
            </a:extLst>
          </p:cNvPr>
          <p:cNvCxnSpPr/>
          <p:nvPr/>
        </p:nvCxnSpPr>
        <p:spPr>
          <a:xfrm>
            <a:off x="562542" y="765479"/>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0C44A576-B0FE-5945-8B08-BA9A97E13C6D}"/>
              </a:ext>
            </a:extLst>
          </p:cNvPr>
          <p:cNvCxnSpPr/>
          <p:nvPr/>
        </p:nvCxnSpPr>
        <p:spPr>
          <a:xfrm>
            <a:off x="2411537" y="771557"/>
            <a:ext cx="0" cy="24610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9F208E53-3601-4641-A621-8230C7E151CB}"/>
              </a:ext>
            </a:extLst>
          </p:cNvPr>
          <p:cNvCxnSpPr/>
          <p:nvPr/>
        </p:nvCxnSpPr>
        <p:spPr>
          <a:xfrm>
            <a:off x="4454324" y="771557"/>
            <a:ext cx="0" cy="246104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8A10D62A-E264-624B-BB41-67986656069A}"/>
              </a:ext>
            </a:extLst>
          </p:cNvPr>
          <p:cNvPicPr>
            <a:picLocks noChangeAspect="1"/>
          </p:cNvPicPr>
          <p:nvPr/>
        </p:nvPicPr>
        <p:blipFill>
          <a:blip r:embed="rId3"/>
          <a:stretch>
            <a:fillRect/>
          </a:stretch>
        </p:blipFill>
        <p:spPr>
          <a:xfrm>
            <a:off x="818136" y="892352"/>
            <a:ext cx="1072486" cy="655840"/>
          </a:xfrm>
          <a:prstGeom prst="rect">
            <a:avLst/>
          </a:prstGeom>
        </p:spPr>
      </p:pic>
      <p:pic>
        <p:nvPicPr>
          <p:cNvPr id="41" name="Imagen 40">
            <a:extLst>
              <a:ext uri="{FF2B5EF4-FFF2-40B4-BE49-F238E27FC236}">
                <a16:creationId xmlns:a16="http://schemas.microsoft.com/office/drawing/2014/main" id="{F0235C93-E619-A140-B1ED-AC89DBC0DB9B}"/>
              </a:ext>
            </a:extLst>
          </p:cNvPr>
          <p:cNvPicPr>
            <a:picLocks noChangeAspect="1"/>
          </p:cNvPicPr>
          <p:nvPr/>
        </p:nvPicPr>
        <p:blipFill>
          <a:blip r:embed="rId4"/>
          <a:stretch>
            <a:fillRect/>
          </a:stretch>
        </p:blipFill>
        <p:spPr>
          <a:xfrm>
            <a:off x="4519281" y="886435"/>
            <a:ext cx="610455" cy="483094"/>
          </a:xfrm>
          <a:prstGeom prst="rect">
            <a:avLst/>
          </a:prstGeom>
        </p:spPr>
      </p:pic>
      <p:pic>
        <p:nvPicPr>
          <p:cNvPr id="42" name="Imagen 41">
            <a:extLst>
              <a:ext uri="{FF2B5EF4-FFF2-40B4-BE49-F238E27FC236}">
                <a16:creationId xmlns:a16="http://schemas.microsoft.com/office/drawing/2014/main" id="{DA6F7A1F-D70F-734E-A958-4BDD54F9F0A6}"/>
              </a:ext>
            </a:extLst>
          </p:cNvPr>
          <p:cNvPicPr>
            <a:picLocks noChangeAspect="1"/>
          </p:cNvPicPr>
          <p:nvPr/>
        </p:nvPicPr>
        <p:blipFill>
          <a:blip r:embed="rId4"/>
          <a:stretch>
            <a:fillRect/>
          </a:stretch>
        </p:blipFill>
        <p:spPr>
          <a:xfrm>
            <a:off x="5892936" y="864621"/>
            <a:ext cx="637896" cy="504811"/>
          </a:xfrm>
          <a:prstGeom prst="rect">
            <a:avLst/>
          </a:prstGeom>
        </p:spPr>
      </p:pic>
      <p:pic>
        <p:nvPicPr>
          <p:cNvPr id="8" name="Imagen 7">
            <a:extLst>
              <a:ext uri="{FF2B5EF4-FFF2-40B4-BE49-F238E27FC236}">
                <a16:creationId xmlns:a16="http://schemas.microsoft.com/office/drawing/2014/main" id="{CB134688-B0B0-794D-8E62-84146646B622}"/>
              </a:ext>
            </a:extLst>
          </p:cNvPr>
          <p:cNvPicPr>
            <a:picLocks noChangeAspect="1"/>
          </p:cNvPicPr>
          <p:nvPr/>
        </p:nvPicPr>
        <p:blipFill>
          <a:blip r:embed="rId5"/>
          <a:stretch>
            <a:fillRect/>
          </a:stretch>
        </p:blipFill>
        <p:spPr>
          <a:xfrm>
            <a:off x="2988619" y="839970"/>
            <a:ext cx="926784" cy="733425"/>
          </a:xfrm>
          <a:prstGeom prst="rect">
            <a:avLst/>
          </a:prstGeom>
        </p:spPr>
      </p:pic>
      <p:pic>
        <p:nvPicPr>
          <p:cNvPr id="43" name="Imagen 42">
            <a:extLst>
              <a:ext uri="{FF2B5EF4-FFF2-40B4-BE49-F238E27FC236}">
                <a16:creationId xmlns:a16="http://schemas.microsoft.com/office/drawing/2014/main" id="{8EDFC409-3982-2E40-A076-078F5E68AB9C}"/>
              </a:ext>
            </a:extLst>
          </p:cNvPr>
          <p:cNvPicPr>
            <a:picLocks noChangeAspect="1"/>
          </p:cNvPicPr>
          <p:nvPr/>
        </p:nvPicPr>
        <p:blipFill>
          <a:blip r:embed="rId5"/>
          <a:stretch>
            <a:fillRect/>
          </a:stretch>
        </p:blipFill>
        <p:spPr>
          <a:xfrm>
            <a:off x="5200093" y="1090732"/>
            <a:ext cx="622493" cy="492624"/>
          </a:xfrm>
          <a:prstGeom prst="rect">
            <a:avLst/>
          </a:prstGeom>
        </p:spPr>
      </p:pic>
      <p:sp>
        <p:nvSpPr>
          <p:cNvPr id="44" name="CuadroTexto 43">
            <a:extLst>
              <a:ext uri="{FF2B5EF4-FFF2-40B4-BE49-F238E27FC236}">
                <a16:creationId xmlns:a16="http://schemas.microsoft.com/office/drawing/2014/main" id="{B00A9865-F225-0946-99DD-1118A58364D1}"/>
              </a:ext>
            </a:extLst>
          </p:cNvPr>
          <p:cNvSpPr txBox="1"/>
          <p:nvPr/>
        </p:nvSpPr>
        <p:spPr>
          <a:xfrm>
            <a:off x="130033" y="3378217"/>
            <a:ext cx="6400799" cy="464101"/>
          </a:xfrm>
          <a:prstGeom prst="rect">
            <a:avLst/>
          </a:prstGeom>
          <a:noFill/>
        </p:spPr>
        <p:txBody>
          <a:bodyPr wrap="square" rtlCol="0">
            <a:spAutoFit/>
          </a:bodyPr>
          <a:lstStyle/>
          <a:p>
            <a:pPr algn="ctr"/>
            <a:r>
              <a:rPr lang="es-CO" sz="736" i="1" dirty="0">
                <a:solidFill>
                  <a:schemeClr val="tx1">
                    <a:lumMod val="50000"/>
                    <a:lumOff val="50000"/>
                  </a:schemeClr>
                </a:solidFill>
                <a:latin typeface="Arial Narrow" panose="020B0604020202020204" pitchFamily="34" charset="0"/>
                <a:cs typeface="Arial Narrow" panose="020B0604020202020204" pitchFamily="34" charset="0"/>
              </a:rPr>
              <a:t>* Consulta el Plan de Compensación de Flash de tu país  para ver todos los detalles</a:t>
            </a:r>
          </a:p>
          <a:p>
            <a:pPr algn="ctr"/>
            <a:endParaRPr lang="es-CO" sz="840" b="1" dirty="0">
              <a:solidFill>
                <a:schemeClr val="tx1">
                  <a:lumMod val="50000"/>
                  <a:lumOff val="50000"/>
                </a:schemeClr>
              </a:solidFill>
              <a:latin typeface="Arial Black" panose="020B0604020202020204" pitchFamily="34" charset="0"/>
              <a:cs typeface="Arial Black" panose="020B0604020202020204" pitchFamily="34" charset="0"/>
            </a:endParaRPr>
          </a:p>
          <a:p>
            <a:pPr algn="ctr"/>
            <a:endParaRPr lang="es-CO" sz="840" b="1" dirty="0">
              <a:solidFill>
                <a:schemeClr val="tx1">
                  <a:lumMod val="50000"/>
                  <a:lumOff val="50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5880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ector recto 17">
            <a:extLst>
              <a:ext uri="{FF2B5EF4-FFF2-40B4-BE49-F238E27FC236}">
                <a16:creationId xmlns:a16="http://schemas.microsoft.com/office/drawing/2014/main" id="{F16F9FD6-095A-B543-BA9E-5118EAA7854E}"/>
              </a:ext>
            </a:extLst>
          </p:cNvPr>
          <p:cNvCxnSpPr/>
          <p:nvPr/>
        </p:nvCxnSpPr>
        <p:spPr>
          <a:xfrm>
            <a:off x="556467" y="850554"/>
            <a:ext cx="5727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B00A9865-F225-0946-99DD-1118A58364D1}"/>
              </a:ext>
            </a:extLst>
          </p:cNvPr>
          <p:cNvSpPr txBox="1"/>
          <p:nvPr/>
        </p:nvSpPr>
        <p:spPr>
          <a:xfrm>
            <a:off x="2371154" y="3374623"/>
            <a:ext cx="3345542" cy="205569"/>
          </a:xfrm>
          <a:prstGeom prst="rect">
            <a:avLst/>
          </a:prstGeom>
          <a:noFill/>
        </p:spPr>
        <p:txBody>
          <a:bodyPr wrap="square" rtlCol="0">
            <a:spAutoFit/>
          </a:bodyPr>
          <a:lstStyle/>
          <a:p>
            <a:pPr algn="ctr"/>
            <a:r>
              <a:rPr lang="es-CO" sz="736" i="1" dirty="0">
                <a:solidFill>
                  <a:schemeClr val="tx1">
                    <a:lumMod val="50000"/>
                    <a:lumOff val="50000"/>
                  </a:schemeClr>
                </a:solidFill>
                <a:latin typeface="Arial Narrow" panose="020B0604020202020204" pitchFamily="34" charset="0"/>
                <a:cs typeface="Arial Narrow" panose="020B0604020202020204" pitchFamily="34" charset="0"/>
              </a:rPr>
              <a:t>Consulta el Plan de Compensación de Flash de tu país  para ver todos los detalles</a:t>
            </a:r>
          </a:p>
        </p:txBody>
      </p:sp>
      <p:sp>
        <p:nvSpPr>
          <p:cNvPr id="31" name="CuadroTexto 30">
            <a:extLst>
              <a:ext uri="{FF2B5EF4-FFF2-40B4-BE49-F238E27FC236}">
                <a16:creationId xmlns:a16="http://schemas.microsoft.com/office/drawing/2014/main" id="{4C12358F-8CCC-0744-831C-6ECE8416F88F}"/>
              </a:ext>
            </a:extLst>
          </p:cNvPr>
          <p:cNvSpPr txBox="1"/>
          <p:nvPr/>
        </p:nvSpPr>
        <p:spPr>
          <a:xfrm>
            <a:off x="-601368" y="3411"/>
            <a:ext cx="7135579" cy="400110"/>
          </a:xfrm>
          <a:prstGeom prst="rect">
            <a:avLst/>
          </a:prstGeom>
          <a:noFill/>
        </p:spPr>
        <p:txBody>
          <a:bodyPr wrap="square" rtlCol="0">
            <a:spAutoFit/>
          </a:bodyPr>
          <a:lstStyle/>
          <a:p>
            <a:pPr algn="ctr"/>
            <a:r>
              <a:rPr lang="es-CO" sz="2000" b="1" dirty="0">
                <a:solidFill>
                  <a:srgbClr val="7030A0"/>
                </a:solidFill>
                <a:latin typeface="Arial" panose="020B0604020202020204" pitchFamily="34" charset="0"/>
                <a:cs typeface="Arial" panose="020B0604020202020204" pitchFamily="34" charset="0"/>
              </a:rPr>
              <a:t>SIMULADOR Ingreso residual adicional</a:t>
            </a:r>
            <a:endParaRPr lang="es-CO" sz="1890" b="1" dirty="0">
              <a:solidFill>
                <a:srgbClr val="7030A0"/>
              </a:solidFill>
              <a:latin typeface="Arial" panose="020B0604020202020204" pitchFamily="34" charset="0"/>
              <a:cs typeface="Arial" panose="020B0604020202020204" pitchFamily="34" charset="0"/>
            </a:endParaRPr>
          </a:p>
        </p:txBody>
      </p:sp>
      <p:sp>
        <p:nvSpPr>
          <p:cNvPr id="38" name="CuadroTexto 29">
            <a:extLst>
              <a:ext uri="{FF2B5EF4-FFF2-40B4-BE49-F238E27FC236}">
                <a16:creationId xmlns:a16="http://schemas.microsoft.com/office/drawing/2014/main" id="{7612A866-C938-4169-B0A9-F799FFBDBF69}"/>
              </a:ext>
            </a:extLst>
          </p:cNvPr>
          <p:cNvSpPr txBox="1"/>
          <p:nvPr/>
        </p:nvSpPr>
        <p:spPr>
          <a:xfrm>
            <a:off x="3669566" y="1502329"/>
            <a:ext cx="2594772" cy="807913"/>
          </a:xfrm>
          <a:prstGeom prst="rect">
            <a:avLst/>
          </a:prstGeom>
          <a:noFill/>
        </p:spPr>
        <p:txBody>
          <a:bodyPr wrap="square" rtlCol="0">
            <a:spAutoFit/>
          </a:bodyPr>
          <a:lstStyle/>
          <a:p>
            <a:pPr algn="ctr"/>
            <a:br>
              <a:rPr lang="es-CO" sz="1050" b="1" dirty="0">
                <a:solidFill>
                  <a:srgbClr val="7030A0"/>
                </a:solidFill>
                <a:latin typeface="Arial" panose="020B0604020202020204" pitchFamily="34" charset="0"/>
                <a:cs typeface="Arial" panose="020B0604020202020204" pitchFamily="34" charset="0"/>
              </a:rPr>
            </a:br>
            <a:r>
              <a:rPr lang="es-CO" sz="3600" b="1" dirty="0">
                <a:solidFill>
                  <a:srgbClr val="00B0F0"/>
                </a:solidFill>
                <a:latin typeface="Arial" panose="020B0604020202020204" pitchFamily="34" charset="0"/>
                <a:cs typeface="Arial" panose="020B0604020202020204" pitchFamily="34" charset="0"/>
              </a:rPr>
              <a:t>$4,182 </a:t>
            </a:r>
            <a:r>
              <a:rPr lang="es-CO" sz="1800" b="1" dirty="0">
                <a:solidFill>
                  <a:srgbClr val="00B0F0"/>
                </a:solidFill>
                <a:latin typeface="Arial" panose="020B0604020202020204" pitchFamily="34" charset="0"/>
                <a:cs typeface="Arial" panose="020B0604020202020204" pitchFamily="34" charset="0"/>
              </a:rPr>
              <a:t>USD</a:t>
            </a:r>
            <a:r>
              <a:rPr lang="es-CO" sz="3600" b="1" dirty="0">
                <a:solidFill>
                  <a:srgbClr val="00B0F0"/>
                </a:solidFill>
                <a:latin typeface="Arial" panose="020B0604020202020204" pitchFamily="34" charset="0"/>
                <a:cs typeface="Arial" panose="020B0604020202020204" pitchFamily="34" charset="0"/>
              </a:rPr>
              <a:t> </a:t>
            </a:r>
            <a:endParaRPr lang="es-CO" sz="2400" b="1" dirty="0">
              <a:solidFill>
                <a:srgbClr val="00B0F0"/>
              </a:solidFill>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F529C938-669E-2241-9F44-8C94D2CD22F2}"/>
              </a:ext>
            </a:extLst>
          </p:cNvPr>
          <p:cNvSpPr txBox="1"/>
          <p:nvPr/>
        </p:nvSpPr>
        <p:spPr>
          <a:xfrm>
            <a:off x="3600515" y="461599"/>
            <a:ext cx="2605282" cy="931024"/>
          </a:xfrm>
          <a:prstGeom prst="rect">
            <a:avLst/>
          </a:prstGeom>
          <a:noFill/>
        </p:spPr>
        <p:txBody>
          <a:bodyPr wrap="square" rtlCol="0">
            <a:spAutoFit/>
          </a:bodyPr>
          <a:lstStyle/>
          <a:p>
            <a:r>
              <a:rPr lang="es-CO" sz="1050" b="1" dirty="0">
                <a:solidFill>
                  <a:srgbClr val="00B0F0"/>
                </a:solidFill>
                <a:latin typeface="Arial" panose="020B0604020202020204" pitchFamily="34" charset="0"/>
                <a:cs typeface="Arial" panose="020B0604020202020204" pitchFamily="34" charset="0"/>
              </a:rPr>
              <a:t>Caso hipotético:</a:t>
            </a:r>
            <a:endParaRPr lang="es-CO" sz="2311" b="1" dirty="0">
              <a:solidFill>
                <a:srgbClr val="00B0F0"/>
              </a:solidFill>
              <a:latin typeface="Arial" panose="020B0604020202020204" pitchFamily="34" charset="0"/>
              <a:cs typeface="Arial" panose="020B0604020202020204" pitchFamily="34" charset="0"/>
            </a:endParaRPr>
          </a:p>
          <a:p>
            <a:pPr marL="240013" indent="-240013">
              <a:buFont typeface="Arial" panose="020B0604020202020204" pitchFamily="34" charset="0"/>
              <a:buChar char="•"/>
            </a:pPr>
            <a:r>
              <a:rPr lang="es-CO" sz="1100" dirty="0">
                <a:solidFill>
                  <a:schemeClr val="tx1">
                    <a:lumMod val="50000"/>
                    <a:lumOff val="50000"/>
                  </a:schemeClr>
                </a:solidFill>
                <a:latin typeface="Arial" panose="020B0604020202020204" pitchFamily="34" charset="0"/>
                <a:cs typeface="Arial" panose="020B0604020202020204" pitchFamily="34" charset="0"/>
              </a:rPr>
              <a:t>Si cada Brand Leader trae a 2 Brand </a:t>
            </a:r>
            <a:r>
              <a:rPr lang="es-CO" sz="1100" dirty="0" err="1">
                <a:solidFill>
                  <a:schemeClr val="tx1">
                    <a:lumMod val="50000"/>
                    <a:lumOff val="50000"/>
                  </a:schemeClr>
                </a:solidFill>
                <a:latin typeface="Arial" panose="020B0604020202020204" pitchFamily="34" charset="0"/>
                <a:cs typeface="Arial" panose="020B0604020202020204" pitchFamily="34" charset="0"/>
              </a:rPr>
              <a:t>Leaders</a:t>
            </a:r>
            <a:r>
              <a:rPr lang="es-CO" sz="1100" dirty="0">
                <a:solidFill>
                  <a:schemeClr val="tx1">
                    <a:lumMod val="50000"/>
                    <a:lumOff val="50000"/>
                  </a:schemeClr>
                </a:solidFill>
                <a:latin typeface="Arial" panose="020B0604020202020204" pitchFamily="34" charset="0"/>
                <a:cs typeface="Arial" panose="020B0604020202020204" pitchFamily="34" charset="0"/>
              </a:rPr>
              <a:t> con 40 clientes c/u con consumo promedio mensual c/u de $10 USD</a:t>
            </a:r>
            <a:endParaRPr lang="es-CO" sz="1100" b="1" dirty="0">
              <a:solidFill>
                <a:schemeClr val="tx1">
                  <a:lumMod val="50000"/>
                  <a:lumOff val="50000"/>
                </a:schemeClr>
              </a:solidFill>
              <a:latin typeface="Gotham Rounded Medium" panose="02000000000000000000" pitchFamily="2" charset="0"/>
              <a:cs typeface="Arial Black" panose="020B0604020202020204" pitchFamily="34" charset="0"/>
            </a:endParaRPr>
          </a:p>
        </p:txBody>
      </p:sp>
      <p:sp>
        <p:nvSpPr>
          <p:cNvPr id="87" name="CuadroTexto 44">
            <a:extLst>
              <a:ext uri="{FF2B5EF4-FFF2-40B4-BE49-F238E27FC236}">
                <a16:creationId xmlns:a16="http://schemas.microsoft.com/office/drawing/2014/main" id="{9EE8CE27-B575-4C0E-9452-B4E5DE204C14}"/>
              </a:ext>
            </a:extLst>
          </p:cNvPr>
          <p:cNvSpPr txBox="1"/>
          <p:nvPr/>
        </p:nvSpPr>
        <p:spPr>
          <a:xfrm>
            <a:off x="337752" y="920944"/>
            <a:ext cx="471628" cy="376433"/>
          </a:xfrm>
          <a:prstGeom prst="rect">
            <a:avLst/>
          </a:prstGeom>
          <a:ln w="12700">
            <a:miter lim="400000"/>
          </a:ln>
          <a:extLst>
            <a:ext uri="{C572A759-6A51-4108-AA02-DFA0A04FC94B}">
              <ma14:wrappingTextBoxFlag xmlns:ma14="http://schemas.microsoft.com/office/mac/drawingml/2011/main" xmlns="" val="1"/>
            </a:ext>
          </a:extLst>
        </p:spPr>
        <p:txBody>
          <a:bodyPr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2</a:t>
            </a:r>
          </a:p>
        </p:txBody>
      </p:sp>
      <p:sp>
        <p:nvSpPr>
          <p:cNvPr id="88" name="CuadroTexto 49">
            <a:extLst>
              <a:ext uri="{FF2B5EF4-FFF2-40B4-BE49-F238E27FC236}">
                <a16:creationId xmlns:a16="http://schemas.microsoft.com/office/drawing/2014/main" id="{6F7D5352-BD1D-4140-8497-6C7E8F577BF4}"/>
              </a:ext>
            </a:extLst>
          </p:cNvPr>
          <p:cNvSpPr txBox="1"/>
          <p:nvPr/>
        </p:nvSpPr>
        <p:spPr>
          <a:xfrm>
            <a:off x="224033" y="378906"/>
            <a:ext cx="2260324" cy="215818"/>
          </a:xfrm>
          <a:prstGeom prst="rect">
            <a:avLst/>
          </a:prstGeom>
          <a:ln w="12700">
            <a:miter lim="400000"/>
          </a:ln>
          <a:extLst>
            <a:ext uri="{C572A759-6A51-4108-AA02-DFA0A04FC94B}">
              <ma14:wrappingTextBoxFlag xmlns:ma14="http://schemas.microsoft.com/office/mac/drawingml/2011/main" xmlns="" val="1"/>
            </a:ext>
          </a:extLst>
        </p:spPr>
        <p:txBody>
          <a:bodyPr lIns="45771" tIns="45771" rIns="45771" bIns="45771">
            <a:spAutoFit/>
          </a:bodyPr>
          <a:lstStyle/>
          <a:p>
            <a:pPr>
              <a:defRPr sz="800" b="1">
                <a:solidFill>
                  <a:srgbClr val="595959"/>
                </a:solidFill>
                <a:latin typeface="Arial"/>
                <a:ea typeface="Arial"/>
                <a:cs typeface="Arial"/>
                <a:sym typeface="Arial"/>
              </a:defRPr>
            </a:pPr>
            <a:r>
              <a:rPr sz="801" dirty="0"/>
              <a:t>Brand Leaders    </a:t>
            </a:r>
            <a:r>
              <a:rPr sz="801" dirty="0" err="1">
                <a:solidFill>
                  <a:srgbClr val="7030A0"/>
                </a:solidFill>
              </a:rPr>
              <a:t>Clientes</a:t>
            </a:r>
            <a:r>
              <a:rPr sz="801" dirty="0">
                <a:solidFill>
                  <a:srgbClr val="000000"/>
                </a:solidFill>
              </a:rPr>
              <a:t>      </a:t>
            </a:r>
            <a:r>
              <a:rPr sz="801" dirty="0">
                <a:solidFill>
                  <a:srgbClr val="00B0F0"/>
                </a:solidFill>
              </a:rPr>
              <a:t>Tú</a:t>
            </a:r>
            <a:r>
              <a:rPr sz="801" dirty="0">
                <a:solidFill>
                  <a:srgbClr val="000000"/>
                </a:solidFill>
              </a:rPr>
              <a:t> </a:t>
            </a:r>
            <a:r>
              <a:rPr sz="801" dirty="0">
                <a:solidFill>
                  <a:srgbClr val="00B0F0"/>
                </a:solidFill>
              </a:rPr>
              <a:t>Residual</a:t>
            </a:r>
          </a:p>
        </p:txBody>
      </p:sp>
      <p:sp>
        <p:nvSpPr>
          <p:cNvPr id="89" name="Conector recto 51">
            <a:extLst>
              <a:ext uri="{FF2B5EF4-FFF2-40B4-BE49-F238E27FC236}">
                <a16:creationId xmlns:a16="http://schemas.microsoft.com/office/drawing/2014/main" id="{81B99C22-C39C-4866-8822-FDE1FFD9668E}"/>
              </a:ext>
            </a:extLst>
          </p:cNvPr>
          <p:cNvSpPr/>
          <p:nvPr/>
        </p:nvSpPr>
        <p:spPr>
          <a:xfrm flipV="1">
            <a:off x="306326" y="594599"/>
            <a:ext cx="1921392" cy="10996"/>
          </a:xfrm>
          <a:prstGeom prst="line">
            <a:avLst/>
          </a:prstGeom>
          <a:ln w="6350">
            <a:solidFill>
              <a:srgbClr val="7030A0"/>
            </a:solidFill>
            <a:miter/>
          </a:ln>
        </p:spPr>
        <p:txBody>
          <a:bodyPr lIns="45771" tIns="45771" rIns="45771" bIns="45771"/>
          <a:lstStyle/>
          <a:p>
            <a:endParaRPr sz="987"/>
          </a:p>
        </p:txBody>
      </p:sp>
      <p:sp>
        <p:nvSpPr>
          <p:cNvPr id="90" name="Conector recto 52">
            <a:extLst>
              <a:ext uri="{FF2B5EF4-FFF2-40B4-BE49-F238E27FC236}">
                <a16:creationId xmlns:a16="http://schemas.microsoft.com/office/drawing/2014/main" id="{1727A300-7149-41F2-9DCA-798100E4B770}"/>
              </a:ext>
            </a:extLst>
          </p:cNvPr>
          <p:cNvSpPr/>
          <p:nvPr/>
        </p:nvSpPr>
        <p:spPr>
          <a:xfrm>
            <a:off x="291932" y="3204875"/>
            <a:ext cx="496510" cy="2"/>
          </a:xfrm>
          <a:prstGeom prst="line">
            <a:avLst/>
          </a:prstGeom>
          <a:ln w="6350">
            <a:solidFill>
              <a:srgbClr val="7030A0"/>
            </a:solidFill>
            <a:miter/>
          </a:ln>
        </p:spPr>
        <p:txBody>
          <a:bodyPr lIns="45771" tIns="45771" rIns="45771" bIns="45771"/>
          <a:lstStyle/>
          <a:p>
            <a:endParaRPr sz="987"/>
          </a:p>
        </p:txBody>
      </p:sp>
      <p:sp>
        <p:nvSpPr>
          <p:cNvPr id="91" name="Conector recto 75">
            <a:extLst>
              <a:ext uri="{FF2B5EF4-FFF2-40B4-BE49-F238E27FC236}">
                <a16:creationId xmlns:a16="http://schemas.microsoft.com/office/drawing/2014/main" id="{009F8756-8589-4D4D-8B0F-39FD23021E4E}"/>
              </a:ext>
            </a:extLst>
          </p:cNvPr>
          <p:cNvSpPr/>
          <p:nvPr/>
        </p:nvSpPr>
        <p:spPr>
          <a:xfrm>
            <a:off x="1013459" y="3204875"/>
            <a:ext cx="496510" cy="2"/>
          </a:xfrm>
          <a:prstGeom prst="line">
            <a:avLst/>
          </a:prstGeom>
          <a:ln w="6350">
            <a:solidFill>
              <a:srgbClr val="7030A0"/>
            </a:solidFill>
            <a:miter/>
          </a:ln>
        </p:spPr>
        <p:txBody>
          <a:bodyPr lIns="45771" tIns="45771" rIns="45771" bIns="45771"/>
          <a:lstStyle/>
          <a:p>
            <a:endParaRPr sz="987"/>
          </a:p>
        </p:txBody>
      </p:sp>
      <p:sp>
        <p:nvSpPr>
          <p:cNvPr id="92" name="Conector recto 76">
            <a:extLst>
              <a:ext uri="{FF2B5EF4-FFF2-40B4-BE49-F238E27FC236}">
                <a16:creationId xmlns:a16="http://schemas.microsoft.com/office/drawing/2014/main" id="{9FE2394E-7EC5-492C-894E-9BC271985E1E}"/>
              </a:ext>
            </a:extLst>
          </p:cNvPr>
          <p:cNvSpPr/>
          <p:nvPr/>
        </p:nvSpPr>
        <p:spPr>
          <a:xfrm flipV="1">
            <a:off x="309448" y="925482"/>
            <a:ext cx="1921392" cy="10996"/>
          </a:xfrm>
          <a:prstGeom prst="line">
            <a:avLst/>
          </a:prstGeom>
          <a:ln w="6350">
            <a:solidFill>
              <a:srgbClr val="7030A0">
                <a:alpha val="40000"/>
              </a:srgbClr>
            </a:solidFill>
            <a:miter/>
          </a:ln>
        </p:spPr>
        <p:txBody>
          <a:bodyPr lIns="45771" tIns="45771" rIns="45771" bIns="45771"/>
          <a:lstStyle/>
          <a:p>
            <a:endParaRPr sz="987"/>
          </a:p>
        </p:txBody>
      </p:sp>
      <p:sp>
        <p:nvSpPr>
          <p:cNvPr id="93" name="Conector recto 77">
            <a:extLst>
              <a:ext uri="{FF2B5EF4-FFF2-40B4-BE49-F238E27FC236}">
                <a16:creationId xmlns:a16="http://schemas.microsoft.com/office/drawing/2014/main" id="{2926DAF7-45A7-45D2-8401-D6D2F1A2A396}"/>
              </a:ext>
            </a:extLst>
          </p:cNvPr>
          <p:cNvSpPr/>
          <p:nvPr/>
        </p:nvSpPr>
        <p:spPr>
          <a:xfrm flipV="1">
            <a:off x="310133" y="1282688"/>
            <a:ext cx="1199836" cy="0"/>
          </a:xfrm>
          <a:prstGeom prst="line">
            <a:avLst/>
          </a:prstGeom>
          <a:ln w="6350">
            <a:solidFill>
              <a:srgbClr val="7030A0">
                <a:alpha val="40000"/>
              </a:srgbClr>
            </a:solidFill>
            <a:miter/>
          </a:ln>
        </p:spPr>
        <p:txBody>
          <a:bodyPr lIns="45771" tIns="45771" rIns="45771" bIns="45771"/>
          <a:lstStyle/>
          <a:p>
            <a:endParaRPr sz="987"/>
          </a:p>
        </p:txBody>
      </p:sp>
      <p:sp>
        <p:nvSpPr>
          <p:cNvPr id="94" name="Conector recto 78">
            <a:extLst>
              <a:ext uri="{FF2B5EF4-FFF2-40B4-BE49-F238E27FC236}">
                <a16:creationId xmlns:a16="http://schemas.microsoft.com/office/drawing/2014/main" id="{14191D07-0B97-44A1-AF61-91AF36B39CAF}"/>
              </a:ext>
            </a:extLst>
          </p:cNvPr>
          <p:cNvSpPr/>
          <p:nvPr/>
        </p:nvSpPr>
        <p:spPr>
          <a:xfrm flipV="1">
            <a:off x="310133" y="1598657"/>
            <a:ext cx="1196353" cy="0"/>
          </a:xfrm>
          <a:prstGeom prst="line">
            <a:avLst/>
          </a:prstGeom>
          <a:ln w="6350">
            <a:solidFill>
              <a:srgbClr val="7030A0">
                <a:alpha val="40000"/>
              </a:srgbClr>
            </a:solidFill>
            <a:miter/>
          </a:ln>
        </p:spPr>
        <p:txBody>
          <a:bodyPr lIns="45771" tIns="45771" rIns="45771" bIns="45771"/>
          <a:lstStyle/>
          <a:p>
            <a:endParaRPr sz="987"/>
          </a:p>
        </p:txBody>
      </p:sp>
      <p:sp>
        <p:nvSpPr>
          <p:cNvPr id="95" name="Conector recto 79">
            <a:extLst>
              <a:ext uri="{FF2B5EF4-FFF2-40B4-BE49-F238E27FC236}">
                <a16:creationId xmlns:a16="http://schemas.microsoft.com/office/drawing/2014/main" id="{14EB56C6-9457-4494-85EC-7879E1BBF61C}"/>
              </a:ext>
            </a:extLst>
          </p:cNvPr>
          <p:cNvSpPr/>
          <p:nvPr/>
        </p:nvSpPr>
        <p:spPr>
          <a:xfrm flipV="1">
            <a:off x="305167" y="1922099"/>
            <a:ext cx="1204802" cy="0"/>
          </a:xfrm>
          <a:prstGeom prst="line">
            <a:avLst/>
          </a:prstGeom>
          <a:ln w="6350">
            <a:solidFill>
              <a:srgbClr val="7030A0">
                <a:alpha val="40000"/>
              </a:srgbClr>
            </a:solidFill>
            <a:miter/>
          </a:ln>
        </p:spPr>
        <p:txBody>
          <a:bodyPr lIns="45771" tIns="45771" rIns="45771" bIns="45771"/>
          <a:lstStyle/>
          <a:p>
            <a:endParaRPr sz="987"/>
          </a:p>
        </p:txBody>
      </p:sp>
      <p:sp>
        <p:nvSpPr>
          <p:cNvPr id="96" name="Conector recto 80">
            <a:extLst>
              <a:ext uri="{FF2B5EF4-FFF2-40B4-BE49-F238E27FC236}">
                <a16:creationId xmlns:a16="http://schemas.microsoft.com/office/drawing/2014/main" id="{FBCF29B6-7D1A-48CB-812D-AE9387136C4E}"/>
              </a:ext>
            </a:extLst>
          </p:cNvPr>
          <p:cNvSpPr/>
          <p:nvPr/>
        </p:nvSpPr>
        <p:spPr>
          <a:xfrm flipV="1">
            <a:off x="297538" y="2233847"/>
            <a:ext cx="1212431" cy="8140"/>
          </a:xfrm>
          <a:prstGeom prst="line">
            <a:avLst/>
          </a:prstGeom>
          <a:ln w="6350">
            <a:solidFill>
              <a:srgbClr val="7030A0">
                <a:alpha val="40000"/>
              </a:srgbClr>
            </a:solidFill>
            <a:miter/>
          </a:ln>
        </p:spPr>
        <p:txBody>
          <a:bodyPr lIns="45771" tIns="45771" rIns="45771" bIns="45771"/>
          <a:lstStyle/>
          <a:p>
            <a:endParaRPr sz="987"/>
          </a:p>
        </p:txBody>
      </p:sp>
      <p:sp>
        <p:nvSpPr>
          <p:cNvPr id="97" name="Conector recto 81">
            <a:extLst>
              <a:ext uri="{FF2B5EF4-FFF2-40B4-BE49-F238E27FC236}">
                <a16:creationId xmlns:a16="http://schemas.microsoft.com/office/drawing/2014/main" id="{610C36B1-81F3-47D1-BE76-9954D7B34BB2}"/>
              </a:ext>
            </a:extLst>
          </p:cNvPr>
          <p:cNvSpPr/>
          <p:nvPr/>
        </p:nvSpPr>
        <p:spPr>
          <a:xfrm flipV="1">
            <a:off x="297538" y="2545651"/>
            <a:ext cx="1208948" cy="4866"/>
          </a:xfrm>
          <a:prstGeom prst="line">
            <a:avLst/>
          </a:prstGeom>
          <a:ln w="6350">
            <a:solidFill>
              <a:srgbClr val="7030A0">
                <a:alpha val="40000"/>
              </a:srgbClr>
            </a:solidFill>
            <a:miter/>
          </a:ln>
        </p:spPr>
        <p:txBody>
          <a:bodyPr lIns="45771" tIns="45771" rIns="45771" bIns="45771"/>
          <a:lstStyle/>
          <a:p>
            <a:endParaRPr sz="987"/>
          </a:p>
        </p:txBody>
      </p:sp>
      <p:sp>
        <p:nvSpPr>
          <p:cNvPr id="98" name="Conector recto 82">
            <a:extLst>
              <a:ext uri="{FF2B5EF4-FFF2-40B4-BE49-F238E27FC236}">
                <a16:creationId xmlns:a16="http://schemas.microsoft.com/office/drawing/2014/main" id="{D69760B8-C5C7-4D48-9B51-17865D6CBB9C}"/>
              </a:ext>
            </a:extLst>
          </p:cNvPr>
          <p:cNvSpPr/>
          <p:nvPr/>
        </p:nvSpPr>
        <p:spPr>
          <a:xfrm flipV="1">
            <a:off x="278612" y="2868861"/>
            <a:ext cx="1231357" cy="0"/>
          </a:xfrm>
          <a:prstGeom prst="line">
            <a:avLst/>
          </a:prstGeom>
          <a:ln w="6350">
            <a:solidFill>
              <a:srgbClr val="7030A0">
                <a:alpha val="40000"/>
              </a:srgbClr>
            </a:solidFill>
            <a:miter/>
          </a:ln>
        </p:spPr>
        <p:txBody>
          <a:bodyPr lIns="45771" tIns="45771" rIns="45771" bIns="45771"/>
          <a:lstStyle/>
          <a:p>
            <a:endParaRPr sz="987"/>
          </a:p>
        </p:txBody>
      </p:sp>
      <p:pic>
        <p:nvPicPr>
          <p:cNvPr id="99" name="Imagen 46" descr="Imagen 46">
            <a:extLst>
              <a:ext uri="{FF2B5EF4-FFF2-40B4-BE49-F238E27FC236}">
                <a16:creationId xmlns:a16="http://schemas.microsoft.com/office/drawing/2014/main" id="{806DB41E-0763-4DE9-B97D-50112CEFA3F3}"/>
              </a:ext>
            </a:extLst>
          </p:cNvPr>
          <p:cNvPicPr>
            <a:picLocks noChangeAspect="1"/>
          </p:cNvPicPr>
          <p:nvPr/>
        </p:nvPicPr>
        <p:blipFill>
          <a:blip r:embed="rId3"/>
          <a:srcRect l="20443" t="3348" r="20430"/>
          <a:stretch>
            <a:fillRect/>
          </a:stretch>
        </p:blipFill>
        <p:spPr>
          <a:xfrm>
            <a:off x="422759" y="609304"/>
            <a:ext cx="301579" cy="301464"/>
          </a:xfrm>
          <a:custGeom>
            <a:avLst/>
            <a:gdLst/>
            <a:ahLst/>
            <a:cxnLst>
              <a:cxn ang="0">
                <a:pos x="wd2" y="hd2"/>
              </a:cxn>
              <a:cxn ang="5400000">
                <a:pos x="wd2" y="hd2"/>
              </a:cxn>
              <a:cxn ang="10800000">
                <a:pos x="wd2" y="hd2"/>
              </a:cxn>
              <a:cxn ang="16200000">
                <a:pos x="wd2" y="hd2"/>
              </a:cxn>
            </a:cxnLst>
            <a:rect l="0" t="0" r="r" b="b"/>
            <a:pathLst>
              <a:path w="21600" h="21600" extrusionOk="0">
                <a:moveTo>
                  <a:pt x="7485" y="0"/>
                </a:moveTo>
                <a:lnTo>
                  <a:pt x="0" y="21600"/>
                </a:lnTo>
                <a:lnTo>
                  <a:pt x="21600" y="21600"/>
                </a:lnTo>
                <a:lnTo>
                  <a:pt x="14115" y="0"/>
                </a:lnTo>
                <a:lnTo>
                  <a:pt x="7485" y="0"/>
                </a:lnTo>
                <a:close/>
              </a:path>
            </a:pathLst>
          </a:custGeom>
          <a:ln w="12700">
            <a:miter lim="400000"/>
          </a:ln>
        </p:spPr>
      </p:pic>
      <p:sp>
        <p:nvSpPr>
          <p:cNvPr id="100" name="Elipse 1">
            <a:extLst>
              <a:ext uri="{FF2B5EF4-FFF2-40B4-BE49-F238E27FC236}">
                <a16:creationId xmlns:a16="http://schemas.microsoft.com/office/drawing/2014/main" id="{119217E6-6B14-4BB5-A366-889ECEC17518}"/>
              </a:ext>
            </a:extLst>
          </p:cNvPr>
          <p:cNvSpPr/>
          <p:nvPr/>
        </p:nvSpPr>
        <p:spPr>
          <a:xfrm>
            <a:off x="464218" y="691571"/>
            <a:ext cx="45776" cy="53405"/>
          </a:xfrm>
          <a:prstGeom prst="ellipse">
            <a:avLst/>
          </a:prstGeom>
          <a:solidFill>
            <a:srgbClr val="FFFFFF"/>
          </a:solidFill>
          <a:ln w="12700">
            <a:miter lim="400000"/>
          </a:ln>
        </p:spPr>
        <p:txBody>
          <a:bodyPr lIns="45771" tIns="45771" rIns="45771" bIns="45771" anchor="ctr"/>
          <a:lstStyle/>
          <a:p>
            <a:pPr algn="ctr">
              <a:defRPr>
                <a:solidFill>
                  <a:srgbClr val="FFFFFF"/>
                </a:solidFill>
              </a:defRPr>
            </a:pPr>
            <a:endParaRPr sz="987"/>
          </a:p>
        </p:txBody>
      </p:sp>
      <p:sp>
        <p:nvSpPr>
          <p:cNvPr id="101" name="Elipse 47">
            <a:extLst>
              <a:ext uri="{FF2B5EF4-FFF2-40B4-BE49-F238E27FC236}">
                <a16:creationId xmlns:a16="http://schemas.microsoft.com/office/drawing/2014/main" id="{9F0C1AA4-D5AF-40A9-9CC8-2AAE6F1B30C1}"/>
              </a:ext>
            </a:extLst>
          </p:cNvPr>
          <p:cNvSpPr/>
          <p:nvPr/>
        </p:nvSpPr>
        <p:spPr>
          <a:xfrm>
            <a:off x="629837" y="687443"/>
            <a:ext cx="45776" cy="53405"/>
          </a:xfrm>
          <a:prstGeom prst="ellipse">
            <a:avLst/>
          </a:prstGeom>
          <a:solidFill>
            <a:srgbClr val="FFFFFF"/>
          </a:solidFill>
          <a:ln w="12700">
            <a:miter lim="400000"/>
          </a:ln>
        </p:spPr>
        <p:txBody>
          <a:bodyPr lIns="45771" tIns="45771" rIns="45771" bIns="45771" anchor="ctr"/>
          <a:lstStyle/>
          <a:p>
            <a:pPr algn="ctr">
              <a:defRPr>
                <a:solidFill>
                  <a:srgbClr val="FFFFFF"/>
                </a:solidFill>
              </a:defRPr>
            </a:pPr>
            <a:endParaRPr sz="987"/>
          </a:p>
        </p:txBody>
      </p:sp>
      <p:sp>
        <p:nvSpPr>
          <p:cNvPr id="102" name="Rectángulo 2">
            <a:extLst>
              <a:ext uri="{FF2B5EF4-FFF2-40B4-BE49-F238E27FC236}">
                <a16:creationId xmlns:a16="http://schemas.microsoft.com/office/drawing/2014/main" id="{1A24D37F-74F4-4881-8FC3-57C7638FA791}"/>
              </a:ext>
            </a:extLst>
          </p:cNvPr>
          <p:cNvSpPr txBox="1"/>
          <p:nvPr/>
        </p:nvSpPr>
        <p:spPr>
          <a:xfrm>
            <a:off x="320653" y="1237328"/>
            <a:ext cx="471628" cy="376433"/>
          </a:xfrm>
          <a:prstGeom prst="rect">
            <a:avLst/>
          </a:prstGeom>
          <a:ln w="12700">
            <a:miter lim="400000"/>
          </a:ln>
          <a:extLst>
            <a:ext uri="{C572A759-6A51-4108-AA02-DFA0A04FC94B}">
              <ma14:wrappingTextBoxFlag xmlns:ma14="http://schemas.microsoft.com/office/mac/drawingml/2011/main" xmlns="" val="1"/>
            </a:ext>
          </a:extLst>
        </p:spPr>
        <p:txBody>
          <a:bodyPr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4</a:t>
            </a:r>
          </a:p>
        </p:txBody>
      </p:sp>
      <p:sp>
        <p:nvSpPr>
          <p:cNvPr id="103" name="Rectángulo 3">
            <a:extLst>
              <a:ext uri="{FF2B5EF4-FFF2-40B4-BE49-F238E27FC236}">
                <a16:creationId xmlns:a16="http://schemas.microsoft.com/office/drawing/2014/main" id="{3FB262BB-4E7B-40F4-8151-6CD87D0C4CE1}"/>
              </a:ext>
            </a:extLst>
          </p:cNvPr>
          <p:cNvSpPr txBox="1"/>
          <p:nvPr/>
        </p:nvSpPr>
        <p:spPr>
          <a:xfrm>
            <a:off x="298776" y="3228407"/>
            <a:ext cx="515381" cy="376433"/>
          </a:xfrm>
          <a:prstGeom prst="rect">
            <a:avLst/>
          </a:prstGeom>
          <a:ln w="12700">
            <a:miter lim="400000"/>
          </a:ln>
          <a:extLst>
            <a:ext uri="{C572A759-6A51-4108-AA02-DFA0A04FC94B}">
              <ma14:wrappingTextBoxFlag xmlns:ma14="http://schemas.microsoft.com/office/mac/drawingml/2011/main" xmlns="" val="1"/>
            </a:ext>
          </a:extLst>
        </p:spPr>
        <p:txBody>
          <a:bodyPr lIns="45771" tIns="45771" rIns="45771" bIns="45771">
            <a:spAutoFit/>
          </a:bodyPr>
          <a:lstStyle>
            <a:lvl1pPr algn="ctr">
              <a:lnSpc>
                <a:spcPct val="150000"/>
              </a:lnSpc>
              <a:defRPr sz="1400" b="1">
                <a:solidFill>
                  <a:srgbClr val="595959"/>
                </a:solidFill>
                <a:latin typeface="Arial"/>
                <a:ea typeface="Arial"/>
                <a:cs typeface="Arial"/>
                <a:sym typeface="Arial"/>
              </a:defRPr>
            </a:lvl1pPr>
          </a:lstStyle>
          <a:p>
            <a:r>
              <a:rPr sz="1402"/>
              <a:t>255</a:t>
            </a:r>
          </a:p>
        </p:txBody>
      </p:sp>
      <p:sp>
        <p:nvSpPr>
          <p:cNvPr id="104" name="Rectángulo 4">
            <a:extLst>
              <a:ext uri="{FF2B5EF4-FFF2-40B4-BE49-F238E27FC236}">
                <a16:creationId xmlns:a16="http://schemas.microsoft.com/office/drawing/2014/main" id="{A71B6639-7E92-44C1-A429-4DA1C1243D12}"/>
              </a:ext>
            </a:extLst>
          </p:cNvPr>
          <p:cNvSpPr txBox="1"/>
          <p:nvPr/>
        </p:nvSpPr>
        <p:spPr>
          <a:xfrm>
            <a:off x="463113" y="1561861"/>
            <a:ext cx="191938"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8</a:t>
            </a:r>
          </a:p>
        </p:txBody>
      </p:sp>
      <p:sp>
        <p:nvSpPr>
          <p:cNvPr id="105" name="Rectángulo 5">
            <a:extLst>
              <a:ext uri="{FF2B5EF4-FFF2-40B4-BE49-F238E27FC236}">
                <a16:creationId xmlns:a16="http://schemas.microsoft.com/office/drawing/2014/main" id="{45B30DF8-DC1F-4FA7-ADF8-17E19907DFD6}"/>
              </a:ext>
            </a:extLst>
          </p:cNvPr>
          <p:cNvSpPr txBox="1"/>
          <p:nvPr/>
        </p:nvSpPr>
        <p:spPr>
          <a:xfrm>
            <a:off x="394466" y="1911709"/>
            <a:ext cx="291439"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16</a:t>
            </a:r>
          </a:p>
        </p:txBody>
      </p:sp>
      <p:sp>
        <p:nvSpPr>
          <p:cNvPr id="106" name="Rectángulo 7">
            <a:extLst>
              <a:ext uri="{FF2B5EF4-FFF2-40B4-BE49-F238E27FC236}">
                <a16:creationId xmlns:a16="http://schemas.microsoft.com/office/drawing/2014/main" id="{730CF26E-CA92-4452-928B-B9DBF749792B}"/>
              </a:ext>
            </a:extLst>
          </p:cNvPr>
          <p:cNvSpPr txBox="1"/>
          <p:nvPr/>
        </p:nvSpPr>
        <p:spPr>
          <a:xfrm>
            <a:off x="395223" y="2232868"/>
            <a:ext cx="291439"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32</a:t>
            </a:r>
          </a:p>
        </p:txBody>
      </p:sp>
      <p:sp>
        <p:nvSpPr>
          <p:cNvPr id="107" name="Rectángulo 8">
            <a:extLst>
              <a:ext uri="{FF2B5EF4-FFF2-40B4-BE49-F238E27FC236}">
                <a16:creationId xmlns:a16="http://schemas.microsoft.com/office/drawing/2014/main" id="{3C5BA824-D5C5-49C5-A7E4-C406CCA4E37C}"/>
              </a:ext>
            </a:extLst>
          </p:cNvPr>
          <p:cNvSpPr txBox="1"/>
          <p:nvPr/>
        </p:nvSpPr>
        <p:spPr>
          <a:xfrm>
            <a:off x="394465" y="2549925"/>
            <a:ext cx="291439"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64</a:t>
            </a:r>
          </a:p>
        </p:txBody>
      </p:sp>
      <p:sp>
        <p:nvSpPr>
          <p:cNvPr id="108" name="Rectángulo 9">
            <a:extLst>
              <a:ext uri="{FF2B5EF4-FFF2-40B4-BE49-F238E27FC236}">
                <a16:creationId xmlns:a16="http://schemas.microsoft.com/office/drawing/2014/main" id="{7E44EE9D-2C95-40AE-8E4F-8BDF2BB83004}"/>
              </a:ext>
            </a:extLst>
          </p:cNvPr>
          <p:cNvSpPr txBox="1"/>
          <p:nvPr/>
        </p:nvSpPr>
        <p:spPr>
          <a:xfrm>
            <a:off x="344715" y="2873173"/>
            <a:ext cx="390941"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595959"/>
                </a:solidFill>
                <a:latin typeface="Arial"/>
                <a:ea typeface="Arial"/>
                <a:cs typeface="Arial"/>
                <a:sym typeface="Arial"/>
              </a:defRPr>
            </a:lvl1pPr>
          </a:lstStyle>
          <a:p>
            <a:r>
              <a:rPr sz="1402"/>
              <a:t>128</a:t>
            </a:r>
          </a:p>
        </p:txBody>
      </p:sp>
      <p:sp>
        <p:nvSpPr>
          <p:cNvPr id="109" name="Rectángulo 10">
            <a:extLst>
              <a:ext uri="{FF2B5EF4-FFF2-40B4-BE49-F238E27FC236}">
                <a16:creationId xmlns:a16="http://schemas.microsoft.com/office/drawing/2014/main" id="{02BCE674-C2DE-4841-9083-B1EFF50B4240}"/>
              </a:ext>
            </a:extLst>
          </p:cNvPr>
          <p:cNvSpPr txBox="1"/>
          <p:nvPr/>
        </p:nvSpPr>
        <p:spPr>
          <a:xfrm>
            <a:off x="1115992" y="563938"/>
            <a:ext cx="291439"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7030A0"/>
                </a:solidFill>
                <a:latin typeface="Arial"/>
                <a:ea typeface="Arial"/>
                <a:cs typeface="Arial"/>
                <a:sym typeface="Arial"/>
              </a:defRPr>
            </a:lvl1pPr>
          </a:lstStyle>
          <a:p>
            <a:r>
              <a:rPr sz="1402" dirty="0"/>
              <a:t>40</a:t>
            </a:r>
          </a:p>
        </p:txBody>
      </p:sp>
      <p:sp>
        <p:nvSpPr>
          <p:cNvPr id="110" name="Rectángulo 11">
            <a:extLst>
              <a:ext uri="{FF2B5EF4-FFF2-40B4-BE49-F238E27FC236}">
                <a16:creationId xmlns:a16="http://schemas.microsoft.com/office/drawing/2014/main" id="{520B6738-6722-4BF9-B779-F382099C84C0}"/>
              </a:ext>
            </a:extLst>
          </p:cNvPr>
          <p:cNvSpPr txBox="1"/>
          <p:nvPr/>
        </p:nvSpPr>
        <p:spPr>
          <a:xfrm>
            <a:off x="1115992" y="916551"/>
            <a:ext cx="291439"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7030A0"/>
                </a:solidFill>
                <a:latin typeface="Arial"/>
                <a:ea typeface="Arial"/>
                <a:cs typeface="Arial"/>
                <a:sym typeface="Arial"/>
              </a:defRPr>
            </a:lvl1pPr>
          </a:lstStyle>
          <a:p>
            <a:r>
              <a:rPr sz="1402" dirty="0"/>
              <a:t>80</a:t>
            </a:r>
          </a:p>
        </p:txBody>
      </p:sp>
      <p:sp>
        <p:nvSpPr>
          <p:cNvPr id="111" name="Rectángulo 12">
            <a:extLst>
              <a:ext uri="{FF2B5EF4-FFF2-40B4-BE49-F238E27FC236}">
                <a16:creationId xmlns:a16="http://schemas.microsoft.com/office/drawing/2014/main" id="{7D59B2B0-9E60-46C9-AC6A-004D5F507565}"/>
              </a:ext>
            </a:extLst>
          </p:cNvPr>
          <p:cNvSpPr txBox="1"/>
          <p:nvPr/>
        </p:nvSpPr>
        <p:spPr>
          <a:xfrm>
            <a:off x="1066241" y="1241700"/>
            <a:ext cx="390941"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7030A0"/>
                </a:solidFill>
                <a:latin typeface="Arial"/>
                <a:ea typeface="Arial"/>
                <a:cs typeface="Arial"/>
                <a:sym typeface="Arial"/>
              </a:defRPr>
            </a:lvl1pPr>
          </a:lstStyle>
          <a:p>
            <a:r>
              <a:rPr sz="1402"/>
              <a:t>160</a:t>
            </a:r>
          </a:p>
        </p:txBody>
      </p:sp>
      <p:sp>
        <p:nvSpPr>
          <p:cNvPr id="112" name="Rectángulo 13">
            <a:extLst>
              <a:ext uri="{FF2B5EF4-FFF2-40B4-BE49-F238E27FC236}">
                <a16:creationId xmlns:a16="http://schemas.microsoft.com/office/drawing/2014/main" id="{706F40AD-8118-429E-AF4C-95D499CDE8E1}"/>
              </a:ext>
            </a:extLst>
          </p:cNvPr>
          <p:cNvSpPr txBox="1"/>
          <p:nvPr/>
        </p:nvSpPr>
        <p:spPr>
          <a:xfrm>
            <a:off x="1066241" y="1555384"/>
            <a:ext cx="390941"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7030A0"/>
                </a:solidFill>
                <a:latin typeface="Arial"/>
                <a:ea typeface="Arial"/>
                <a:cs typeface="Arial"/>
                <a:sym typeface="Arial"/>
              </a:defRPr>
            </a:lvl1pPr>
          </a:lstStyle>
          <a:p>
            <a:r>
              <a:rPr sz="1402"/>
              <a:t>320</a:t>
            </a:r>
          </a:p>
        </p:txBody>
      </p:sp>
      <p:sp>
        <p:nvSpPr>
          <p:cNvPr id="113" name="Rectángulo 14">
            <a:extLst>
              <a:ext uri="{FF2B5EF4-FFF2-40B4-BE49-F238E27FC236}">
                <a16:creationId xmlns:a16="http://schemas.microsoft.com/office/drawing/2014/main" id="{7BC29C0A-9261-4B75-8127-EA9BEE6C3EAE}"/>
              </a:ext>
            </a:extLst>
          </p:cNvPr>
          <p:cNvSpPr txBox="1"/>
          <p:nvPr/>
        </p:nvSpPr>
        <p:spPr>
          <a:xfrm>
            <a:off x="1071551" y="1911709"/>
            <a:ext cx="390941"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7030A0"/>
                </a:solidFill>
                <a:latin typeface="Arial"/>
                <a:ea typeface="Arial"/>
                <a:cs typeface="Arial"/>
                <a:sym typeface="Arial"/>
              </a:defRPr>
            </a:lvl1pPr>
          </a:lstStyle>
          <a:p>
            <a:r>
              <a:rPr sz="1402"/>
              <a:t>640</a:t>
            </a:r>
          </a:p>
        </p:txBody>
      </p:sp>
      <p:sp>
        <p:nvSpPr>
          <p:cNvPr id="114" name="Rectángulo 16">
            <a:extLst>
              <a:ext uri="{FF2B5EF4-FFF2-40B4-BE49-F238E27FC236}">
                <a16:creationId xmlns:a16="http://schemas.microsoft.com/office/drawing/2014/main" id="{FE215026-BA6B-4BAE-BFD2-8B2184768560}"/>
              </a:ext>
            </a:extLst>
          </p:cNvPr>
          <p:cNvSpPr txBox="1"/>
          <p:nvPr/>
        </p:nvSpPr>
        <p:spPr>
          <a:xfrm>
            <a:off x="1000909" y="2237199"/>
            <a:ext cx="490443" cy="308452"/>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defRPr sz="1400">
                <a:solidFill>
                  <a:srgbClr val="7030A0"/>
                </a:solidFill>
                <a:latin typeface="Arial"/>
                <a:ea typeface="Arial"/>
                <a:cs typeface="Arial"/>
                <a:sym typeface="Arial"/>
              </a:defRPr>
            </a:lvl1pPr>
          </a:lstStyle>
          <a:p>
            <a:r>
              <a:rPr sz="1402"/>
              <a:t>1280</a:t>
            </a:r>
          </a:p>
        </p:txBody>
      </p:sp>
      <p:sp>
        <p:nvSpPr>
          <p:cNvPr id="115" name="Rectángulo 17">
            <a:extLst>
              <a:ext uri="{FF2B5EF4-FFF2-40B4-BE49-F238E27FC236}">
                <a16:creationId xmlns:a16="http://schemas.microsoft.com/office/drawing/2014/main" id="{8CB4132F-1890-4BD8-9D60-43CD9020B1B2}"/>
              </a:ext>
            </a:extLst>
          </p:cNvPr>
          <p:cNvSpPr txBox="1"/>
          <p:nvPr/>
        </p:nvSpPr>
        <p:spPr>
          <a:xfrm>
            <a:off x="1016043" y="2555228"/>
            <a:ext cx="490443" cy="308452"/>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defRPr sz="1400">
                <a:solidFill>
                  <a:srgbClr val="7030A0"/>
                </a:solidFill>
                <a:latin typeface="Arial"/>
                <a:ea typeface="Arial"/>
                <a:cs typeface="Arial"/>
                <a:sym typeface="Arial"/>
              </a:defRPr>
            </a:lvl1pPr>
          </a:lstStyle>
          <a:p>
            <a:r>
              <a:rPr sz="1402"/>
              <a:t>2560</a:t>
            </a:r>
          </a:p>
        </p:txBody>
      </p:sp>
      <p:sp>
        <p:nvSpPr>
          <p:cNvPr id="116" name="Rectángulo 18">
            <a:extLst>
              <a:ext uri="{FF2B5EF4-FFF2-40B4-BE49-F238E27FC236}">
                <a16:creationId xmlns:a16="http://schemas.microsoft.com/office/drawing/2014/main" id="{8EE8D37B-60FB-43ED-9922-AEFFDBD68E4F}"/>
              </a:ext>
            </a:extLst>
          </p:cNvPr>
          <p:cNvSpPr txBox="1"/>
          <p:nvPr/>
        </p:nvSpPr>
        <p:spPr>
          <a:xfrm>
            <a:off x="1016043" y="2908733"/>
            <a:ext cx="490443" cy="308452"/>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defRPr sz="1400">
                <a:solidFill>
                  <a:srgbClr val="7030A0"/>
                </a:solidFill>
                <a:latin typeface="Arial"/>
                <a:ea typeface="Arial"/>
                <a:cs typeface="Arial"/>
                <a:sym typeface="Arial"/>
              </a:defRPr>
            </a:lvl1pPr>
          </a:lstStyle>
          <a:p>
            <a:r>
              <a:rPr sz="1402" dirty="0"/>
              <a:t>5120</a:t>
            </a:r>
          </a:p>
        </p:txBody>
      </p:sp>
      <p:sp>
        <p:nvSpPr>
          <p:cNvPr id="117" name="Rectángulo 19">
            <a:extLst>
              <a:ext uri="{FF2B5EF4-FFF2-40B4-BE49-F238E27FC236}">
                <a16:creationId xmlns:a16="http://schemas.microsoft.com/office/drawing/2014/main" id="{F66E2C0D-79D0-4900-B9AE-4AE00195661A}"/>
              </a:ext>
            </a:extLst>
          </p:cNvPr>
          <p:cNvSpPr txBox="1"/>
          <p:nvPr/>
        </p:nvSpPr>
        <p:spPr>
          <a:xfrm>
            <a:off x="931189" y="3204874"/>
            <a:ext cx="639695"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b="1">
                <a:solidFill>
                  <a:srgbClr val="7030A0"/>
                </a:solidFill>
                <a:latin typeface="Arial"/>
                <a:ea typeface="Arial"/>
                <a:cs typeface="Arial"/>
                <a:sym typeface="Arial"/>
              </a:defRPr>
            </a:lvl1pPr>
          </a:lstStyle>
          <a:p>
            <a:r>
              <a:rPr sz="1402" dirty="0"/>
              <a:t>10,200</a:t>
            </a:r>
          </a:p>
        </p:txBody>
      </p:sp>
      <p:sp>
        <p:nvSpPr>
          <p:cNvPr id="118" name="Rectángulo 53">
            <a:extLst>
              <a:ext uri="{FF2B5EF4-FFF2-40B4-BE49-F238E27FC236}">
                <a16:creationId xmlns:a16="http://schemas.microsoft.com/office/drawing/2014/main" id="{F8E2DF36-8E8E-4CD2-9C2F-3109529BE08D}"/>
              </a:ext>
            </a:extLst>
          </p:cNvPr>
          <p:cNvSpPr txBox="1"/>
          <p:nvPr/>
        </p:nvSpPr>
        <p:spPr>
          <a:xfrm>
            <a:off x="1722227" y="563938"/>
            <a:ext cx="451926" cy="37643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400">
                <a:solidFill>
                  <a:srgbClr val="7030A0"/>
                </a:solidFill>
                <a:latin typeface="Arial"/>
                <a:ea typeface="Arial"/>
                <a:cs typeface="Arial"/>
                <a:sym typeface="Arial"/>
              </a:defRPr>
            </a:lvl1pPr>
          </a:lstStyle>
          <a:p>
            <a:r>
              <a:rPr sz="1402" dirty="0">
                <a:solidFill>
                  <a:srgbClr val="00B0F0"/>
                </a:solidFill>
              </a:rPr>
              <a:t>10%</a:t>
            </a:r>
          </a:p>
        </p:txBody>
      </p:sp>
      <p:sp>
        <p:nvSpPr>
          <p:cNvPr id="119" name="Rectángulo 54">
            <a:extLst>
              <a:ext uri="{FF2B5EF4-FFF2-40B4-BE49-F238E27FC236}">
                <a16:creationId xmlns:a16="http://schemas.microsoft.com/office/drawing/2014/main" id="{98F001F0-5A44-4EEB-89EF-1E07845B970C}"/>
              </a:ext>
            </a:extLst>
          </p:cNvPr>
          <p:cNvSpPr txBox="1"/>
          <p:nvPr/>
        </p:nvSpPr>
        <p:spPr>
          <a:xfrm>
            <a:off x="1798454" y="1832918"/>
            <a:ext cx="1034979" cy="376103"/>
          </a:xfrm>
          <a:prstGeom prst="rect">
            <a:avLst/>
          </a:prstGeom>
          <a:ln w="12700">
            <a:miter lim="400000"/>
          </a:ln>
          <a:extLst>
            <a:ext uri="{C572A759-6A51-4108-AA02-DFA0A04FC94B}">
              <ma14:wrappingTextBoxFlag xmlns:ma14="http://schemas.microsoft.com/office/mac/drawingml/2011/main" xmlns="" val="1"/>
            </a:ext>
          </a:extLst>
        </p:spPr>
        <p:txBody>
          <a:bodyPr wrap="square" lIns="45771" tIns="45771" rIns="45771" bIns="45771">
            <a:spAutoFit/>
          </a:bodyPr>
          <a:lstStyle>
            <a:lvl1pPr algn="ctr">
              <a:lnSpc>
                <a:spcPct val="150000"/>
              </a:lnSpc>
              <a:defRPr sz="1400">
                <a:solidFill>
                  <a:srgbClr val="00B0F0"/>
                </a:solidFill>
                <a:latin typeface="Arial"/>
                <a:ea typeface="Arial"/>
                <a:cs typeface="Arial"/>
                <a:sym typeface="Arial"/>
              </a:defRPr>
            </a:lvl1pPr>
          </a:lstStyle>
          <a:p>
            <a:r>
              <a:rPr lang="en-US" sz="1200" dirty="0"/>
              <a:t>Hasta el </a:t>
            </a:r>
            <a:r>
              <a:rPr lang="en-US" sz="1402" dirty="0"/>
              <a:t>6</a:t>
            </a:r>
            <a:r>
              <a:rPr sz="1402" dirty="0"/>
              <a:t>%</a:t>
            </a:r>
          </a:p>
        </p:txBody>
      </p:sp>
      <p:sp>
        <p:nvSpPr>
          <p:cNvPr id="127" name="Rectángulo 64">
            <a:extLst>
              <a:ext uri="{FF2B5EF4-FFF2-40B4-BE49-F238E27FC236}">
                <a16:creationId xmlns:a16="http://schemas.microsoft.com/office/drawing/2014/main" id="{A406C1DC-AC06-45B2-9422-5E5C15CC02A9}"/>
              </a:ext>
            </a:extLst>
          </p:cNvPr>
          <p:cNvSpPr txBox="1"/>
          <p:nvPr/>
        </p:nvSpPr>
        <p:spPr>
          <a:xfrm>
            <a:off x="1606526" y="3234924"/>
            <a:ext cx="604387" cy="315513"/>
          </a:xfrm>
          <a:prstGeom prst="rect">
            <a:avLst/>
          </a:prstGeom>
          <a:ln w="12700">
            <a:miter lim="400000"/>
          </a:ln>
          <a:extLst>
            <a:ext uri="{C572A759-6A51-4108-AA02-DFA0A04FC94B}">
              <ma14:wrappingTextBoxFlag xmlns:ma14="http://schemas.microsoft.com/office/mac/drawingml/2011/main" xmlns="" val="1"/>
            </a:ext>
          </a:extLst>
        </p:spPr>
        <p:txBody>
          <a:bodyPr wrap="none" lIns="45771" tIns="45771" rIns="45771" bIns="45771">
            <a:spAutoFit/>
          </a:bodyPr>
          <a:lstStyle>
            <a:lvl1pPr algn="ctr">
              <a:lnSpc>
                <a:spcPct val="150000"/>
              </a:lnSpc>
              <a:defRPr sz="1100">
                <a:solidFill>
                  <a:srgbClr val="7030A0"/>
                </a:solidFill>
                <a:latin typeface="Arial"/>
                <a:ea typeface="Arial"/>
                <a:cs typeface="Arial"/>
                <a:sym typeface="Arial"/>
              </a:defRPr>
            </a:lvl1pPr>
          </a:lstStyle>
          <a:p>
            <a:r>
              <a:rPr sz="1101" dirty="0" err="1"/>
              <a:t>Clientes</a:t>
            </a:r>
            <a:endParaRPr sz="1101" dirty="0"/>
          </a:p>
        </p:txBody>
      </p:sp>
      <p:sp>
        <p:nvSpPr>
          <p:cNvPr id="128" name="Rectángulo 27">
            <a:extLst>
              <a:ext uri="{FF2B5EF4-FFF2-40B4-BE49-F238E27FC236}">
                <a16:creationId xmlns:a16="http://schemas.microsoft.com/office/drawing/2014/main" id="{5E963F12-1710-46F0-9162-D169EE342E48}"/>
              </a:ext>
            </a:extLst>
          </p:cNvPr>
          <p:cNvSpPr/>
          <p:nvPr/>
        </p:nvSpPr>
        <p:spPr>
          <a:xfrm>
            <a:off x="1069771" y="635584"/>
            <a:ext cx="383885" cy="275183"/>
          </a:xfrm>
          <a:prstGeom prst="rect">
            <a:avLst/>
          </a:prstGeom>
          <a:ln w="12700">
            <a:solidFill>
              <a:srgbClr val="FF0000"/>
            </a:solidFill>
            <a:miter/>
          </a:ln>
        </p:spPr>
        <p:txBody>
          <a:bodyPr lIns="45771" tIns="45771" rIns="45771" bIns="45771" anchor="ctr"/>
          <a:lstStyle/>
          <a:p>
            <a:pPr algn="ctr">
              <a:defRPr>
                <a:solidFill>
                  <a:srgbClr val="FFFFFF"/>
                </a:solidFill>
              </a:defRPr>
            </a:pPr>
            <a:endParaRPr sz="987"/>
          </a:p>
        </p:txBody>
      </p:sp>
      <p:sp>
        <p:nvSpPr>
          <p:cNvPr id="2" name="Right Brace 1">
            <a:extLst>
              <a:ext uri="{FF2B5EF4-FFF2-40B4-BE49-F238E27FC236}">
                <a16:creationId xmlns:a16="http://schemas.microsoft.com/office/drawing/2014/main" id="{2602008F-D248-4B23-935C-9DF024FA6217}"/>
              </a:ext>
            </a:extLst>
          </p:cNvPr>
          <p:cNvSpPr/>
          <p:nvPr/>
        </p:nvSpPr>
        <p:spPr>
          <a:xfrm>
            <a:off x="1412540" y="951074"/>
            <a:ext cx="355040" cy="22514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4" name="CuadroTexto 29">
            <a:extLst>
              <a:ext uri="{FF2B5EF4-FFF2-40B4-BE49-F238E27FC236}">
                <a16:creationId xmlns:a16="http://schemas.microsoft.com/office/drawing/2014/main" id="{55F6F167-7CA6-40EB-8A0B-DC7B54098DC1}"/>
              </a:ext>
            </a:extLst>
          </p:cNvPr>
          <p:cNvSpPr txBox="1"/>
          <p:nvPr/>
        </p:nvSpPr>
        <p:spPr>
          <a:xfrm>
            <a:off x="3813935" y="2176158"/>
            <a:ext cx="2594772" cy="561692"/>
          </a:xfrm>
          <a:prstGeom prst="rect">
            <a:avLst/>
          </a:prstGeom>
          <a:noFill/>
        </p:spPr>
        <p:txBody>
          <a:bodyPr wrap="square" rtlCol="0">
            <a:spAutoFit/>
          </a:bodyPr>
          <a:lstStyle/>
          <a:p>
            <a:pPr algn="ctr"/>
            <a:br>
              <a:rPr lang="es-CO" sz="1050" b="1" dirty="0">
                <a:solidFill>
                  <a:srgbClr val="7030A0"/>
                </a:solidFill>
                <a:latin typeface="Arial" panose="020B0604020202020204" pitchFamily="34" charset="0"/>
                <a:cs typeface="Arial" panose="020B0604020202020204" pitchFamily="34" charset="0"/>
              </a:rPr>
            </a:br>
            <a:r>
              <a:rPr lang="es-CO" sz="1600" b="1" dirty="0">
                <a:solidFill>
                  <a:srgbClr val="7030A0"/>
                </a:solidFill>
                <a:latin typeface="Arial" panose="020B0604020202020204" pitchFamily="34" charset="0"/>
                <a:cs typeface="Arial" panose="020B0604020202020204" pitchFamily="34" charset="0"/>
              </a:rPr>
              <a:t>EL 50% </a:t>
            </a:r>
            <a:r>
              <a:rPr lang="es-CO" sz="2000" b="1" dirty="0">
                <a:solidFill>
                  <a:srgbClr val="00B0F0"/>
                </a:solidFill>
                <a:latin typeface="Arial" panose="020B0604020202020204" pitchFamily="34" charset="0"/>
                <a:cs typeface="Arial" panose="020B0604020202020204" pitchFamily="34" charset="0"/>
              </a:rPr>
              <a:t>$2.091 </a:t>
            </a:r>
            <a:r>
              <a:rPr lang="es-CO" sz="1100" b="1" dirty="0">
                <a:solidFill>
                  <a:srgbClr val="00B0F0"/>
                </a:solidFill>
                <a:latin typeface="Arial" panose="020B0604020202020204" pitchFamily="34" charset="0"/>
                <a:cs typeface="Arial" panose="020B0604020202020204" pitchFamily="34" charset="0"/>
              </a:rPr>
              <a:t>USD</a:t>
            </a:r>
            <a:r>
              <a:rPr lang="es-CO" sz="2000" b="1" dirty="0">
                <a:solidFill>
                  <a:srgbClr val="00B0F0"/>
                </a:solidFill>
                <a:latin typeface="Arial" panose="020B0604020202020204" pitchFamily="34" charset="0"/>
                <a:cs typeface="Arial" panose="020B0604020202020204" pitchFamily="34" charset="0"/>
              </a:rPr>
              <a:t> </a:t>
            </a:r>
            <a:endParaRPr lang="es-CO" sz="2400" b="1" dirty="0">
              <a:solidFill>
                <a:srgbClr val="00B0F0"/>
              </a:solidFill>
              <a:latin typeface="Arial" panose="020B0604020202020204" pitchFamily="34" charset="0"/>
              <a:cs typeface="Arial" panose="020B0604020202020204" pitchFamily="34" charset="0"/>
            </a:endParaRPr>
          </a:p>
        </p:txBody>
      </p:sp>
      <p:sp>
        <p:nvSpPr>
          <p:cNvPr id="55" name="CuadroTexto 29">
            <a:extLst>
              <a:ext uri="{FF2B5EF4-FFF2-40B4-BE49-F238E27FC236}">
                <a16:creationId xmlns:a16="http://schemas.microsoft.com/office/drawing/2014/main" id="{44CCC90C-D437-4965-8FF6-069CFE8A430D}"/>
              </a:ext>
            </a:extLst>
          </p:cNvPr>
          <p:cNvSpPr txBox="1"/>
          <p:nvPr/>
        </p:nvSpPr>
        <p:spPr>
          <a:xfrm>
            <a:off x="3901051" y="2637428"/>
            <a:ext cx="2594772" cy="561692"/>
          </a:xfrm>
          <a:prstGeom prst="rect">
            <a:avLst/>
          </a:prstGeom>
          <a:noFill/>
        </p:spPr>
        <p:txBody>
          <a:bodyPr wrap="square" rtlCol="0">
            <a:spAutoFit/>
          </a:bodyPr>
          <a:lstStyle/>
          <a:p>
            <a:pPr algn="ctr"/>
            <a:br>
              <a:rPr lang="es-CO" sz="1050" b="1" dirty="0">
                <a:solidFill>
                  <a:srgbClr val="7030A0"/>
                </a:solidFill>
                <a:latin typeface="Arial" panose="020B0604020202020204" pitchFamily="34" charset="0"/>
                <a:cs typeface="Arial" panose="020B0604020202020204" pitchFamily="34" charset="0"/>
              </a:rPr>
            </a:br>
            <a:r>
              <a:rPr lang="es-CO" sz="1600" b="1" dirty="0">
                <a:solidFill>
                  <a:srgbClr val="7030A0"/>
                </a:solidFill>
                <a:latin typeface="Arial" panose="020B0604020202020204" pitchFamily="34" charset="0"/>
                <a:cs typeface="Arial" panose="020B0604020202020204" pitchFamily="34" charset="0"/>
              </a:rPr>
              <a:t>EL 10% </a:t>
            </a:r>
            <a:r>
              <a:rPr lang="es-CO" sz="2000" b="1" dirty="0">
                <a:solidFill>
                  <a:srgbClr val="00B0F0"/>
                </a:solidFill>
                <a:latin typeface="Arial" panose="020B0604020202020204" pitchFamily="34" charset="0"/>
                <a:cs typeface="Arial" panose="020B0604020202020204" pitchFamily="34" charset="0"/>
              </a:rPr>
              <a:t>$418 </a:t>
            </a:r>
            <a:r>
              <a:rPr lang="es-CO" sz="1100" b="1" dirty="0">
                <a:solidFill>
                  <a:srgbClr val="00B0F0"/>
                </a:solidFill>
                <a:latin typeface="Arial" panose="020B0604020202020204" pitchFamily="34" charset="0"/>
                <a:cs typeface="Arial" panose="020B0604020202020204" pitchFamily="34" charset="0"/>
              </a:rPr>
              <a:t>USD</a:t>
            </a:r>
            <a:r>
              <a:rPr lang="es-CO" sz="2000" b="1" dirty="0">
                <a:solidFill>
                  <a:srgbClr val="00B0F0"/>
                </a:solidFill>
                <a:latin typeface="Arial" panose="020B0604020202020204" pitchFamily="34" charset="0"/>
                <a:cs typeface="Arial" panose="020B0604020202020204" pitchFamily="34" charset="0"/>
              </a:rPr>
              <a:t> </a:t>
            </a:r>
            <a:endParaRPr lang="es-CO" sz="24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80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FD5CEE-7252-4641-8A4B-3C9413C9075A}"/>
              </a:ext>
            </a:extLst>
          </p:cNvPr>
          <p:cNvSpPr txBox="1"/>
          <p:nvPr/>
        </p:nvSpPr>
        <p:spPr>
          <a:xfrm>
            <a:off x="282857" y="81922"/>
            <a:ext cx="6400799" cy="968086"/>
          </a:xfrm>
          <a:prstGeom prst="rect">
            <a:avLst/>
          </a:prstGeom>
          <a:noFill/>
        </p:spPr>
        <p:txBody>
          <a:bodyPr wrap="square" rtlCol="0">
            <a:spAutoFit/>
          </a:bodyPr>
          <a:lstStyle/>
          <a:p>
            <a:pPr algn="ctr"/>
            <a:r>
              <a:rPr lang="es-CO" sz="1600" b="1" dirty="0">
                <a:solidFill>
                  <a:schemeClr val="tx1">
                    <a:lumMod val="50000"/>
                    <a:lumOff val="50000"/>
                  </a:schemeClr>
                </a:solidFill>
                <a:latin typeface="Arial" panose="020B0604020202020204" pitchFamily="34" charset="0"/>
                <a:cs typeface="Arial" panose="020B0604020202020204" pitchFamily="34" charset="0"/>
              </a:rPr>
              <a:t>Posiciones de mérito y  </a:t>
            </a:r>
          </a:p>
          <a:p>
            <a:pPr algn="ctr"/>
            <a:r>
              <a:rPr lang="es-CO" sz="2000" b="1" dirty="0">
                <a:solidFill>
                  <a:srgbClr val="7030A0"/>
                </a:solidFill>
                <a:latin typeface="Arial" panose="020B0604020202020204" pitchFamily="34" charset="0"/>
                <a:cs typeface="Arial" panose="020B0604020202020204" pitchFamily="34" charset="0"/>
              </a:rPr>
              <a:t>Bonos por adquisición de clientes (CABS)</a:t>
            </a:r>
            <a:endParaRPr lang="es-CO" sz="2800" b="1" dirty="0">
              <a:solidFill>
                <a:srgbClr val="7030A0"/>
              </a:solidFill>
              <a:latin typeface="Arial" panose="020B0604020202020204" pitchFamily="34" charset="0"/>
              <a:cs typeface="Arial" panose="020B0604020202020204" pitchFamily="34" charset="0"/>
            </a:endParaRPr>
          </a:p>
          <a:p>
            <a:pPr algn="ctr"/>
            <a:endParaRPr lang="es-CO" sz="1470" b="1"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621" dirty="0">
              <a:solidFill>
                <a:schemeClr val="tx1">
                  <a:lumMod val="50000"/>
                  <a:lumOff val="50000"/>
                </a:schemeClr>
              </a:solidFill>
              <a:latin typeface="Gotham Rounded Medium" panose="02000000000000000000" pitchFamily="2" charset="0"/>
            </a:endParaRPr>
          </a:p>
        </p:txBody>
      </p:sp>
      <p:cxnSp>
        <p:nvCxnSpPr>
          <p:cNvPr id="5" name="Conector recto 4">
            <a:extLst>
              <a:ext uri="{FF2B5EF4-FFF2-40B4-BE49-F238E27FC236}">
                <a16:creationId xmlns:a16="http://schemas.microsoft.com/office/drawing/2014/main" id="{2867B8AE-E2E8-B64B-AE5D-BD5143961DD4}"/>
              </a:ext>
            </a:extLst>
          </p:cNvPr>
          <p:cNvCxnSpPr/>
          <p:nvPr/>
        </p:nvCxnSpPr>
        <p:spPr>
          <a:xfrm>
            <a:off x="606613" y="756975"/>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2E3E594A-AF2C-724E-A52F-2AB2F462D07D}"/>
              </a:ext>
            </a:extLst>
          </p:cNvPr>
          <p:cNvGrpSpPr/>
          <p:nvPr/>
        </p:nvGrpSpPr>
        <p:grpSpPr>
          <a:xfrm>
            <a:off x="856504" y="840611"/>
            <a:ext cx="5152539" cy="412553"/>
            <a:chOff x="856504" y="1318422"/>
            <a:chExt cx="5152539" cy="412553"/>
          </a:xfrm>
        </p:grpSpPr>
        <p:sp>
          <p:nvSpPr>
            <p:cNvPr id="6" name="Cheurón 5">
              <a:extLst>
                <a:ext uri="{FF2B5EF4-FFF2-40B4-BE49-F238E27FC236}">
                  <a16:creationId xmlns:a16="http://schemas.microsoft.com/office/drawing/2014/main" id="{F97C6531-32AA-394C-810E-46CD5752CA55}"/>
                </a:ext>
              </a:extLst>
            </p:cNvPr>
            <p:cNvSpPr/>
            <p:nvPr/>
          </p:nvSpPr>
          <p:spPr>
            <a:xfrm>
              <a:off x="856504" y="1318422"/>
              <a:ext cx="946066" cy="412553"/>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latin typeface="Arial" panose="020B0604020202020204" pitchFamily="34" charset="0"/>
                  <a:cs typeface="Arial" panose="020B0604020202020204" pitchFamily="34" charset="0"/>
                </a:rPr>
                <a:t>QBL</a:t>
              </a:r>
            </a:p>
            <a:p>
              <a:pPr algn="ctr"/>
              <a:r>
                <a:rPr lang="es-CO" sz="1200" b="1" dirty="0">
                  <a:solidFill>
                    <a:schemeClr val="bg1"/>
                  </a:solidFill>
                  <a:latin typeface="Arial" panose="020B0604020202020204" pitchFamily="34" charset="0"/>
                  <a:cs typeface="Arial" panose="020B0604020202020204" pitchFamily="34" charset="0"/>
                </a:rPr>
                <a:t>CQ</a:t>
              </a:r>
              <a:endParaRPr lang="es-CO" sz="400" b="1" dirty="0">
                <a:solidFill>
                  <a:schemeClr val="bg1"/>
                </a:solidFill>
                <a:latin typeface="Arial" panose="020B0604020202020204" pitchFamily="34" charset="0"/>
                <a:cs typeface="Arial" panose="020B0604020202020204" pitchFamily="34" charset="0"/>
              </a:endParaRPr>
            </a:p>
          </p:txBody>
        </p:sp>
        <p:sp>
          <p:nvSpPr>
            <p:cNvPr id="7" name="Cheurón 6">
              <a:extLst>
                <a:ext uri="{FF2B5EF4-FFF2-40B4-BE49-F238E27FC236}">
                  <a16:creationId xmlns:a16="http://schemas.microsoft.com/office/drawing/2014/main" id="{6C0E8E16-DC7A-E741-9772-6FA8A159D280}"/>
                </a:ext>
              </a:extLst>
            </p:cNvPr>
            <p:cNvSpPr/>
            <p:nvPr/>
          </p:nvSpPr>
          <p:spPr>
            <a:xfrm>
              <a:off x="1701610" y="1318422"/>
              <a:ext cx="946066" cy="412553"/>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latin typeface="Arial" panose="020B0604020202020204" pitchFamily="34" charset="0"/>
                  <a:cs typeface="Arial" panose="020B0604020202020204" pitchFamily="34" charset="0"/>
                </a:rPr>
                <a:t>ETT</a:t>
              </a:r>
              <a:endParaRPr lang="es-CO" sz="400" b="1" dirty="0">
                <a:solidFill>
                  <a:schemeClr val="bg1"/>
                </a:solidFill>
                <a:latin typeface="Arial" panose="020B0604020202020204" pitchFamily="34" charset="0"/>
                <a:cs typeface="Arial" panose="020B0604020202020204" pitchFamily="34" charset="0"/>
              </a:endParaRPr>
            </a:p>
          </p:txBody>
        </p:sp>
        <p:sp>
          <p:nvSpPr>
            <p:cNvPr id="8" name="Cheurón 7">
              <a:extLst>
                <a:ext uri="{FF2B5EF4-FFF2-40B4-BE49-F238E27FC236}">
                  <a16:creationId xmlns:a16="http://schemas.microsoft.com/office/drawing/2014/main" id="{F470E592-9B91-D544-9B52-31B220B4F85A}"/>
                </a:ext>
              </a:extLst>
            </p:cNvPr>
            <p:cNvSpPr/>
            <p:nvPr/>
          </p:nvSpPr>
          <p:spPr>
            <a:xfrm>
              <a:off x="2537191" y="1318422"/>
              <a:ext cx="946066" cy="412553"/>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latin typeface="Arial" panose="020B0604020202020204" pitchFamily="34" charset="0"/>
                  <a:cs typeface="Arial" panose="020B0604020202020204" pitchFamily="34" charset="0"/>
                </a:rPr>
                <a:t>ETL</a:t>
              </a:r>
              <a:endParaRPr lang="es-CO" sz="400" b="1" dirty="0">
                <a:solidFill>
                  <a:schemeClr val="bg1"/>
                </a:solidFill>
                <a:latin typeface="Arial" panose="020B0604020202020204" pitchFamily="34" charset="0"/>
                <a:cs typeface="Arial" panose="020B0604020202020204" pitchFamily="34" charset="0"/>
              </a:endParaRPr>
            </a:p>
          </p:txBody>
        </p:sp>
        <p:sp>
          <p:nvSpPr>
            <p:cNvPr id="9" name="Cheurón 8">
              <a:extLst>
                <a:ext uri="{FF2B5EF4-FFF2-40B4-BE49-F238E27FC236}">
                  <a16:creationId xmlns:a16="http://schemas.microsoft.com/office/drawing/2014/main" id="{27F3B470-93E0-CA4B-93DF-3B4E26FEB995}"/>
                </a:ext>
              </a:extLst>
            </p:cNvPr>
            <p:cNvSpPr/>
            <p:nvPr/>
          </p:nvSpPr>
          <p:spPr>
            <a:xfrm>
              <a:off x="3382292" y="1318422"/>
              <a:ext cx="946066" cy="412553"/>
            </a:xfrm>
            <a:prstGeom prst="chevron">
              <a:avLst/>
            </a:prstGeom>
            <a:solidFill>
              <a:srgbClr val="CA9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latin typeface="Arial" panose="020B0604020202020204" pitchFamily="34" charset="0"/>
                  <a:cs typeface="Arial" panose="020B0604020202020204" pitchFamily="34" charset="0"/>
                </a:rPr>
                <a:t>TC</a:t>
              </a:r>
            </a:p>
            <a:p>
              <a:pPr algn="ctr"/>
              <a:r>
                <a:rPr lang="es-CO" sz="1200" b="1" dirty="0">
                  <a:solidFill>
                    <a:schemeClr val="bg1"/>
                  </a:solidFill>
                  <a:latin typeface="Arial" panose="020B0604020202020204" pitchFamily="34" charset="0"/>
                  <a:cs typeface="Arial" panose="020B0604020202020204" pitchFamily="34" charset="0"/>
                </a:rPr>
                <a:t>RD</a:t>
              </a:r>
              <a:endParaRPr lang="es-CO" sz="400" b="1" dirty="0">
                <a:solidFill>
                  <a:schemeClr val="bg1"/>
                </a:solidFill>
                <a:latin typeface="Arial" panose="020B0604020202020204" pitchFamily="34" charset="0"/>
                <a:cs typeface="Arial" panose="020B0604020202020204" pitchFamily="34" charset="0"/>
              </a:endParaRPr>
            </a:p>
          </p:txBody>
        </p:sp>
        <p:sp>
          <p:nvSpPr>
            <p:cNvPr id="10" name="Cheurón 9">
              <a:extLst>
                <a:ext uri="{FF2B5EF4-FFF2-40B4-BE49-F238E27FC236}">
                  <a16:creationId xmlns:a16="http://schemas.microsoft.com/office/drawing/2014/main" id="{DB4F2DA1-93AB-B742-9C08-48F5010984C6}"/>
                </a:ext>
              </a:extLst>
            </p:cNvPr>
            <p:cNvSpPr/>
            <p:nvPr/>
          </p:nvSpPr>
          <p:spPr>
            <a:xfrm>
              <a:off x="4217874" y="1318422"/>
              <a:ext cx="946066" cy="412553"/>
            </a:xfrm>
            <a:prstGeom prst="chevr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latin typeface="Arial" panose="020B0604020202020204" pitchFamily="34" charset="0"/>
                  <a:cs typeface="Arial" panose="020B0604020202020204" pitchFamily="34" charset="0"/>
                </a:rPr>
                <a:t>RVP</a:t>
              </a:r>
              <a:endParaRPr lang="es-CO" sz="400" b="1" dirty="0">
                <a:solidFill>
                  <a:schemeClr val="bg1"/>
                </a:solidFill>
                <a:latin typeface="Arial" panose="020B0604020202020204" pitchFamily="34" charset="0"/>
                <a:cs typeface="Arial" panose="020B0604020202020204" pitchFamily="34" charset="0"/>
              </a:endParaRPr>
            </a:p>
          </p:txBody>
        </p:sp>
        <p:sp>
          <p:nvSpPr>
            <p:cNvPr id="11" name="Cheurón 10">
              <a:extLst>
                <a:ext uri="{FF2B5EF4-FFF2-40B4-BE49-F238E27FC236}">
                  <a16:creationId xmlns:a16="http://schemas.microsoft.com/office/drawing/2014/main" id="{89C6C44E-F926-524D-A97E-5AC197FAC48A}"/>
                </a:ext>
              </a:extLst>
            </p:cNvPr>
            <p:cNvSpPr/>
            <p:nvPr/>
          </p:nvSpPr>
          <p:spPr>
            <a:xfrm>
              <a:off x="5062977" y="1318422"/>
              <a:ext cx="946066" cy="412553"/>
            </a:xfrm>
            <a:prstGeom prst="chevron">
              <a:avLst/>
            </a:prstGeom>
            <a:solidFill>
              <a:srgbClr val="815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latin typeface="Arial" panose="020B0604020202020204" pitchFamily="34" charset="0"/>
                  <a:cs typeface="Arial" panose="020B0604020202020204" pitchFamily="34" charset="0"/>
                </a:rPr>
                <a:t>SVP</a:t>
              </a:r>
              <a:endParaRPr lang="es-CO" sz="4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F579A5B8-C15C-4894-BF86-32575E2B6166}"/>
              </a:ext>
            </a:extLst>
          </p:cNvPr>
          <p:cNvGrpSpPr/>
          <p:nvPr/>
        </p:nvGrpSpPr>
        <p:grpSpPr>
          <a:xfrm>
            <a:off x="3420269" y="1977512"/>
            <a:ext cx="2605954" cy="523221"/>
            <a:chOff x="181892" y="2789716"/>
            <a:chExt cx="6400799" cy="440780"/>
          </a:xfrm>
        </p:grpSpPr>
        <p:sp>
          <p:nvSpPr>
            <p:cNvPr id="17" name="Rectángulo 16">
              <a:extLst>
                <a:ext uri="{FF2B5EF4-FFF2-40B4-BE49-F238E27FC236}">
                  <a16:creationId xmlns:a16="http://schemas.microsoft.com/office/drawing/2014/main" id="{15226A0E-5866-1747-B65B-2E390D7AE12B}"/>
                </a:ext>
              </a:extLst>
            </p:cNvPr>
            <p:cNvSpPr/>
            <p:nvPr/>
          </p:nvSpPr>
          <p:spPr>
            <a:xfrm>
              <a:off x="181892" y="2818354"/>
              <a:ext cx="6400799" cy="38350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621"/>
            </a:p>
          </p:txBody>
        </p:sp>
        <p:sp>
          <p:nvSpPr>
            <p:cNvPr id="18" name="CuadroTexto 17">
              <a:extLst>
                <a:ext uri="{FF2B5EF4-FFF2-40B4-BE49-F238E27FC236}">
                  <a16:creationId xmlns:a16="http://schemas.microsoft.com/office/drawing/2014/main" id="{7143651C-A92E-B745-9ECC-5AB0B8203DCC}"/>
                </a:ext>
              </a:extLst>
            </p:cNvPr>
            <p:cNvSpPr txBox="1"/>
            <p:nvPr/>
          </p:nvSpPr>
          <p:spPr>
            <a:xfrm>
              <a:off x="181892" y="2789716"/>
              <a:ext cx="6400799" cy="440780"/>
            </a:xfrm>
            <a:prstGeom prst="rect">
              <a:avLst/>
            </a:prstGeom>
            <a:noFill/>
          </p:spPr>
          <p:txBody>
            <a:bodyPr wrap="square" rtlCol="0">
              <a:spAutoFit/>
            </a:bodyPr>
            <a:lstStyle/>
            <a:p>
              <a:pPr algn="ctr"/>
              <a:r>
                <a:rPr lang="es-CO" sz="1400" b="1" dirty="0">
                  <a:solidFill>
                    <a:schemeClr val="bg1"/>
                  </a:solidFill>
                  <a:latin typeface="Arial" panose="020B0604020202020204" pitchFamily="34" charset="0"/>
                  <a:cs typeface="Arial" panose="020B0604020202020204" pitchFamily="34" charset="0"/>
                </a:rPr>
                <a:t>Viajes de Incentivo – </a:t>
              </a:r>
            </a:p>
            <a:p>
              <a:pPr algn="ctr"/>
              <a:r>
                <a:rPr lang="es-CO" sz="1400" b="1" dirty="0">
                  <a:solidFill>
                    <a:schemeClr val="bg1"/>
                  </a:solidFill>
                  <a:latin typeface="Arial" panose="020B0604020202020204" pitchFamily="34" charset="0"/>
                  <a:cs typeface="Arial" panose="020B0604020202020204" pitchFamily="34" charset="0"/>
                </a:rPr>
                <a:t>Mayor Ingreso Residual</a:t>
              </a:r>
              <a:endParaRPr lang="es-CO" sz="1050" dirty="0">
                <a:solidFill>
                  <a:srgbClr val="7030A0"/>
                </a:solidFill>
              </a:endParaRPr>
            </a:p>
          </p:txBody>
        </p:sp>
      </p:grpSp>
      <p:sp>
        <p:nvSpPr>
          <p:cNvPr id="19" name="CuadroTexto 18">
            <a:extLst>
              <a:ext uri="{FF2B5EF4-FFF2-40B4-BE49-F238E27FC236}">
                <a16:creationId xmlns:a16="http://schemas.microsoft.com/office/drawing/2014/main" id="{5743D1EB-5A44-0E40-8688-B7529B5031E0}"/>
              </a:ext>
            </a:extLst>
          </p:cNvPr>
          <p:cNvSpPr txBox="1"/>
          <p:nvPr/>
        </p:nvSpPr>
        <p:spPr>
          <a:xfrm>
            <a:off x="0" y="3400323"/>
            <a:ext cx="3162419" cy="205569"/>
          </a:xfrm>
          <a:prstGeom prst="rect">
            <a:avLst/>
          </a:prstGeom>
          <a:noFill/>
        </p:spPr>
        <p:txBody>
          <a:bodyPr wrap="square" rtlCol="0">
            <a:spAutoFit/>
          </a:bodyPr>
          <a:lstStyle/>
          <a:p>
            <a:pPr algn="ctr"/>
            <a:r>
              <a:rPr lang="es-CO" sz="736" i="1" dirty="0">
                <a:solidFill>
                  <a:schemeClr val="tx1">
                    <a:lumMod val="50000"/>
                    <a:lumOff val="50000"/>
                  </a:schemeClr>
                </a:solidFill>
                <a:latin typeface="Arial Narrow" panose="020B0604020202020204" pitchFamily="34" charset="0"/>
                <a:cs typeface="Arial Narrow" panose="020B0604020202020204" pitchFamily="34" charset="0"/>
              </a:rPr>
              <a:t>Consulta el Plan de Compensación de Flash de tu país  para ver todos los detalles</a:t>
            </a:r>
            <a:endParaRPr lang="es-CO" sz="840" b="1" dirty="0">
              <a:solidFill>
                <a:schemeClr val="tx1">
                  <a:lumMod val="50000"/>
                  <a:lumOff val="50000"/>
                </a:schemeClr>
              </a:solidFill>
              <a:latin typeface="Arial Black" panose="020B0604020202020204" pitchFamily="34" charset="0"/>
              <a:cs typeface="Arial Black" panose="020B0604020202020204" pitchFamily="34" charset="0"/>
            </a:endParaRPr>
          </a:p>
        </p:txBody>
      </p:sp>
      <p:sp>
        <p:nvSpPr>
          <p:cNvPr id="36" name="CuadroTexto 21">
            <a:extLst>
              <a:ext uri="{FF2B5EF4-FFF2-40B4-BE49-F238E27FC236}">
                <a16:creationId xmlns:a16="http://schemas.microsoft.com/office/drawing/2014/main" id="{6DC1915A-BD37-4BCB-8320-8ED39949A23D}"/>
              </a:ext>
            </a:extLst>
          </p:cNvPr>
          <p:cNvSpPr txBox="1"/>
          <p:nvPr/>
        </p:nvSpPr>
        <p:spPr>
          <a:xfrm>
            <a:off x="587671" y="1301688"/>
            <a:ext cx="1189891" cy="400110"/>
          </a:xfrm>
          <a:prstGeom prst="rect">
            <a:avLst/>
          </a:prstGeom>
          <a:noFill/>
        </p:spPr>
        <p:txBody>
          <a:bodyPr wrap="square" rtlCol="0">
            <a:spAutoFit/>
          </a:bodyPr>
          <a:lstStyle/>
          <a:p>
            <a:pPr algn="ctr"/>
            <a:r>
              <a:rPr lang="es-CO" sz="2000" b="1" dirty="0">
                <a:solidFill>
                  <a:schemeClr val="tx1">
                    <a:lumMod val="50000"/>
                    <a:lumOff val="50000"/>
                  </a:schemeClr>
                </a:solidFill>
                <a:latin typeface="Arial" panose="020B0604020202020204" pitchFamily="34" charset="0"/>
                <a:cs typeface="Arial" panose="020B0604020202020204" pitchFamily="34" charset="0"/>
              </a:rPr>
              <a:t>$15 </a:t>
            </a:r>
            <a:r>
              <a:rPr lang="es-CO" sz="1200" b="1" dirty="0">
                <a:solidFill>
                  <a:schemeClr val="tx1">
                    <a:lumMod val="50000"/>
                    <a:lumOff val="50000"/>
                  </a:schemeClr>
                </a:solidFill>
                <a:latin typeface="Arial" panose="020B0604020202020204" pitchFamily="34" charset="0"/>
                <a:cs typeface="Arial" panose="020B0604020202020204" pitchFamily="34" charset="0"/>
              </a:rPr>
              <a:t>USD</a:t>
            </a:r>
            <a:endParaRPr lang="es-CO"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8" name="CuadroTexto 21">
            <a:extLst>
              <a:ext uri="{FF2B5EF4-FFF2-40B4-BE49-F238E27FC236}">
                <a16:creationId xmlns:a16="http://schemas.microsoft.com/office/drawing/2014/main" id="{ED9F0795-E1F2-4868-8876-D5C5A1647CF7}"/>
              </a:ext>
            </a:extLst>
          </p:cNvPr>
          <p:cNvSpPr txBox="1"/>
          <p:nvPr/>
        </p:nvSpPr>
        <p:spPr>
          <a:xfrm>
            <a:off x="5062978" y="1315747"/>
            <a:ext cx="1189890" cy="369332"/>
          </a:xfrm>
          <a:prstGeom prst="rect">
            <a:avLst/>
          </a:prstGeom>
          <a:noFill/>
        </p:spPr>
        <p:txBody>
          <a:bodyPr wrap="square" rtlCol="0">
            <a:spAutoFit/>
          </a:bodyPr>
          <a:lstStyle/>
          <a:p>
            <a:pPr algn="ctr"/>
            <a:r>
              <a:rPr lang="es-CO" sz="1800" b="1" dirty="0">
                <a:solidFill>
                  <a:schemeClr val="tx1">
                    <a:lumMod val="50000"/>
                    <a:lumOff val="50000"/>
                  </a:schemeClr>
                </a:solidFill>
                <a:latin typeface="Arial" panose="020B0604020202020204" pitchFamily="34" charset="0"/>
                <a:cs typeface="Arial" panose="020B0604020202020204" pitchFamily="34" charset="0"/>
              </a:rPr>
              <a:t>$350 </a:t>
            </a:r>
            <a:r>
              <a:rPr lang="es-CO" sz="1200" b="1" dirty="0">
                <a:solidFill>
                  <a:schemeClr val="tx1">
                    <a:lumMod val="50000"/>
                    <a:lumOff val="50000"/>
                  </a:schemeClr>
                </a:solidFill>
                <a:latin typeface="Arial" panose="020B0604020202020204" pitchFamily="34" charset="0"/>
                <a:cs typeface="Arial" panose="020B0604020202020204" pitchFamily="34" charset="0"/>
              </a:rPr>
              <a:t>USD</a:t>
            </a:r>
            <a:endParaRPr lang="es-CO" sz="1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9" name="Arrow: Right 38">
            <a:extLst>
              <a:ext uri="{FF2B5EF4-FFF2-40B4-BE49-F238E27FC236}">
                <a16:creationId xmlns:a16="http://schemas.microsoft.com/office/drawing/2014/main" id="{3DCB6F3B-5BDD-4784-A4DE-4129D0A01C20}"/>
              </a:ext>
            </a:extLst>
          </p:cNvPr>
          <p:cNvSpPr/>
          <p:nvPr/>
        </p:nvSpPr>
        <p:spPr>
          <a:xfrm>
            <a:off x="1670913" y="1377612"/>
            <a:ext cx="3502191" cy="30196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27" name="Left Brace 26">
            <a:extLst>
              <a:ext uri="{FF2B5EF4-FFF2-40B4-BE49-F238E27FC236}">
                <a16:creationId xmlns:a16="http://schemas.microsoft.com/office/drawing/2014/main" id="{E9281E03-C3B3-48F9-9482-32851F24AF0C}"/>
              </a:ext>
            </a:extLst>
          </p:cNvPr>
          <p:cNvSpPr/>
          <p:nvPr/>
        </p:nvSpPr>
        <p:spPr>
          <a:xfrm rot="16200000">
            <a:off x="4555085" y="658726"/>
            <a:ext cx="301961" cy="23356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0" name="Picture 39" descr="A close up of a logo&#10;&#10;Description automatically generated">
            <a:extLst>
              <a:ext uri="{FF2B5EF4-FFF2-40B4-BE49-F238E27FC236}">
                <a16:creationId xmlns:a16="http://schemas.microsoft.com/office/drawing/2014/main" id="{A95D7C9A-23CA-476D-9C58-380B6910FD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84027" y="1067517"/>
            <a:ext cx="150312" cy="150312"/>
          </a:xfrm>
          <a:prstGeom prst="rect">
            <a:avLst/>
          </a:prstGeom>
        </p:spPr>
      </p:pic>
      <p:pic>
        <p:nvPicPr>
          <p:cNvPr id="42" name="Picture 41" descr="A close up of a logo&#10;&#10;Description automatically generated">
            <a:extLst>
              <a:ext uri="{FF2B5EF4-FFF2-40B4-BE49-F238E27FC236}">
                <a16:creationId xmlns:a16="http://schemas.microsoft.com/office/drawing/2014/main" id="{804262B8-9542-4306-AF44-4EA164DB40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53589" y="1081267"/>
            <a:ext cx="150312" cy="150312"/>
          </a:xfrm>
          <a:prstGeom prst="rect">
            <a:avLst/>
          </a:prstGeom>
        </p:spPr>
      </p:pic>
      <p:pic>
        <p:nvPicPr>
          <p:cNvPr id="41" name="Picture 40" descr="avion.jpg">
            <a:extLst>
              <a:ext uri="{FF2B5EF4-FFF2-40B4-BE49-F238E27FC236}">
                <a16:creationId xmlns:a16="http://schemas.microsoft.com/office/drawing/2014/main" id="{DC63031E-561E-476A-8862-A61431924E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0" t="5103" r="24925" b="23125"/>
          <a:stretch/>
        </p:blipFill>
        <p:spPr>
          <a:xfrm>
            <a:off x="3734339" y="2534727"/>
            <a:ext cx="1968370" cy="811132"/>
          </a:xfrm>
          <a:prstGeom prst="rect">
            <a:avLst/>
          </a:prstGeom>
        </p:spPr>
      </p:pic>
    </p:spTree>
    <p:extLst>
      <p:ext uri="{BB962C8B-B14F-4D97-AF65-F5344CB8AC3E}">
        <p14:creationId xmlns:p14="http://schemas.microsoft.com/office/powerpoint/2010/main" val="320350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F3895AAC-8A6C-D241-94FE-2C04323DA265}"/>
              </a:ext>
            </a:extLst>
          </p:cNvPr>
          <p:cNvSpPr txBox="1"/>
          <p:nvPr/>
        </p:nvSpPr>
        <p:spPr>
          <a:xfrm>
            <a:off x="219869" y="272932"/>
            <a:ext cx="6400799" cy="801758"/>
          </a:xfrm>
          <a:prstGeom prst="rect">
            <a:avLst/>
          </a:prstGeom>
          <a:noFill/>
        </p:spPr>
        <p:txBody>
          <a:bodyPr wrap="square" rtlCol="0">
            <a:spAutoFit/>
          </a:bodyPr>
          <a:lstStyle/>
          <a:p>
            <a:pPr algn="ctr"/>
            <a:r>
              <a:rPr lang="es-CO" sz="2519" b="1" dirty="0">
                <a:solidFill>
                  <a:srgbClr val="7030A0"/>
                </a:solidFill>
                <a:latin typeface="Arial" panose="020B0604020202020204" pitchFamily="34" charset="0"/>
                <a:cs typeface="Arial" panose="020B0604020202020204" pitchFamily="34" charset="0"/>
              </a:rPr>
              <a:t>Grandes bonos de arranque rápido</a:t>
            </a:r>
            <a:endParaRPr lang="es-CO" sz="3150" b="1" dirty="0">
              <a:solidFill>
                <a:srgbClr val="7030A0"/>
              </a:solidFill>
              <a:latin typeface="Arial" panose="020B0604020202020204" pitchFamily="34" charset="0"/>
              <a:cs typeface="Arial" panose="020B0604020202020204" pitchFamily="34" charset="0"/>
            </a:endParaRPr>
          </a:p>
          <a:p>
            <a:pPr algn="ctr"/>
            <a:endParaRPr lang="es-CO" sz="1470" b="1"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621" dirty="0">
              <a:solidFill>
                <a:schemeClr val="tx1">
                  <a:lumMod val="50000"/>
                  <a:lumOff val="50000"/>
                </a:schemeClr>
              </a:solidFill>
              <a:latin typeface="Gotham Rounded Medium" panose="02000000000000000000" pitchFamily="2" charset="0"/>
            </a:endParaRP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556467" y="850554"/>
            <a:ext cx="5727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013E5456-51CF-474A-B0CF-46264EA80BF1}"/>
              </a:ext>
            </a:extLst>
          </p:cNvPr>
          <p:cNvCxnSpPr/>
          <p:nvPr/>
        </p:nvCxnSpPr>
        <p:spPr>
          <a:xfrm>
            <a:off x="502125" y="818777"/>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8D0833B5-B225-B046-8B11-833D244ABB12}"/>
              </a:ext>
            </a:extLst>
          </p:cNvPr>
          <p:cNvSpPr txBox="1"/>
          <p:nvPr/>
        </p:nvSpPr>
        <p:spPr>
          <a:xfrm>
            <a:off x="219873" y="3274568"/>
            <a:ext cx="6400799" cy="464101"/>
          </a:xfrm>
          <a:prstGeom prst="rect">
            <a:avLst/>
          </a:prstGeom>
          <a:noFill/>
        </p:spPr>
        <p:txBody>
          <a:bodyPr wrap="square" rtlCol="0">
            <a:spAutoFit/>
          </a:bodyPr>
          <a:lstStyle/>
          <a:p>
            <a:pPr algn="ctr"/>
            <a:r>
              <a:rPr lang="es-CO" sz="736" i="1" dirty="0">
                <a:solidFill>
                  <a:schemeClr val="tx1">
                    <a:lumMod val="50000"/>
                    <a:lumOff val="50000"/>
                  </a:schemeClr>
                </a:solidFill>
                <a:latin typeface="Arial Narrow" panose="020B0604020202020204" pitchFamily="34" charset="0"/>
                <a:cs typeface="Arial Narrow" panose="020B0604020202020204" pitchFamily="34" charset="0"/>
              </a:rPr>
              <a:t>Consulta el Plan de Compensación de Flash de tu país  para ver todos los detalles</a:t>
            </a:r>
          </a:p>
          <a:p>
            <a:pPr algn="ctr"/>
            <a:endParaRPr lang="es-CO" sz="840" b="1" dirty="0">
              <a:solidFill>
                <a:schemeClr val="tx1">
                  <a:lumMod val="50000"/>
                  <a:lumOff val="50000"/>
                </a:schemeClr>
              </a:solidFill>
              <a:latin typeface="Arial Black" panose="020B0604020202020204" pitchFamily="34" charset="0"/>
              <a:cs typeface="Arial Black" panose="020B0604020202020204" pitchFamily="34" charset="0"/>
            </a:endParaRPr>
          </a:p>
          <a:p>
            <a:pPr algn="ctr"/>
            <a:endParaRPr lang="es-CO" sz="840" b="1" dirty="0">
              <a:solidFill>
                <a:schemeClr val="tx1">
                  <a:lumMod val="50000"/>
                  <a:lumOff val="50000"/>
                </a:schemeClr>
              </a:solidFill>
              <a:latin typeface="Arial Black" panose="020B0604020202020204" pitchFamily="34" charset="0"/>
              <a:cs typeface="Arial Black" panose="020B0604020202020204" pitchFamily="34" charset="0"/>
            </a:endParaRPr>
          </a:p>
        </p:txBody>
      </p:sp>
      <p:sp>
        <p:nvSpPr>
          <p:cNvPr id="11" name="CuadroTexto 5">
            <a:extLst>
              <a:ext uri="{FF2B5EF4-FFF2-40B4-BE49-F238E27FC236}">
                <a16:creationId xmlns:a16="http://schemas.microsoft.com/office/drawing/2014/main" id="{CFBD0881-2D6D-45A4-9D4D-503FF0094C3D}"/>
              </a:ext>
            </a:extLst>
          </p:cNvPr>
          <p:cNvSpPr txBox="1"/>
          <p:nvPr/>
        </p:nvSpPr>
        <p:spPr>
          <a:xfrm>
            <a:off x="387756" y="2289251"/>
            <a:ext cx="2175596" cy="350865"/>
          </a:xfrm>
          <a:prstGeom prst="rect">
            <a:avLst/>
          </a:prstGeom>
          <a:noFill/>
        </p:spPr>
        <p:txBody>
          <a:bodyPr wrap="none" rtlCol="0">
            <a:spAutoFit/>
          </a:bodyPr>
          <a:lstStyle/>
          <a:p>
            <a:r>
              <a:rPr lang="es-CO" sz="1680" b="1" dirty="0">
                <a:solidFill>
                  <a:schemeClr val="tx1">
                    <a:lumMod val="50000"/>
                    <a:lumOff val="50000"/>
                  </a:schemeClr>
                </a:solidFill>
                <a:latin typeface="Arial" panose="020B0604020202020204" pitchFamily="34" charset="0"/>
                <a:cs typeface="Arial" panose="020B0604020202020204" pitchFamily="34" charset="0"/>
              </a:rPr>
              <a:t>Más de </a:t>
            </a:r>
            <a:r>
              <a:rPr lang="es-CO" sz="1680" b="1" dirty="0">
                <a:solidFill>
                  <a:srgbClr val="7030A0"/>
                </a:solidFill>
                <a:latin typeface="Arial" panose="020B0604020202020204" pitchFamily="34" charset="0"/>
                <a:cs typeface="Arial" panose="020B0604020202020204" pitchFamily="34" charset="0"/>
              </a:rPr>
              <a:t>$15.000.000</a:t>
            </a:r>
          </a:p>
        </p:txBody>
      </p:sp>
      <p:sp>
        <p:nvSpPr>
          <p:cNvPr id="12" name="CuadroTexto 5">
            <a:extLst>
              <a:ext uri="{FF2B5EF4-FFF2-40B4-BE49-F238E27FC236}">
                <a16:creationId xmlns:a16="http://schemas.microsoft.com/office/drawing/2014/main" id="{BE4B5B08-32D4-4A71-A7C4-E9F55AE08D86}"/>
              </a:ext>
            </a:extLst>
          </p:cNvPr>
          <p:cNvSpPr txBox="1"/>
          <p:nvPr/>
        </p:nvSpPr>
        <p:spPr>
          <a:xfrm>
            <a:off x="4254450" y="2287767"/>
            <a:ext cx="1875835" cy="350865"/>
          </a:xfrm>
          <a:prstGeom prst="rect">
            <a:avLst/>
          </a:prstGeom>
          <a:noFill/>
        </p:spPr>
        <p:txBody>
          <a:bodyPr wrap="none" rtlCol="0">
            <a:spAutoFit/>
          </a:bodyPr>
          <a:lstStyle/>
          <a:p>
            <a:r>
              <a:rPr lang="es-CO" sz="1680" b="1" dirty="0">
                <a:solidFill>
                  <a:schemeClr val="tx1">
                    <a:lumMod val="50000"/>
                    <a:lumOff val="50000"/>
                  </a:schemeClr>
                </a:solidFill>
                <a:latin typeface="Arial" panose="020B0604020202020204" pitchFamily="34" charset="0"/>
                <a:cs typeface="Arial" panose="020B0604020202020204" pitchFamily="34" charset="0"/>
              </a:rPr>
              <a:t>Más de </a:t>
            </a:r>
            <a:r>
              <a:rPr lang="es-CO" sz="1680" b="1" dirty="0">
                <a:solidFill>
                  <a:srgbClr val="7030A0"/>
                </a:solidFill>
                <a:latin typeface="Arial" panose="020B0604020202020204" pitchFamily="34" charset="0"/>
                <a:cs typeface="Arial" panose="020B0604020202020204" pitchFamily="34" charset="0"/>
              </a:rPr>
              <a:t>$165,000</a:t>
            </a:r>
          </a:p>
        </p:txBody>
      </p:sp>
      <p:pic>
        <p:nvPicPr>
          <p:cNvPr id="19" name="Imagen 15">
            <a:extLst>
              <a:ext uri="{FF2B5EF4-FFF2-40B4-BE49-F238E27FC236}">
                <a16:creationId xmlns:a16="http://schemas.microsoft.com/office/drawing/2014/main" id="{7DE150A0-8A95-425F-AD31-36BC299B3E16}"/>
              </a:ext>
            </a:extLst>
          </p:cNvPr>
          <p:cNvPicPr>
            <a:picLocks noChangeAspect="1"/>
          </p:cNvPicPr>
          <p:nvPr/>
        </p:nvPicPr>
        <p:blipFill>
          <a:blip r:embed="rId3"/>
          <a:stretch>
            <a:fillRect/>
          </a:stretch>
        </p:blipFill>
        <p:spPr>
          <a:xfrm>
            <a:off x="4515206" y="946186"/>
            <a:ext cx="1234098" cy="1257946"/>
          </a:xfrm>
          <a:prstGeom prst="rect">
            <a:avLst/>
          </a:prstGeom>
        </p:spPr>
      </p:pic>
      <p:pic>
        <p:nvPicPr>
          <p:cNvPr id="21" name="Imagen 19">
            <a:extLst>
              <a:ext uri="{FF2B5EF4-FFF2-40B4-BE49-F238E27FC236}">
                <a16:creationId xmlns:a16="http://schemas.microsoft.com/office/drawing/2014/main" id="{E84B8CB7-7465-4D35-82FA-91C046756680}"/>
              </a:ext>
            </a:extLst>
          </p:cNvPr>
          <p:cNvPicPr>
            <a:picLocks noChangeAspect="1"/>
          </p:cNvPicPr>
          <p:nvPr/>
        </p:nvPicPr>
        <p:blipFill>
          <a:blip r:embed="rId4"/>
          <a:stretch>
            <a:fillRect/>
          </a:stretch>
        </p:blipFill>
        <p:spPr>
          <a:xfrm>
            <a:off x="769341" y="1005580"/>
            <a:ext cx="1183196" cy="1259721"/>
          </a:xfrm>
          <a:prstGeom prst="rect">
            <a:avLst/>
          </a:prstGeom>
        </p:spPr>
      </p:pic>
    </p:spTree>
    <p:extLst>
      <p:ext uri="{BB962C8B-B14F-4D97-AF65-F5344CB8AC3E}">
        <p14:creationId xmlns:p14="http://schemas.microsoft.com/office/powerpoint/2010/main" val="171384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A770F8-68C7-4D47-B17C-44A909E1CCC3}"/>
              </a:ext>
            </a:extLst>
          </p:cNvPr>
          <p:cNvPicPr>
            <a:picLocks noChangeAspect="1"/>
          </p:cNvPicPr>
          <p:nvPr/>
        </p:nvPicPr>
        <p:blipFill rotWithShape="1">
          <a:blip r:embed="rId3"/>
          <a:srcRect l="17244" t="14170" r="20398" b="-2507"/>
          <a:stretch/>
        </p:blipFill>
        <p:spPr>
          <a:xfrm>
            <a:off x="299117" y="2794650"/>
            <a:ext cx="864910" cy="627941"/>
          </a:xfrm>
          <a:prstGeom prst="rect">
            <a:avLst/>
          </a:prstGeom>
        </p:spPr>
      </p:pic>
      <p:pic>
        <p:nvPicPr>
          <p:cNvPr id="6" name="Picture 5">
            <a:extLst>
              <a:ext uri="{FF2B5EF4-FFF2-40B4-BE49-F238E27FC236}">
                <a16:creationId xmlns:a16="http://schemas.microsoft.com/office/drawing/2014/main" id="{25F153E1-91A5-4BF6-A30F-5E2300561A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37"/>
          <a:stretch/>
        </p:blipFill>
        <p:spPr>
          <a:xfrm>
            <a:off x="5334597" y="1154495"/>
            <a:ext cx="970371" cy="813799"/>
          </a:xfrm>
          <a:prstGeom prst="rect">
            <a:avLst/>
          </a:prstGeom>
        </p:spPr>
      </p:pic>
      <p:sp>
        <p:nvSpPr>
          <p:cNvPr id="2" name="Title 1"/>
          <p:cNvSpPr>
            <a:spLocks noGrp="1"/>
          </p:cNvSpPr>
          <p:nvPr>
            <p:ph type="title"/>
          </p:nvPr>
        </p:nvSpPr>
        <p:spPr>
          <a:xfrm>
            <a:off x="130777" y="84097"/>
            <a:ext cx="4449498" cy="597999"/>
          </a:xfrm>
        </p:spPr>
        <p:txBody>
          <a:bodyPr>
            <a:normAutofit fontScale="90000"/>
          </a:bodyPr>
          <a:lstStyle/>
          <a:p>
            <a:pPr algn="l"/>
            <a:r>
              <a:rPr lang="en-US" b="1" dirty="0">
                <a:solidFill>
                  <a:srgbClr val="7030A0"/>
                </a:solidFill>
                <a:latin typeface="Arial" panose="020B0604020202020204" pitchFamily="34" charset="0"/>
                <a:cs typeface="Arial" panose="020B0604020202020204" pitchFamily="34" charset="0"/>
              </a:rPr>
              <a:t>La Vida </a:t>
            </a:r>
            <a:r>
              <a:rPr lang="en-US" b="1" dirty="0" err="1">
                <a:solidFill>
                  <a:srgbClr val="7030A0"/>
                </a:solidFill>
                <a:latin typeface="Arial" panose="020B0604020202020204" pitchFamily="34" charset="0"/>
                <a:cs typeface="Arial" panose="020B0604020202020204" pitchFamily="34" charset="0"/>
              </a:rPr>
              <a:t>como</a:t>
            </a:r>
            <a:r>
              <a:rPr lang="en-US" b="1" dirty="0">
                <a:solidFill>
                  <a:srgbClr val="7030A0"/>
                </a:solidFill>
                <a:latin typeface="Arial" panose="020B0604020202020204" pitchFamily="34" charset="0"/>
                <a:cs typeface="Arial" panose="020B0604020202020204" pitchFamily="34" charset="0"/>
              </a:rPr>
              <a:t> Vice </a:t>
            </a:r>
            <a:r>
              <a:rPr lang="en-US" b="1" dirty="0" err="1">
                <a:solidFill>
                  <a:srgbClr val="7030A0"/>
                </a:solidFill>
                <a:latin typeface="Arial" panose="020B0604020202020204" pitchFamily="34" charset="0"/>
                <a:cs typeface="Arial" panose="020B0604020202020204" pitchFamily="34" charset="0"/>
              </a:rPr>
              <a:t>Presidente</a:t>
            </a:r>
            <a:r>
              <a:rPr lang="en-US" b="1" dirty="0">
                <a:solidFill>
                  <a:srgbClr val="7030A0"/>
                </a:solidFill>
                <a:latin typeface="Arial" panose="020B0604020202020204" pitchFamily="34" charset="0"/>
                <a:cs typeface="Arial" panose="020B0604020202020204" pitchFamily="34" charset="0"/>
              </a:rPr>
              <a:t>…</a:t>
            </a:r>
            <a:endParaRPr lang="en-US" sz="1884" u="sng" dirty="0">
              <a:solidFill>
                <a:srgbClr val="7030A0"/>
              </a:solidFill>
              <a:latin typeface="Arial" panose="020B0604020202020204" pitchFamily="34" charset="0"/>
              <a:cs typeface="Arial" panose="020B0604020202020204" pitchFamily="34" charset="0"/>
            </a:endParaRPr>
          </a:p>
        </p:txBody>
      </p:sp>
      <p:sp>
        <p:nvSpPr>
          <p:cNvPr id="8" name="TextBox 7"/>
          <p:cNvSpPr txBox="1"/>
          <p:nvPr/>
        </p:nvSpPr>
        <p:spPr>
          <a:xfrm>
            <a:off x="1162500" y="726540"/>
            <a:ext cx="1193026" cy="424090"/>
          </a:xfrm>
          <a:prstGeom prst="rect">
            <a:avLst/>
          </a:prstGeom>
          <a:noFill/>
        </p:spPr>
        <p:txBody>
          <a:bodyPr wrap="square" rtlCol="0">
            <a:spAutoFit/>
          </a:bodyPr>
          <a:lstStyle/>
          <a:p>
            <a:pPr defTabSz="238913"/>
            <a:r>
              <a:rPr lang="es-MX" sz="1256" b="1" dirty="0">
                <a:solidFill>
                  <a:prstClr val="black">
                    <a:lumMod val="75000"/>
                    <a:lumOff val="25000"/>
                  </a:prstClr>
                </a:solidFill>
                <a:latin typeface="Calibri"/>
              </a:rPr>
              <a:t>Alfonso Lobato </a:t>
            </a:r>
          </a:p>
          <a:p>
            <a:pPr defTabSz="238913"/>
            <a:r>
              <a:rPr lang="es-MX" sz="800" b="1" dirty="0">
                <a:solidFill>
                  <a:prstClr val="black"/>
                </a:solidFill>
                <a:latin typeface="Calibri"/>
              </a:rPr>
              <a:t>Ex Ejecutivo</a:t>
            </a:r>
            <a:endParaRPr lang="es-MX" sz="1200" b="1" dirty="0">
              <a:solidFill>
                <a:prstClr val="black"/>
              </a:solidFill>
              <a:latin typeface="Calibri"/>
            </a:endParaRPr>
          </a:p>
        </p:txBody>
      </p:sp>
      <p:sp>
        <p:nvSpPr>
          <p:cNvPr id="12" name="TextBox 11"/>
          <p:cNvSpPr txBox="1"/>
          <p:nvPr/>
        </p:nvSpPr>
        <p:spPr>
          <a:xfrm>
            <a:off x="1072260" y="1071830"/>
            <a:ext cx="1211376" cy="369332"/>
          </a:xfrm>
          <a:prstGeom prst="rect">
            <a:avLst/>
          </a:prstGeom>
          <a:noFill/>
        </p:spPr>
        <p:txBody>
          <a:bodyPr wrap="square" rtlCol="0">
            <a:spAutoFit/>
          </a:bodyPr>
          <a:lstStyle/>
          <a:p>
            <a:pPr algn="ctr" defTabSz="238913"/>
            <a:r>
              <a:rPr lang="es-MX" sz="900" b="1" dirty="0">
                <a:solidFill>
                  <a:srgbClr val="00B0F0"/>
                </a:solidFill>
                <a:latin typeface="Calibri"/>
              </a:rPr>
              <a:t>“ Me liberé de jefes y trafico.”</a:t>
            </a:r>
          </a:p>
        </p:txBody>
      </p:sp>
      <p:sp>
        <p:nvSpPr>
          <p:cNvPr id="4" name="Rectangle 3"/>
          <p:cNvSpPr>
            <a:spLocks noChangeArrowheads="1"/>
          </p:cNvSpPr>
          <p:nvPr/>
        </p:nvSpPr>
        <p:spPr bwMode="auto">
          <a:xfrm>
            <a:off x="1028274" y="-90413"/>
            <a:ext cx="4783992" cy="19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840" tIns="23920" rIns="47840" bIns="23920" numCol="1" anchor="ctr" anchorCtr="0" compatLnSpc="1">
            <a:prstTxWarp prst="textNoShape">
              <a:avLst/>
            </a:prstTxWarp>
            <a:spAutoFit/>
          </a:bodyPr>
          <a:lstStyle/>
          <a:p>
            <a:pPr defTabSz="238913" fontAlgn="base">
              <a:spcBef>
                <a:spcPct val="0"/>
              </a:spcBef>
              <a:spcAft>
                <a:spcPct val="0"/>
              </a:spcAft>
            </a:pPr>
            <a:endParaRPr lang="en-US" altLang="en-US" sz="942">
              <a:solidFill>
                <a:prstClr val="black"/>
              </a:solidFill>
              <a:latin typeface="Arial" pitchFamily="34" charset="0"/>
              <a:cs typeface="Arial" pitchFamily="34" charset="0"/>
            </a:endParaRPr>
          </a:p>
        </p:txBody>
      </p:sp>
      <p:sp>
        <p:nvSpPr>
          <p:cNvPr id="15" name="TextBox 14"/>
          <p:cNvSpPr txBox="1"/>
          <p:nvPr/>
        </p:nvSpPr>
        <p:spPr>
          <a:xfrm>
            <a:off x="1219156" y="2741276"/>
            <a:ext cx="1203631" cy="408702"/>
          </a:xfrm>
          <a:prstGeom prst="rect">
            <a:avLst/>
          </a:prstGeom>
          <a:noFill/>
        </p:spPr>
        <p:txBody>
          <a:bodyPr wrap="square" rtlCol="0">
            <a:spAutoFit/>
          </a:bodyPr>
          <a:lstStyle/>
          <a:p>
            <a:pPr defTabSz="238913"/>
            <a:r>
              <a:rPr lang="en-US" sz="1256" b="1" dirty="0">
                <a:solidFill>
                  <a:prstClr val="black">
                    <a:lumMod val="75000"/>
                    <a:lumOff val="25000"/>
                  </a:prstClr>
                </a:solidFill>
                <a:latin typeface="Calibri"/>
              </a:rPr>
              <a:t>Memo </a:t>
            </a:r>
            <a:r>
              <a:rPr lang="en-US" sz="1256" b="1" dirty="0" err="1">
                <a:solidFill>
                  <a:prstClr val="black">
                    <a:lumMod val="75000"/>
                    <a:lumOff val="25000"/>
                  </a:prstClr>
                </a:solidFill>
                <a:latin typeface="Calibri"/>
              </a:rPr>
              <a:t>Tajonar</a:t>
            </a:r>
            <a:r>
              <a:rPr lang="en-US" sz="1256" b="1" dirty="0">
                <a:solidFill>
                  <a:prstClr val="black">
                    <a:lumMod val="75000"/>
                    <a:lumOff val="25000"/>
                  </a:prstClr>
                </a:solidFill>
                <a:latin typeface="Calibri"/>
              </a:rPr>
              <a:t> </a:t>
            </a:r>
          </a:p>
          <a:p>
            <a:pPr defTabSz="238913"/>
            <a:r>
              <a:rPr lang="es-MX" sz="800" b="1" dirty="0">
                <a:solidFill>
                  <a:prstClr val="black">
                    <a:lumMod val="75000"/>
                    <a:lumOff val="25000"/>
                  </a:prstClr>
                </a:solidFill>
                <a:latin typeface="Calibri"/>
              </a:rPr>
              <a:t>Ex ejecutivo</a:t>
            </a:r>
            <a:endParaRPr lang="es-MX" sz="900" b="1" dirty="0">
              <a:solidFill>
                <a:prstClr val="black"/>
              </a:solidFill>
              <a:latin typeface="Calibri"/>
            </a:endParaRPr>
          </a:p>
        </p:txBody>
      </p:sp>
      <p:sp>
        <p:nvSpPr>
          <p:cNvPr id="17" name="TextBox 16"/>
          <p:cNvSpPr txBox="1"/>
          <p:nvPr/>
        </p:nvSpPr>
        <p:spPr>
          <a:xfrm>
            <a:off x="1121466" y="3074647"/>
            <a:ext cx="1309663" cy="414216"/>
          </a:xfrm>
          <a:prstGeom prst="rect">
            <a:avLst/>
          </a:prstGeom>
          <a:noFill/>
        </p:spPr>
        <p:txBody>
          <a:bodyPr wrap="square" rtlCol="0">
            <a:spAutoFit/>
          </a:bodyPr>
          <a:lstStyle/>
          <a:p>
            <a:pPr algn="ctr" defTabSz="238913"/>
            <a:r>
              <a:rPr lang="es-MX" sz="1046" b="1" dirty="0">
                <a:solidFill>
                  <a:srgbClr val="00B0F0"/>
                </a:solidFill>
                <a:latin typeface="Calibri"/>
              </a:rPr>
              <a:t>“</a:t>
            </a:r>
            <a:r>
              <a:rPr lang="es-MX" sz="900" b="1" dirty="0">
                <a:solidFill>
                  <a:srgbClr val="00B0F0"/>
                </a:solidFill>
                <a:latin typeface="Calibri"/>
              </a:rPr>
              <a:t>Ahora yo decido cuanto ganar</a:t>
            </a:r>
            <a:r>
              <a:rPr lang="es-MX" sz="1046" b="1" dirty="0">
                <a:solidFill>
                  <a:srgbClr val="00B0F0"/>
                </a:solidFill>
                <a:latin typeface="Calibri"/>
              </a:rPr>
              <a:t>”</a:t>
            </a:r>
          </a:p>
        </p:txBody>
      </p:sp>
      <p:sp>
        <p:nvSpPr>
          <p:cNvPr id="20" name="TextBox 19"/>
          <p:cNvSpPr txBox="1"/>
          <p:nvPr/>
        </p:nvSpPr>
        <p:spPr>
          <a:xfrm>
            <a:off x="1162422" y="1403873"/>
            <a:ext cx="1363078" cy="408702"/>
          </a:xfrm>
          <a:prstGeom prst="rect">
            <a:avLst/>
          </a:prstGeom>
          <a:noFill/>
        </p:spPr>
        <p:txBody>
          <a:bodyPr wrap="square" rtlCol="0">
            <a:spAutoFit/>
          </a:bodyPr>
          <a:lstStyle/>
          <a:p>
            <a:pPr defTabSz="238913"/>
            <a:r>
              <a:rPr lang="en-US" sz="1256" b="1" dirty="0">
                <a:solidFill>
                  <a:prstClr val="black">
                    <a:lumMod val="75000"/>
                    <a:lumOff val="25000"/>
                  </a:prstClr>
                </a:solidFill>
                <a:latin typeface="Calibri"/>
              </a:rPr>
              <a:t>Jaime Gonzalez </a:t>
            </a:r>
          </a:p>
          <a:p>
            <a:pPr defTabSz="238913"/>
            <a:r>
              <a:rPr lang="es-MX" sz="800" b="1" dirty="0">
                <a:solidFill>
                  <a:prstClr val="black"/>
                </a:solidFill>
                <a:latin typeface="Calibri"/>
              </a:rPr>
              <a:t>Ex empresario tradicional </a:t>
            </a:r>
            <a:endParaRPr lang="es-MX" sz="1200" b="1" dirty="0">
              <a:solidFill>
                <a:prstClr val="black"/>
              </a:solidFill>
              <a:latin typeface="Calibri"/>
            </a:endParaRPr>
          </a:p>
        </p:txBody>
      </p:sp>
      <p:sp>
        <p:nvSpPr>
          <p:cNvPr id="21" name="TextBox 20"/>
          <p:cNvSpPr txBox="1"/>
          <p:nvPr/>
        </p:nvSpPr>
        <p:spPr>
          <a:xfrm>
            <a:off x="1238066" y="2384253"/>
            <a:ext cx="1276486" cy="369332"/>
          </a:xfrm>
          <a:prstGeom prst="rect">
            <a:avLst/>
          </a:prstGeom>
          <a:noFill/>
        </p:spPr>
        <p:txBody>
          <a:bodyPr wrap="square" rtlCol="0">
            <a:spAutoFit/>
          </a:bodyPr>
          <a:lstStyle/>
          <a:p>
            <a:pPr algn="ctr" defTabSz="238913"/>
            <a:r>
              <a:rPr lang="es-MX" sz="900" b="1" dirty="0">
                <a:solidFill>
                  <a:srgbClr val="00B0F0"/>
                </a:solidFill>
                <a:latin typeface="Calibri"/>
              </a:rPr>
              <a:t>“En la cima en ACN hay sitio para todos”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296" t="13680" b="11909"/>
          <a:stretch/>
        </p:blipFill>
        <p:spPr>
          <a:xfrm>
            <a:off x="281391" y="790437"/>
            <a:ext cx="864910" cy="611791"/>
          </a:xfrm>
          <a:prstGeom prst="rect">
            <a:avLst/>
          </a:prstGeom>
        </p:spPr>
      </p:pic>
      <p:sp>
        <p:nvSpPr>
          <p:cNvPr id="30" name="TextBox 29">
            <a:extLst>
              <a:ext uri="{FF2B5EF4-FFF2-40B4-BE49-F238E27FC236}">
                <a16:creationId xmlns:a16="http://schemas.microsoft.com/office/drawing/2014/main" id="{C7BF1B86-C3CE-48C6-858B-B466B70F74E5}"/>
              </a:ext>
            </a:extLst>
          </p:cNvPr>
          <p:cNvSpPr txBox="1"/>
          <p:nvPr/>
        </p:nvSpPr>
        <p:spPr>
          <a:xfrm>
            <a:off x="4625382" y="-4157753"/>
            <a:ext cx="402419" cy="2201821"/>
          </a:xfrm>
          <a:prstGeom prst="rect">
            <a:avLst/>
          </a:prstGeom>
          <a:noFill/>
        </p:spPr>
        <p:txBody>
          <a:bodyPr wrap="square" rtlCol="0">
            <a:spAutoFit/>
          </a:bodyPr>
          <a:lstStyle/>
          <a:p>
            <a:pPr defTabSz="238913"/>
            <a:r>
              <a:rPr lang="es-MX" sz="1046" b="1" dirty="0">
                <a:solidFill>
                  <a:prstClr val="black">
                    <a:lumMod val="75000"/>
                    <a:lumOff val="25000"/>
                  </a:prstClr>
                </a:solidFill>
                <a:latin typeface="Calibri"/>
              </a:rPr>
              <a:t>Jeff Weber- </a:t>
            </a:r>
            <a:r>
              <a:rPr lang="es-MX" sz="942" b="1" dirty="0">
                <a:solidFill>
                  <a:prstClr val="black">
                    <a:lumMod val="75000"/>
                    <a:lumOff val="25000"/>
                  </a:prstClr>
                </a:solidFill>
                <a:latin typeface="Calibri"/>
              </a:rPr>
              <a:t>De oveja negra de su familia a</a:t>
            </a:r>
            <a:r>
              <a:rPr lang="es-MX" sz="1046" b="1" dirty="0">
                <a:solidFill>
                  <a:prstClr val="black">
                    <a:lumMod val="75000"/>
                    <a:lumOff val="25000"/>
                  </a:prstClr>
                </a:solidFill>
                <a:latin typeface="Calibri"/>
              </a:rPr>
              <a:t> </a:t>
            </a:r>
            <a:r>
              <a:rPr lang="es-MX" sz="942" b="1" dirty="0">
                <a:solidFill>
                  <a:prstClr val="black"/>
                </a:solidFill>
                <a:latin typeface="Calibri"/>
              </a:rPr>
              <a:t>SVP</a:t>
            </a:r>
            <a:endParaRPr lang="es-MX" sz="1046" b="1" dirty="0">
              <a:solidFill>
                <a:prstClr val="black"/>
              </a:solidFill>
              <a:latin typeface="Calibri"/>
            </a:endParaRPr>
          </a:p>
        </p:txBody>
      </p:sp>
      <p:sp>
        <p:nvSpPr>
          <p:cNvPr id="31" name="TextBox 30">
            <a:extLst>
              <a:ext uri="{FF2B5EF4-FFF2-40B4-BE49-F238E27FC236}">
                <a16:creationId xmlns:a16="http://schemas.microsoft.com/office/drawing/2014/main" id="{E6D988F8-E096-49B5-9D0D-3203200D9E19}"/>
              </a:ext>
            </a:extLst>
          </p:cNvPr>
          <p:cNvSpPr txBox="1"/>
          <p:nvPr/>
        </p:nvSpPr>
        <p:spPr>
          <a:xfrm>
            <a:off x="4912781" y="2380434"/>
            <a:ext cx="1904811" cy="414216"/>
          </a:xfrm>
          <a:prstGeom prst="rect">
            <a:avLst/>
          </a:prstGeom>
          <a:noFill/>
        </p:spPr>
        <p:txBody>
          <a:bodyPr wrap="square" rtlCol="0">
            <a:spAutoFit/>
          </a:bodyPr>
          <a:lstStyle/>
          <a:p>
            <a:pPr algn="ctr" defTabSz="238913"/>
            <a:r>
              <a:rPr lang="es-MX" sz="1046" b="1" dirty="0">
                <a:solidFill>
                  <a:srgbClr val="00B0F0"/>
                </a:solidFill>
                <a:latin typeface="Calibri"/>
              </a:rPr>
              <a:t>“Demostró a su padre que </a:t>
            </a:r>
          </a:p>
          <a:p>
            <a:pPr algn="ctr" defTabSz="238913"/>
            <a:r>
              <a:rPr lang="es-MX" sz="1046" b="1" dirty="0">
                <a:solidFill>
                  <a:srgbClr val="00B0F0"/>
                </a:solidFill>
                <a:latin typeface="Calibri"/>
              </a:rPr>
              <a:t>es un triunfador”</a:t>
            </a:r>
          </a:p>
        </p:txBody>
      </p:sp>
      <p:pic>
        <p:nvPicPr>
          <p:cNvPr id="27" name="Picture 26">
            <a:extLst>
              <a:ext uri="{FF2B5EF4-FFF2-40B4-BE49-F238E27FC236}">
                <a16:creationId xmlns:a16="http://schemas.microsoft.com/office/drawing/2014/main" id="{279C5171-6BDA-4F21-BF0D-79B88B205C3B}"/>
              </a:ext>
            </a:extLst>
          </p:cNvPr>
          <p:cNvPicPr>
            <a:picLocks noChangeAspect="1"/>
          </p:cNvPicPr>
          <p:nvPr/>
        </p:nvPicPr>
        <p:blipFill rotWithShape="1">
          <a:blip r:embed="rId6"/>
          <a:srcRect l="14581" r="16928"/>
          <a:stretch/>
        </p:blipFill>
        <p:spPr>
          <a:xfrm>
            <a:off x="281391" y="1450672"/>
            <a:ext cx="864910" cy="605013"/>
          </a:xfrm>
          <a:prstGeom prst="rect">
            <a:avLst/>
          </a:prstGeom>
        </p:spPr>
      </p:pic>
      <p:sp>
        <p:nvSpPr>
          <p:cNvPr id="25" name="TextBox 24">
            <a:extLst>
              <a:ext uri="{FF2B5EF4-FFF2-40B4-BE49-F238E27FC236}">
                <a16:creationId xmlns:a16="http://schemas.microsoft.com/office/drawing/2014/main" id="{4221707E-E671-4E0D-B02E-9663469B2D88}"/>
              </a:ext>
            </a:extLst>
          </p:cNvPr>
          <p:cNvSpPr txBox="1"/>
          <p:nvPr/>
        </p:nvSpPr>
        <p:spPr>
          <a:xfrm>
            <a:off x="5075842" y="2020456"/>
            <a:ext cx="1723932" cy="398699"/>
          </a:xfrm>
          <a:prstGeom prst="rect">
            <a:avLst/>
          </a:prstGeom>
          <a:noFill/>
        </p:spPr>
        <p:txBody>
          <a:bodyPr wrap="square" rtlCol="0">
            <a:spAutoFit/>
          </a:bodyPr>
          <a:lstStyle/>
          <a:p>
            <a:r>
              <a:rPr lang="es-MX" sz="1048" b="1" dirty="0">
                <a:solidFill>
                  <a:schemeClr val="tx1">
                    <a:lumMod val="75000"/>
                    <a:lumOff val="25000"/>
                  </a:schemeClr>
                </a:solidFill>
              </a:rPr>
              <a:t>Jeff Weber- </a:t>
            </a:r>
          </a:p>
          <a:p>
            <a:r>
              <a:rPr lang="es-MX" sz="943" b="1" dirty="0">
                <a:solidFill>
                  <a:schemeClr val="tx1">
                    <a:lumMod val="75000"/>
                    <a:lumOff val="25000"/>
                  </a:schemeClr>
                </a:solidFill>
              </a:rPr>
              <a:t>Ex oveja negra de su familia</a:t>
            </a:r>
            <a:endParaRPr lang="es-MX" sz="1048" b="1" dirty="0"/>
          </a:p>
        </p:txBody>
      </p:sp>
      <p:pic>
        <p:nvPicPr>
          <p:cNvPr id="10" name="Picture 9" descr="A group of people posing for the camera&#10;&#10;Description automatically generated">
            <a:extLst>
              <a:ext uri="{FF2B5EF4-FFF2-40B4-BE49-F238E27FC236}">
                <a16:creationId xmlns:a16="http://schemas.microsoft.com/office/drawing/2014/main" id="{8667B785-FB18-40B8-A91C-4BFC5162F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548" y="1076319"/>
            <a:ext cx="872095" cy="597999"/>
          </a:xfrm>
          <a:prstGeom prst="rect">
            <a:avLst/>
          </a:prstGeom>
        </p:spPr>
      </p:pic>
      <p:sp>
        <p:nvSpPr>
          <p:cNvPr id="32" name="TextBox 31">
            <a:extLst>
              <a:ext uri="{FF2B5EF4-FFF2-40B4-BE49-F238E27FC236}">
                <a16:creationId xmlns:a16="http://schemas.microsoft.com/office/drawing/2014/main" id="{314F2160-66AC-489B-A333-A0E398AB9D7F}"/>
              </a:ext>
            </a:extLst>
          </p:cNvPr>
          <p:cNvSpPr txBox="1"/>
          <p:nvPr/>
        </p:nvSpPr>
        <p:spPr>
          <a:xfrm>
            <a:off x="3661979" y="998572"/>
            <a:ext cx="1193026" cy="408702"/>
          </a:xfrm>
          <a:prstGeom prst="rect">
            <a:avLst/>
          </a:prstGeom>
          <a:noFill/>
        </p:spPr>
        <p:txBody>
          <a:bodyPr wrap="square" rtlCol="0">
            <a:spAutoFit/>
          </a:bodyPr>
          <a:lstStyle/>
          <a:p>
            <a:pPr defTabSz="238913"/>
            <a:r>
              <a:rPr lang="es-MX" sz="1256" b="1" dirty="0">
                <a:solidFill>
                  <a:prstClr val="black">
                    <a:lumMod val="75000"/>
                    <a:lumOff val="25000"/>
                  </a:prstClr>
                </a:solidFill>
                <a:latin typeface="Calibri"/>
              </a:rPr>
              <a:t>Alex Londoño </a:t>
            </a:r>
          </a:p>
          <a:p>
            <a:pPr defTabSz="238913"/>
            <a:r>
              <a:rPr lang="es-MX" sz="800" b="1" dirty="0">
                <a:solidFill>
                  <a:prstClr val="black"/>
                </a:solidFill>
                <a:latin typeface="Calibri"/>
              </a:rPr>
              <a:t>Emprendedor </a:t>
            </a:r>
            <a:endParaRPr lang="es-MX" sz="1200" b="1" dirty="0">
              <a:solidFill>
                <a:prstClr val="black"/>
              </a:solidFill>
              <a:latin typeface="Calibri"/>
            </a:endParaRPr>
          </a:p>
        </p:txBody>
      </p:sp>
      <p:sp>
        <p:nvSpPr>
          <p:cNvPr id="33" name="TextBox 32">
            <a:extLst>
              <a:ext uri="{FF2B5EF4-FFF2-40B4-BE49-F238E27FC236}">
                <a16:creationId xmlns:a16="http://schemas.microsoft.com/office/drawing/2014/main" id="{D44A8D61-AC76-4FBD-AE6D-BC1590B70B54}"/>
              </a:ext>
            </a:extLst>
          </p:cNvPr>
          <p:cNvSpPr txBox="1"/>
          <p:nvPr/>
        </p:nvSpPr>
        <p:spPr>
          <a:xfrm>
            <a:off x="3609409" y="1346084"/>
            <a:ext cx="1300269" cy="369332"/>
          </a:xfrm>
          <a:prstGeom prst="rect">
            <a:avLst/>
          </a:prstGeom>
          <a:noFill/>
        </p:spPr>
        <p:txBody>
          <a:bodyPr wrap="square" rtlCol="0">
            <a:spAutoFit/>
          </a:bodyPr>
          <a:lstStyle/>
          <a:p>
            <a:pPr algn="ctr" defTabSz="238913"/>
            <a:r>
              <a:rPr lang="es-MX" sz="900" b="1" dirty="0">
                <a:solidFill>
                  <a:srgbClr val="00B0F0"/>
                </a:solidFill>
                <a:latin typeface="Calibri"/>
              </a:rPr>
              <a:t>“Quiero estar presente con mis hijas.”</a:t>
            </a:r>
          </a:p>
        </p:txBody>
      </p:sp>
      <p:pic>
        <p:nvPicPr>
          <p:cNvPr id="38" name="4B918A7C-654F-48C9-BB23-2625C377372D-L0-001.jpeg" descr="4B918A7C-654F-48C9-BB23-2625C377372D-L0-001.jpeg">
            <a:extLst>
              <a:ext uri="{FF2B5EF4-FFF2-40B4-BE49-F238E27FC236}">
                <a16:creationId xmlns:a16="http://schemas.microsoft.com/office/drawing/2014/main" id="{501E75DB-4375-4DAB-8B7A-53C2F514F7D4}"/>
              </a:ext>
            </a:extLst>
          </p:cNvPr>
          <p:cNvPicPr>
            <a:picLocks noChangeAspect="1"/>
          </p:cNvPicPr>
          <p:nvPr/>
        </p:nvPicPr>
        <p:blipFill>
          <a:blip r:embed="rId8"/>
          <a:stretch>
            <a:fillRect/>
          </a:stretch>
        </p:blipFill>
        <p:spPr>
          <a:xfrm>
            <a:off x="297512" y="2113390"/>
            <a:ext cx="864910" cy="605014"/>
          </a:xfrm>
          <a:prstGeom prst="rect">
            <a:avLst/>
          </a:prstGeom>
          <a:ln w="12700">
            <a:miter lim="400000"/>
          </a:ln>
        </p:spPr>
      </p:pic>
      <p:sp>
        <p:nvSpPr>
          <p:cNvPr id="39" name="TextBox 31">
            <a:extLst>
              <a:ext uri="{FF2B5EF4-FFF2-40B4-BE49-F238E27FC236}">
                <a16:creationId xmlns:a16="http://schemas.microsoft.com/office/drawing/2014/main" id="{0942888D-3262-4981-9D4B-12C4ECA38446}"/>
              </a:ext>
            </a:extLst>
          </p:cNvPr>
          <p:cNvSpPr txBox="1"/>
          <p:nvPr/>
        </p:nvSpPr>
        <p:spPr>
          <a:xfrm>
            <a:off x="1186971" y="2070853"/>
            <a:ext cx="1416805" cy="331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205" tIns="27205" rIns="27205" bIns="27205">
            <a:spAutoFit/>
          </a:bodyPr>
          <a:lstStyle/>
          <a:p>
            <a:pPr defTabSz="966461">
              <a:defRPr>
                <a:solidFill>
                  <a:srgbClr val="404040"/>
                </a:solidFill>
                <a:latin typeface="Calibri"/>
                <a:ea typeface="Calibri"/>
                <a:cs typeface="Calibri"/>
                <a:sym typeface="Calibri"/>
              </a:defRPr>
            </a:pPr>
            <a:r>
              <a:rPr sz="1000" b="1" dirty="0"/>
              <a:t>Javier </a:t>
            </a:r>
            <a:r>
              <a:rPr sz="1000" b="1" dirty="0" err="1"/>
              <a:t>Galeote</a:t>
            </a:r>
            <a:r>
              <a:rPr lang="en-US" sz="1000" b="1" dirty="0"/>
              <a:t> </a:t>
            </a:r>
            <a:r>
              <a:rPr sz="1000" b="1" dirty="0"/>
              <a:t>&amp;</a:t>
            </a:r>
            <a:r>
              <a:rPr lang="en-US" sz="1000" b="1" dirty="0"/>
              <a:t> </a:t>
            </a:r>
            <a:r>
              <a:rPr sz="1000" b="1" dirty="0"/>
              <a:t>Mar Ruiz </a:t>
            </a:r>
          </a:p>
          <a:p>
            <a:pPr defTabSz="966461">
              <a:defRPr>
                <a:solidFill>
                  <a:srgbClr val="404040"/>
                </a:solidFill>
                <a:latin typeface="Calibri"/>
                <a:ea typeface="Calibri"/>
                <a:cs typeface="Calibri"/>
                <a:sym typeface="Calibri"/>
              </a:defRPr>
            </a:pPr>
            <a:r>
              <a:rPr lang="en-US" sz="800" b="1" dirty="0"/>
              <a:t>Ex</a:t>
            </a:r>
            <a:r>
              <a:rPr sz="800" b="1" dirty="0"/>
              <a:t> empresarios </a:t>
            </a:r>
            <a:r>
              <a:rPr sz="800" b="1" dirty="0" err="1"/>
              <a:t>en</a:t>
            </a:r>
            <a:r>
              <a:rPr sz="800" b="1" dirty="0"/>
              <a:t> </a:t>
            </a:r>
            <a:r>
              <a:rPr sz="800" b="1" dirty="0" err="1"/>
              <a:t>bancarrota</a:t>
            </a:r>
            <a:endParaRPr sz="800" b="1" dirty="0"/>
          </a:p>
        </p:txBody>
      </p:sp>
      <p:pic>
        <p:nvPicPr>
          <p:cNvPr id="11" name="Picture 10" descr="A group of people posing for the camera&#10;&#10;Description automatically generated">
            <a:extLst>
              <a:ext uri="{FF2B5EF4-FFF2-40B4-BE49-F238E27FC236}">
                <a16:creationId xmlns:a16="http://schemas.microsoft.com/office/drawing/2014/main" id="{3F1B53EE-DA03-41D1-85D4-BFF0C0EAE4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42068" y="1739037"/>
            <a:ext cx="867341" cy="627886"/>
          </a:xfrm>
          <a:prstGeom prst="rect">
            <a:avLst/>
          </a:prstGeom>
        </p:spPr>
      </p:pic>
      <p:sp>
        <p:nvSpPr>
          <p:cNvPr id="35" name="TextBox 34">
            <a:extLst>
              <a:ext uri="{FF2B5EF4-FFF2-40B4-BE49-F238E27FC236}">
                <a16:creationId xmlns:a16="http://schemas.microsoft.com/office/drawing/2014/main" id="{6575B093-A2AB-42AB-894C-782A3276002F}"/>
              </a:ext>
            </a:extLst>
          </p:cNvPr>
          <p:cNvSpPr txBox="1"/>
          <p:nvPr/>
        </p:nvSpPr>
        <p:spPr>
          <a:xfrm>
            <a:off x="3662383" y="1681332"/>
            <a:ext cx="1193026" cy="408702"/>
          </a:xfrm>
          <a:prstGeom prst="rect">
            <a:avLst/>
          </a:prstGeom>
          <a:noFill/>
        </p:spPr>
        <p:txBody>
          <a:bodyPr wrap="square" rtlCol="0">
            <a:spAutoFit/>
          </a:bodyPr>
          <a:lstStyle/>
          <a:p>
            <a:pPr defTabSz="238913"/>
            <a:r>
              <a:rPr lang="es-MX" sz="1256" b="1" dirty="0">
                <a:solidFill>
                  <a:prstClr val="black">
                    <a:lumMod val="75000"/>
                    <a:lumOff val="25000"/>
                  </a:prstClr>
                </a:solidFill>
                <a:latin typeface="Calibri"/>
              </a:rPr>
              <a:t>Charito Lobato</a:t>
            </a:r>
          </a:p>
          <a:p>
            <a:pPr defTabSz="238913"/>
            <a:r>
              <a:rPr lang="es-MX" sz="800" b="1" dirty="0">
                <a:solidFill>
                  <a:prstClr val="black"/>
                </a:solidFill>
                <a:latin typeface="Calibri"/>
              </a:rPr>
              <a:t>Madre Soltera</a:t>
            </a:r>
            <a:endParaRPr lang="es-MX" sz="1200" b="1" dirty="0">
              <a:solidFill>
                <a:prstClr val="black"/>
              </a:solidFill>
              <a:latin typeface="Calibri"/>
            </a:endParaRPr>
          </a:p>
        </p:txBody>
      </p:sp>
      <p:sp>
        <p:nvSpPr>
          <p:cNvPr id="36" name="TextBox 35">
            <a:extLst>
              <a:ext uri="{FF2B5EF4-FFF2-40B4-BE49-F238E27FC236}">
                <a16:creationId xmlns:a16="http://schemas.microsoft.com/office/drawing/2014/main" id="{F7735556-B48F-4804-8905-ECF1F4219D66}"/>
              </a:ext>
            </a:extLst>
          </p:cNvPr>
          <p:cNvSpPr txBox="1"/>
          <p:nvPr/>
        </p:nvSpPr>
        <p:spPr>
          <a:xfrm>
            <a:off x="3582103" y="2037282"/>
            <a:ext cx="1390036" cy="369332"/>
          </a:xfrm>
          <a:prstGeom prst="rect">
            <a:avLst/>
          </a:prstGeom>
          <a:noFill/>
        </p:spPr>
        <p:txBody>
          <a:bodyPr wrap="square" rtlCol="0">
            <a:spAutoFit/>
          </a:bodyPr>
          <a:lstStyle/>
          <a:p>
            <a:pPr algn="ctr" defTabSz="238913"/>
            <a:r>
              <a:rPr lang="es-MX" sz="838" b="1" dirty="0">
                <a:solidFill>
                  <a:srgbClr val="00B0F0"/>
                </a:solidFill>
                <a:latin typeface="Calibri"/>
              </a:rPr>
              <a:t>“</a:t>
            </a:r>
            <a:r>
              <a:rPr lang="es-MX" sz="900" b="1" dirty="0">
                <a:solidFill>
                  <a:srgbClr val="00B0F0"/>
                </a:solidFill>
                <a:latin typeface="Calibri"/>
              </a:rPr>
              <a:t>Ahora puedo construir la casa de mis sueños.”</a:t>
            </a:r>
            <a:endParaRPr lang="es-MX" sz="838" b="1" dirty="0">
              <a:solidFill>
                <a:srgbClr val="00B0F0"/>
              </a:solidFill>
              <a:latin typeface="Calibri"/>
            </a:endParaRPr>
          </a:p>
        </p:txBody>
      </p:sp>
      <p:pic>
        <p:nvPicPr>
          <p:cNvPr id="16" name="Picture 15" descr="A group of people posing for the camera&#10;&#10;Description automatically generated">
            <a:extLst>
              <a:ext uri="{FF2B5EF4-FFF2-40B4-BE49-F238E27FC236}">
                <a16:creationId xmlns:a16="http://schemas.microsoft.com/office/drawing/2014/main" id="{4761B1AF-A73B-4345-A47F-2ABE0FB6C1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42069" y="2431745"/>
            <a:ext cx="867341" cy="616493"/>
          </a:xfrm>
          <a:prstGeom prst="rect">
            <a:avLst/>
          </a:prstGeom>
        </p:spPr>
      </p:pic>
      <p:sp>
        <p:nvSpPr>
          <p:cNvPr id="37" name="TextBox 36">
            <a:extLst>
              <a:ext uri="{FF2B5EF4-FFF2-40B4-BE49-F238E27FC236}">
                <a16:creationId xmlns:a16="http://schemas.microsoft.com/office/drawing/2014/main" id="{773695EF-BD3E-4A06-B92B-5B8F3F5383FE}"/>
              </a:ext>
            </a:extLst>
          </p:cNvPr>
          <p:cNvSpPr txBox="1"/>
          <p:nvPr/>
        </p:nvSpPr>
        <p:spPr>
          <a:xfrm>
            <a:off x="3642020" y="2390478"/>
            <a:ext cx="1193026" cy="408702"/>
          </a:xfrm>
          <a:prstGeom prst="rect">
            <a:avLst/>
          </a:prstGeom>
          <a:noFill/>
        </p:spPr>
        <p:txBody>
          <a:bodyPr wrap="square" rtlCol="0">
            <a:spAutoFit/>
          </a:bodyPr>
          <a:lstStyle/>
          <a:p>
            <a:pPr defTabSz="238913"/>
            <a:r>
              <a:rPr lang="es-MX" sz="1256" b="1" dirty="0">
                <a:solidFill>
                  <a:prstClr val="black">
                    <a:lumMod val="75000"/>
                    <a:lumOff val="25000"/>
                  </a:prstClr>
                </a:solidFill>
                <a:latin typeface="Calibri"/>
              </a:rPr>
              <a:t>Miguel Franco</a:t>
            </a:r>
          </a:p>
          <a:p>
            <a:pPr defTabSz="238913"/>
            <a:r>
              <a:rPr lang="es-MX" sz="800" b="1" dirty="0">
                <a:solidFill>
                  <a:prstClr val="black"/>
                </a:solidFill>
                <a:latin typeface="Calibri"/>
              </a:rPr>
              <a:t>Ex agente de seguros</a:t>
            </a:r>
            <a:endParaRPr lang="es-MX" sz="1200" b="1" dirty="0">
              <a:solidFill>
                <a:prstClr val="black"/>
              </a:solidFill>
              <a:latin typeface="Calibri"/>
            </a:endParaRPr>
          </a:p>
        </p:txBody>
      </p:sp>
      <p:sp>
        <p:nvSpPr>
          <p:cNvPr id="41" name="TextBox 40">
            <a:extLst>
              <a:ext uri="{FF2B5EF4-FFF2-40B4-BE49-F238E27FC236}">
                <a16:creationId xmlns:a16="http://schemas.microsoft.com/office/drawing/2014/main" id="{A70E3D8C-6D6B-4300-BFAC-9C02C002E42B}"/>
              </a:ext>
            </a:extLst>
          </p:cNvPr>
          <p:cNvSpPr txBox="1"/>
          <p:nvPr/>
        </p:nvSpPr>
        <p:spPr>
          <a:xfrm>
            <a:off x="3601040" y="2715483"/>
            <a:ext cx="1211376" cy="369332"/>
          </a:xfrm>
          <a:prstGeom prst="rect">
            <a:avLst/>
          </a:prstGeom>
          <a:noFill/>
        </p:spPr>
        <p:txBody>
          <a:bodyPr wrap="square" rtlCol="0">
            <a:spAutoFit/>
          </a:bodyPr>
          <a:lstStyle/>
          <a:p>
            <a:pPr algn="ctr" defTabSz="238913"/>
            <a:r>
              <a:rPr lang="es-MX" sz="838" b="1" dirty="0">
                <a:solidFill>
                  <a:srgbClr val="00B0F0"/>
                </a:solidFill>
                <a:latin typeface="Calibri"/>
              </a:rPr>
              <a:t>“</a:t>
            </a:r>
            <a:r>
              <a:rPr lang="es-MX" sz="900" b="1" dirty="0">
                <a:solidFill>
                  <a:srgbClr val="00B0F0"/>
                </a:solidFill>
                <a:latin typeface="Calibri"/>
              </a:rPr>
              <a:t>Ahora tengo calidad de vida.”</a:t>
            </a:r>
            <a:endParaRPr lang="es-MX" sz="838" b="1" dirty="0">
              <a:solidFill>
                <a:srgbClr val="00B0F0"/>
              </a:solidFill>
              <a:latin typeface="Calibri"/>
            </a:endParaRPr>
          </a:p>
        </p:txBody>
      </p:sp>
      <p:cxnSp>
        <p:nvCxnSpPr>
          <p:cNvPr id="22" name="Straight Connector 21">
            <a:extLst>
              <a:ext uri="{FF2B5EF4-FFF2-40B4-BE49-F238E27FC236}">
                <a16:creationId xmlns:a16="http://schemas.microsoft.com/office/drawing/2014/main" id="{7AEC0A5D-1117-47A6-9A7F-6FFEEC59D575}"/>
              </a:ext>
            </a:extLst>
          </p:cNvPr>
          <p:cNvCxnSpPr>
            <a:cxnSpLocks/>
          </p:cNvCxnSpPr>
          <p:nvPr/>
        </p:nvCxnSpPr>
        <p:spPr>
          <a:xfrm>
            <a:off x="2618241" y="775859"/>
            <a:ext cx="4144" cy="2739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A5BB4B-6FCC-4B3B-B5FC-435F978DF3F4}"/>
              </a:ext>
            </a:extLst>
          </p:cNvPr>
          <p:cNvCxnSpPr>
            <a:cxnSpLocks/>
          </p:cNvCxnSpPr>
          <p:nvPr/>
        </p:nvCxnSpPr>
        <p:spPr>
          <a:xfrm>
            <a:off x="5016036" y="1071830"/>
            <a:ext cx="11765" cy="2124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ACC6DE7-F82F-45BC-94AC-8608A65A5025}"/>
              </a:ext>
            </a:extLst>
          </p:cNvPr>
          <p:cNvCxnSpPr>
            <a:cxnSpLocks/>
          </p:cNvCxnSpPr>
          <p:nvPr/>
        </p:nvCxnSpPr>
        <p:spPr>
          <a:xfrm>
            <a:off x="1186972" y="1432247"/>
            <a:ext cx="1338528" cy="8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D3200E-E435-4513-955C-3C1F7F2FE2C2}"/>
              </a:ext>
            </a:extLst>
          </p:cNvPr>
          <p:cNvCxnSpPr>
            <a:cxnSpLocks/>
          </p:cNvCxnSpPr>
          <p:nvPr/>
        </p:nvCxnSpPr>
        <p:spPr>
          <a:xfrm>
            <a:off x="1186195" y="2070553"/>
            <a:ext cx="1338528" cy="8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2D9F47-4044-4084-979F-ED16170BF970}"/>
              </a:ext>
            </a:extLst>
          </p:cNvPr>
          <p:cNvCxnSpPr>
            <a:cxnSpLocks/>
          </p:cNvCxnSpPr>
          <p:nvPr/>
        </p:nvCxnSpPr>
        <p:spPr>
          <a:xfrm>
            <a:off x="1204069" y="2748755"/>
            <a:ext cx="1338528" cy="8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F6E540-E28A-4B1F-874B-C846B20E2383}"/>
              </a:ext>
            </a:extLst>
          </p:cNvPr>
          <p:cNvCxnSpPr>
            <a:cxnSpLocks/>
          </p:cNvCxnSpPr>
          <p:nvPr/>
        </p:nvCxnSpPr>
        <p:spPr>
          <a:xfrm>
            <a:off x="3659635" y="1705131"/>
            <a:ext cx="1250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677B48-912C-401F-ACDF-B3CE5775B01C}"/>
              </a:ext>
            </a:extLst>
          </p:cNvPr>
          <p:cNvCxnSpPr>
            <a:cxnSpLocks/>
          </p:cNvCxnSpPr>
          <p:nvPr/>
        </p:nvCxnSpPr>
        <p:spPr>
          <a:xfrm>
            <a:off x="3659635" y="2383332"/>
            <a:ext cx="1250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cto 4">
            <a:extLst>
              <a:ext uri="{FF2B5EF4-FFF2-40B4-BE49-F238E27FC236}">
                <a16:creationId xmlns:a16="http://schemas.microsoft.com/office/drawing/2014/main" id="{0797202E-EBE0-41C8-883E-CCF26317BFA5}"/>
              </a:ext>
            </a:extLst>
          </p:cNvPr>
          <p:cNvCxnSpPr/>
          <p:nvPr/>
        </p:nvCxnSpPr>
        <p:spPr>
          <a:xfrm>
            <a:off x="226778" y="589335"/>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B4660A2-F802-41C2-AB75-E2CAB6B258A4}"/>
              </a:ext>
            </a:extLst>
          </p:cNvPr>
          <p:cNvSpPr txBox="1"/>
          <p:nvPr/>
        </p:nvSpPr>
        <p:spPr>
          <a:xfrm>
            <a:off x="1116086" y="1728520"/>
            <a:ext cx="1276486" cy="369332"/>
          </a:xfrm>
          <a:prstGeom prst="rect">
            <a:avLst/>
          </a:prstGeom>
          <a:noFill/>
        </p:spPr>
        <p:txBody>
          <a:bodyPr wrap="square" rtlCol="0">
            <a:spAutoFit/>
          </a:bodyPr>
          <a:lstStyle/>
          <a:p>
            <a:pPr algn="ctr" defTabSz="238913"/>
            <a:r>
              <a:rPr lang="es-MX" sz="900" b="1" dirty="0">
                <a:solidFill>
                  <a:srgbClr val="00B0F0"/>
                </a:solidFill>
                <a:latin typeface="Calibri"/>
              </a:rPr>
              <a:t>“Decidí no jugar con el futuro de mis hijos”</a:t>
            </a:r>
          </a:p>
        </p:txBody>
      </p:sp>
    </p:spTree>
    <p:extLst>
      <p:ext uri="{BB962C8B-B14F-4D97-AF65-F5344CB8AC3E}">
        <p14:creationId xmlns:p14="http://schemas.microsoft.com/office/powerpoint/2010/main" val="205340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4859BA-8B21-224A-976D-2E1B56D9CC9D}"/>
              </a:ext>
            </a:extLst>
          </p:cNvPr>
          <p:cNvSpPr txBox="1"/>
          <p:nvPr/>
        </p:nvSpPr>
        <p:spPr>
          <a:xfrm>
            <a:off x="954081" y="372953"/>
            <a:ext cx="5666590" cy="557204"/>
          </a:xfrm>
          <a:prstGeom prst="rect">
            <a:avLst/>
          </a:prstGeom>
          <a:noFill/>
        </p:spPr>
        <p:txBody>
          <a:bodyPr wrap="square" rtlCol="0">
            <a:spAutoFit/>
          </a:bodyPr>
          <a:lstStyle/>
          <a:p>
            <a:pPr algn="ctr"/>
            <a:r>
              <a:rPr lang="es-CO" sz="2400" b="1" dirty="0">
                <a:solidFill>
                  <a:srgbClr val="7030A0"/>
                </a:solidFill>
                <a:latin typeface="Arial" panose="020B0604020202020204" pitchFamily="34" charset="0"/>
                <a:cs typeface="Arial" panose="020B0604020202020204" pitchFamily="34" charset="0"/>
              </a:rPr>
              <a:t>Formación y asistencia</a:t>
            </a:r>
            <a:endParaRPr lang="es-CO" sz="2800" b="1" dirty="0">
              <a:solidFill>
                <a:srgbClr val="7030A0"/>
              </a:solidFill>
              <a:latin typeface="Arial" panose="020B0604020202020204" pitchFamily="34" charset="0"/>
              <a:cs typeface="Arial" panose="020B0604020202020204" pitchFamily="34" charset="0"/>
            </a:endParaRPr>
          </a:p>
          <a:p>
            <a:endParaRPr lang="es-CO" sz="621" dirty="0"/>
          </a:p>
        </p:txBody>
      </p:sp>
      <p:pic>
        <p:nvPicPr>
          <p:cNvPr id="5" name="Imagen 4">
            <a:extLst>
              <a:ext uri="{FF2B5EF4-FFF2-40B4-BE49-F238E27FC236}">
                <a16:creationId xmlns:a16="http://schemas.microsoft.com/office/drawing/2014/main" id="{E9B97FF4-8A65-5145-BEED-BE819CB99E0F}"/>
              </a:ext>
            </a:extLst>
          </p:cNvPr>
          <p:cNvPicPr>
            <a:picLocks noChangeAspect="1"/>
          </p:cNvPicPr>
          <p:nvPr/>
        </p:nvPicPr>
        <p:blipFill>
          <a:blip r:embed="rId3"/>
          <a:stretch>
            <a:fillRect/>
          </a:stretch>
        </p:blipFill>
        <p:spPr>
          <a:xfrm>
            <a:off x="1407255" y="215529"/>
            <a:ext cx="683419" cy="630081"/>
          </a:xfrm>
          <a:prstGeom prst="rect">
            <a:avLst/>
          </a:prstGeom>
        </p:spPr>
      </p:pic>
      <p:sp>
        <p:nvSpPr>
          <p:cNvPr id="6" name="Rectángulo 5">
            <a:extLst>
              <a:ext uri="{FF2B5EF4-FFF2-40B4-BE49-F238E27FC236}">
                <a16:creationId xmlns:a16="http://schemas.microsoft.com/office/drawing/2014/main" id="{98D82476-52B6-0D4A-B490-2634ACE99F27}"/>
              </a:ext>
            </a:extLst>
          </p:cNvPr>
          <p:cNvSpPr/>
          <p:nvPr/>
        </p:nvSpPr>
        <p:spPr>
          <a:xfrm>
            <a:off x="523962" y="1194242"/>
            <a:ext cx="2786299" cy="402042"/>
          </a:xfrm>
          <a:prstGeom prst="rect">
            <a:avLst/>
          </a:prstGeom>
          <a:solidFill>
            <a:srgbClr val="A68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60" b="1" dirty="0">
                <a:latin typeface="Arial" panose="020B0604020202020204" pitchFamily="34" charset="0"/>
                <a:cs typeface="Arial" panose="020B0604020202020204" pitchFamily="34" charset="0"/>
              </a:rPr>
              <a:t>Capacitaciones locales</a:t>
            </a:r>
          </a:p>
        </p:txBody>
      </p:sp>
      <p:sp>
        <p:nvSpPr>
          <p:cNvPr id="7" name="Rectángulo 6">
            <a:extLst>
              <a:ext uri="{FF2B5EF4-FFF2-40B4-BE49-F238E27FC236}">
                <a16:creationId xmlns:a16="http://schemas.microsoft.com/office/drawing/2014/main" id="{AF55DBF9-40D4-C948-A079-B979199D3D5E}"/>
              </a:ext>
            </a:extLst>
          </p:cNvPr>
          <p:cNvSpPr/>
          <p:nvPr/>
        </p:nvSpPr>
        <p:spPr>
          <a:xfrm>
            <a:off x="3420272" y="1203164"/>
            <a:ext cx="2863808" cy="402042"/>
          </a:xfrm>
          <a:prstGeom prst="rect">
            <a:avLst/>
          </a:prstGeom>
          <a:solidFill>
            <a:srgbClr val="815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60" b="1" dirty="0">
                <a:latin typeface="Arial" panose="020B0604020202020204" pitchFamily="34" charset="0"/>
                <a:cs typeface="Arial" panose="020B0604020202020204" pitchFamily="34" charset="0"/>
              </a:rPr>
              <a:t>Entrenamientos en línea</a:t>
            </a:r>
          </a:p>
        </p:txBody>
      </p:sp>
      <p:sp>
        <p:nvSpPr>
          <p:cNvPr id="8" name="Rectángulo 7">
            <a:extLst>
              <a:ext uri="{FF2B5EF4-FFF2-40B4-BE49-F238E27FC236}">
                <a16:creationId xmlns:a16="http://schemas.microsoft.com/office/drawing/2014/main" id="{4E14E2EE-2248-9646-9B68-160CB991E441}"/>
              </a:ext>
            </a:extLst>
          </p:cNvPr>
          <p:cNvSpPr/>
          <p:nvPr/>
        </p:nvSpPr>
        <p:spPr>
          <a:xfrm>
            <a:off x="523962" y="1794233"/>
            <a:ext cx="2786299" cy="402042"/>
          </a:xfrm>
          <a:prstGeom prst="rect">
            <a:avLst/>
          </a:prstGeom>
          <a:solidFill>
            <a:srgbClr val="BC6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60" b="1" dirty="0">
                <a:latin typeface="Arial" panose="020B0604020202020204" pitchFamily="34" charset="0"/>
                <a:cs typeface="Arial" panose="020B0604020202020204" pitchFamily="34" charset="0"/>
              </a:rPr>
              <a:t>Eventos nacionales</a:t>
            </a:r>
          </a:p>
        </p:txBody>
      </p:sp>
      <p:sp>
        <p:nvSpPr>
          <p:cNvPr id="9" name="Rectángulo 8">
            <a:extLst>
              <a:ext uri="{FF2B5EF4-FFF2-40B4-BE49-F238E27FC236}">
                <a16:creationId xmlns:a16="http://schemas.microsoft.com/office/drawing/2014/main" id="{72B78485-7410-9243-A61E-140A0F617E1B}"/>
              </a:ext>
            </a:extLst>
          </p:cNvPr>
          <p:cNvSpPr/>
          <p:nvPr/>
        </p:nvSpPr>
        <p:spPr>
          <a:xfrm>
            <a:off x="3420272" y="1803154"/>
            <a:ext cx="2863808" cy="4020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60" b="1" dirty="0">
                <a:latin typeface="Arial" panose="020B0604020202020204" pitchFamily="34" charset="0"/>
                <a:cs typeface="Arial" panose="020B0604020202020204" pitchFamily="34" charset="0"/>
              </a:rPr>
              <a:t>Equipo de soporte de la compañía</a:t>
            </a:r>
          </a:p>
        </p:txBody>
      </p:sp>
      <p:sp>
        <p:nvSpPr>
          <p:cNvPr id="10" name="CuadroTexto 9">
            <a:extLst>
              <a:ext uri="{FF2B5EF4-FFF2-40B4-BE49-F238E27FC236}">
                <a16:creationId xmlns:a16="http://schemas.microsoft.com/office/drawing/2014/main" id="{5ED97917-982E-E04F-A3A1-02D3F891E1A9}"/>
              </a:ext>
            </a:extLst>
          </p:cNvPr>
          <p:cNvSpPr txBox="1"/>
          <p:nvPr/>
        </p:nvSpPr>
        <p:spPr>
          <a:xfrm>
            <a:off x="219872" y="2607350"/>
            <a:ext cx="6400799" cy="577081"/>
          </a:xfrm>
          <a:prstGeom prst="rect">
            <a:avLst/>
          </a:prstGeom>
          <a:noFill/>
        </p:spPr>
        <p:txBody>
          <a:bodyPr wrap="square" rtlCol="0">
            <a:spAutoFit/>
          </a:bodyPr>
          <a:lstStyle/>
          <a:p>
            <a:pPr algn="ctr"/>
            <a:r>
              <a:rPr lang="es-CO" sz="1890" i="1" dirty="0">
                <a:solidFill>
                  <a:srgbClr val="7030A0"/>
                </a:solidFill>
                <a:latin typeface="Arial" panose="020B0604020202020204" pitchFamily="34" charset="0"/>
                <a:cs typeface="Arial" panose="020B0604020202020204" pitchFamily="34" charset="0"/>
              </a:rPr>
              <a:t>Tu propio negocio, </a:t>
            </a:r>
            <a:r>
              <a:rPr lang="es-CO" sz="1890" b="1" i="1" dirty="0">
                <a:solidFill>
                  <a:srgbClr val="7030A0"/>
                </a:solidFill>
                <a:latin typeface="Arial" panose="020B0604020202020204" pitchFamily="34" charset="0"/>
                <a:cs typeface="Arial" panose="020B0604020202020204" pitchFamily="34" charset="0"/>
              </a:rPr>
              <a:t>donde nunca estarás solo</a:t>
            </a:r>
            <a:endParaRPr lang="es-CO" sz="2311" b="1" i="1" dirty="0">
              <a:solidFill>
                <a:srgbClr val="7030A0"/>
              </a:solidFill>
              <a:latin typeface="Arial" panose="020B0604020202020204" pitchFamily="34" charset="0"/>
              <a:cs typeface="Arial" panose="020B0604020202020204" pitchFamily="34" charset="0"/>
            </a:endParaRPr>
          </a:p>
          <a:p>
            <a:endParaRPr lang="es-CO" sz="1260" dirty="0">
              <a:solidFill>
                <a:srgbClr val="7030A0"/>
              </a:solidFill>
              <a:latin typeface="Gotham Rounded Medium" panose="02000000000000000000" pitchFamily="2" charset="0"/>
            </a:endParaRPr>
          </a:p>
        </p:txBody>
      </p:sp>
      <p:cxnSp>
        <p:nvCxnSpPr>
          <p:cNvPr id="11" name="Conector recto 10">
            <a:extLst>
              <a:ext uri="{FF2B5EF4-FFF2-40B4-BE49-F238E27FC236}">
                <a16:creationId xmlns:a16="http://schemas.microsoft.com/office/drawing/2014/main" id="{03A2918C-40FD-4F49-9B66-B35C7906F4C7}"/>
              </a:ext>
            </a:extLst>
          </p:cNvPr>
          <p:cNvCxnSpPr/>
          <p:nvPr/>
        </p:nvCxnSpPr>
        <p:spPr>
          <a:xfrm>
            <a:off x="556467" y="821957"/>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978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338" y="3142353"/>
            <a:ext cx="4449498" cy="597999"/>
          </a:xfrm>
        </p:spPr>
        <p:txBody>
          <a:bodyPr>
            <a:normAutofit/>
          </a:bodyPr>
          <a:lstStyle/>
          <a:p>
            <a:pPr algn="ctr"/>
            <a:r>
              <a:rPr lang="es-MX" b="1" dirty="0">
                <a:solidFill>
                  <a:srgbClr val="7030A0"/>
                </a:solidFill>
                <a:latin typeface="Arial" panose="020B0604020202020204" pitchFamily="34" charset="0"/>
                <a:cs typeface="Arial" panose="020B0604020202020204" pitchFamily="34" charset="0"/>
              </a:rPr>
              <a:t>El futuro es INCREIBLE</a:t>
            </a:r>
            <a:endParaRPr lang="es-MX" sz="1884" b="1" dirty="0">
              <a:solidFill>
                <a:srgbClr val="7030A0"/>
              </a:solidFill>
              <a:latin typeface="Arial" panose="020B0604020202020204" pitchFamily="34" charset="0"/>
              <a:cs typeface="Arial" panose="020B0604020202020204" pitchFamily="34" charset="0"/>
            </a:endParaRPr>
          </a:p>
        </p:txBody>
      </p:sp>
      <p:sp>
        <p:nvSpPr>
          <p:cNvPr id="10" name="TextBox 9"/>
          <p:cNvSpPr txBox="1"/>
          <p:nvPr/>
        </p:nvSpPr>
        <p:spPr>
          <a:xfrm>
            <a:off x="1052472" y="2821197"/>
            <a:ext cx="4489364" cy="478721"/>
          </a:xfrm>
          <a:prstGeom prst="rect">
            <a:avLst/>
          </a:prstGeom>
          <a:noFill/>
        </p:spPr>
        <p:txBody>
          <a:bodyPr wrap="square" rtlCol="0">
            <a:spAutoFit/>
          </a:bodyPr>
          <a:lstStyle/>
          <a:p>
            <a:pPr algn="ctr" defTabSz="238913">
              <a:defRPr/>
            </a:pPr>
            <a:r>
              <a:rPr lang="es-MX" sz="2511" b="1" dirty="0">
                <a:solidFill>
                  <a:srgbClr val="F5920F"/>
                </a:solidFill>
                <a:latin typeface="Calibri"/>
              </a:rPr>
              <a:t>Mas servicios, mas países</a:t>
            </a:r>
          </a:p>
        </p:txBody>
      </p:sp>
      <p:pic>
        <p:nvPicPr>
          <p:cNvPr id="5122" name="Picture 2" descr="https://scontent.fsan1-1.fna.fbcdn.net/hphotos-xpf1/v/t1.0-9/10896895_10153416698487506_7190179298617435886_n.jpg?oh=3bd027b82cef26a6ba677dc837f0e6ae&amp;oe=566FCC4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48000" contrast="-14000"/>
                    </a14:imgEffect>
                  </a14:imgLayer>
                </a14:imgProps>
              </a:ext>
              <a:ext uri="{28A0092B-C50C-407E-A947-70E740481C1C}">
                <a14:useLocalDpi xmlns:a14="http://schemas.microsoft.com/office/drawing/2010/main" val="0"/>
              </a:ext>
            </a:extLst>
          </a:blip>
          <a:srcRect/>
          <a:stretch>
            <a:fillRect/>
          </a:stretch>
        </p:blipFill>
        <p:spPr bwMode="auto">
          <a:xfrm>
            <a:off x="1268790" y="521818"/>
            <a:ext cx="4007558" cy="23826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id="{3EEEF4A2-E129-42A1-8E86-6B5069632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41" y="1147048"/>
            <a:ext cx="1755547" cy="1318375"/>
          </a:xfrm>
          <a:prstGeom prst="rect">
            <a:avLst/>
          </a:prstGeom>
        </p:spPr>
      </p:pic>
      <p:pic>
        <p:nvPicPr>
          <p:cNvPr id="6" name="Picture 5" descr="A group of people posing for a photo in front of a crowd&#10;&#10;Description generated with very high confidence">
            <a:extLst>
              <a:ext uri="{FF2B5EF4-FFF2-40B4-BE49-F238E27FC236}">
                <a16:creationId xmlns:a16="http://schemas.microsoft.com/office/drawing/2014/main" id="{B8DB20CA-04EB-4B41-B3A0-E072FF629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3630" y="1189099"/>
            <a:ext cx="1757833" cy="1318375"/>
          </a:xfrm>
          <a:prstGeom prst="rect">
            <a:avLst/>
          </a:prstGeom>
        </p:spPr>
      </p:pic>
      <p:sp>
        <p:nvSpPr>
          <p:cNvPr id="7" name="TextBox 6">
            <a:extLst>
              <a:ext uri="{FF2B5EF4-FFF2-40B4-BE49-F238E27FC236}">
                <a16:creationId xmlns:a16="http://schemas.microsoft.com/office/drawing/2014/main" id="{ADE1B233-4C82-49BB-A586-092463DEE8B1}"/>
              </a:ext>
            </a:extLst>
          </p:cNvPr>
          <p:cNvSpPr txBox="1"/>
          <p:nvPr/>
        </p:nvSpPr>
        <p:spPr>
          <a:xfrm>
            <a:off x="428206" y="2518342"/>
            <a:ext cx="721116" cy="171714"/>
          </a:xfrm>
          <a:prstGeom prst="rect">
            <a:avLst/>
          </a:prstGeom>
          <a:noFill/>
        </p:spPr>
        <p:txBody>
          <a:bodyPr wrap="square" rtlCol="0">
            <a:spAutoFit/>
          </a:bodyPr>
          <a:lstStyle/>
          <a:p>
            <a:r>
              <a:rPr lang="en-US" sz="516" dirty="0">
                <a:solidFill>
                  <a:srgbClr val="7030A0"/>
                </a:solidFill>
              </a:rPr>
              <a:t>México 2018</a:t>
            </a:r>
            <a:endParaRPr lang="es-MX" sz="516" dirty="0">
              <a:solidFill>
                <a:srgbClr val="7030A0"/>
              </a:solidFill>
            </a:endParaRPr>
          </a:p>
        </p:txBody>
      </p:sp>
      <p:sp>
        <p:nvSpPr>
          <p:cNvPr id="15" name="TextBox 14">
            <a:extLst>
              <a:ext uri="{FF2B5EF4-FFF2-40B4-BE49-F238E27FC236}">
                <a16:creationId xmlns:a16="http://schemas.microsoft.com/office/drawing/2014/main" id="{894E9CDC-A434-4A9F-9E7B-2A0BBFFCE41B}"/>
              </a:ext>
            </a:extLst>
          </p:cNvPr>
          <p:cNvSpPr txBox="1"/>
          <p:nvPr/>
        </p:nvSpPr>
        <p:spPr>
          <a:xfrm>
            <a:off x="5411345" y="2544508"/>
            <a:ext cx="915656" cy="171714"/>
          </a:xfrm>
          <a:prstGeom prst="rect">
            <a:avLst/>
          </a:prstGeom>
          <a:noFill/>
        </p:spPr>
        <p:txBody>
          <a:bodyPr wrap="square" rtlCol="0">
            <a:spAutoFit/>
          </a:bodyPr>
          <a:lstStyle/>
          <a:p>
            <a:r>
              <a:rPr lang="en-US" sz="516" dirty="0">
                <a:solidFill>
                  <a:srgbClr val="7030A0"/>
                </a:solidFill>
              </a:rPr>
              <a:t>Colombia 2018</a:t>
            </a:r>
            <a:endParaRPr lang="es-MX" sz="516" dirty="0">
              <a:solidFill>
                <a:srgbClr val="7030A0"/>
              </a:solidFill>
            </a:endParaRPr>
          </a:p>
        </p:txBody>
      </p:sp>
      <p:grpSp>
        <p:nvGrpSpPr>
          <p:cNvPr id="14" name="Group 13">
            <a:extLst>
              <a:ext uri="{FF2B5EF4-FFF2-40B4-BE49-F238E27FC236}">
                <a16:creationId xmlns:a16="http://schemas.microsoft.com/office/drawing/2014/main" id="{7D3246B0-2E44-4C10-8F6D-8E759853EA82}"/>
              </a:ext>
            </a:extLst>
          </p:cNvPr>
          <p:cNvGrpSpPr/>
          <p:nvPr/>
        </p:nvGrpSpPr>
        <p:grpSpPr>
          <a:xfrm>
            <a:off x="6198924" y="3038153"/>
            <a:ext cx="645078" cy="490999"/>
            <a:chOff x="3860800" y="3193115"/>
            <a:chExt cx="4302125" cy="3540034"/>
          </a:xfrm>
        </p:grpSpPr>
        <p:pic>
          <p:nvPicPr>
            <p:cNvPr id="16" name="Picture 15">
              <a:extLst>
                <a:ext uri="{FF2B5EF4-FFF2-40B4-BE49-F238E27FC236}">
                  <a16:creationId xmlns:a16="http://schemas.microsoft.com/office/drawing/2014/main" id="{2AEEE130-4E69-44A3-80B5-D07B2EAEBE1E}"/>
                </a:ext>
              </a:extLst>
            </p:cNvPr>
            <p:cNvPicPr>
              <a:picLocks noChangeAspect="1"/>
            </p:cNvPicPr>
            <p:nvPr/>
          </p:nvPicPr>
          <p:blipFill rotWithShape="1">
            <a:blip r:embed="rId7">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6BFCDF79-284B-4930-BE9D-73945C8956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18" name="Conector recto 26">
            <a:extLst>
              <a:ext uri="{FF2B5EF4-FFF2-40B4-BE49-F238E27FC236}">
                <a16:creationId xmlns:a16="http://schemas.microsoft.com/office/drawing/2014/main" id="{DFB02CB1-4AB4-4D75-B0AD-33AFF6566E05}"/>
              </a:ext>
            </a:extLst>
          </p:cNvPr>
          <p:cNvCxnSpPr/>
          <p:nvPr/>
        </p:nvCxnSpPr>
        <p:spPr>
          <a:xfrm>
            <a:off x="556463" y="458097"/>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3604E7-FFE9-4A79-A94C-FE326843BD80}"/>
              </a:ext>
            </a:extLst>
          </p:cNvPr>
          <p:cNvSpPr txBox="1"/>
          <p:nvPr/>
        </p:nvSpPr>
        <p:spPr>
          <a:xfrm>
            <a:off x="92614" y="13945"/>
            <a:ext cx="6516466" cy="523220"/>
          </a:xfrm>
          <a:prstGeom prst="rect">
            <a:avLst/>
          </a:prstGeom>
          <a:solidFill>
            <a:schemeClr val="bg1"/>
          </a:solidFill>
        </p:spPr>
        <p:txBody>
          <a:bodyPr wrap="square" rtlCol="0">
            <a:spAutoFit/>
          </a:bodyPr>
          <a:lstStyle/>
          <a:p>
            <a:pPr algn="ctr" defTabSz="238913">
              <a:defRPr/>
            </a:pPr>
            <a:r>
              <a:rPr lang="es-MX" sz="2800" b="1" dirty="0">
                <a:solidFill>
                  <a:srgbClr val="00B0F0"/>
                </a:solidFill>
                <a:latin typeface="Arial" panose="020B0604020202020204" pitchFamily="34" charset="0"/>
                <a:cs typeface="Arial" panose="020B0604020202020204" pitchFamily="34" charset="0"/>
              </a:rPr>
              <a:t>www.CUMBRESDELIDERAZGO.com </a:t>
            </a:r>
          </a:p>
        </p:txBody>
      </p:sp>
    </p:spTree>
    <p:extLst>
      <p:ext uri="{BB962C8B-B14F-4D97-AF65-F5344CB8AC3E}">
        <p14:creationId xmlns:p14="http://schemas.microsoft.com/office/powerpoint/2010/main" val="387636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359524" y="171570"/>
            <a:ext cx="1875717" cy="984092"/>
          </a:xfrm>
          <a:prstGeom prst="rect">
            <a:avLst/>
          </a:prstGeom>
          <a:blipFill>
            <a:blip r:embed="rId3" cstate="print"/>
            <a:stretch>
              <a:fillRect/>
            </a:stretch>
          </a:blipFill>
        </p:spPr>
        <p:txBody>
          <a:bodyPr wrap="square" lIns="0" tIns="0" rIns="0" bIns="0" rtlCol="0"/>
          <a:lstStyle/>
          <a:p>
            <a:pPr defTabSz="478303">
              <a:defRPr/>
            </a:pPr>
            <a:endParaRPr sz="942">
              <a:solidFill>
                <a:prstClr val="black"/>
              </a:solidFill>
              <a:latin typeface="Calibri"/>
            </a:endParaRPr>
          </a:p>
        </p:txBody>
      </p:sp>
      <p:sp>
        <p:nvSpPr>
          <p:cNvPr id="5" name="object 5"/>
          <p:cNvSpPr txBox="1"/>
          <p:nvPr/>
        </p:nvSpPr>
        <p:spPr>
          <a:xfrm>
            <a:off x="592686" y="171571"/>
            <a:ext cx="3016080" cy="354071"/>
          </a:xfrm>
          <a:prstGeom prst="rect">
            <a:avLst/>
          </a:prstGeom>
        </p:spPr>
        <p:txBody>
          <a:bodyPr vert="horz" wrap="square" lIns="0" tIns="0" rIns="0" bIns="0" rtlCol="0">
            <a:spAutoFit/>
          </a:bodyPr>
          <a:lstStyle/>
          <a:p>
            <a:pPr marL="6643" defTabSz="478303">
              <a:tabLst>
                <a:tab pos="1495030" algn="l"/>
              </a:tabLst>
              <a:defRPr/>
            </a:pPr>
            <a:r>
              <a:rPr lang="es-MX" sz="2301" b="1" dirty="0">
                <a:solidFill>
                  <a:srgbClr val="7030A0"/>
                </a:solidFill>
                <a:latin typeface="Arial" panose="020B0604020202020204" pitchFamily="34" charset="0"/>
                <a:cs typeface="Arial" panose="020B0604020202020204" pitchFamily="34" charset="0"/>
              </a:rPr>
              <a:t>¿Cómo te ves TÚ?</a:t>
            </a:r>
          </a:p>
        </p:txBody>
      </p:sp>
      <p:sp>
        <p:nvSpPr>
          <p:cNvPr id="6" name="object 6"/>
          <p:cNvSpPr txBox="1"/>
          <p:nvPr/>
        </p:nvSpPr>
        <p:spPr>
          <a:xfrm>
            <a:off x="345574" y="798622"/>
            <a:ext cx="2893364" cy="225446"/>
          </a:xfrm>
          <a:prstGeom prst="rect">
            <a:avLst/>
          </a:prstGeom>
        </p:spPr>
        <p:txBody>
          <a:bodyPr vert="horz" wrap="square" lIns="0" tIns="0" rIns="0" bIns="0" rtlCol="0">
            <a:spAutoFit/>
          </a:bodyPr>
          <a:lstStyle/>
          <a:p>
            <a:pPr marL="6643" defTabSz="478303">
              <a:defRPr/>
            </a:pPr>
            <a:r>
              <a:rPr lang="es-MX" sz="1255" b="1" spc="-3" dirty="0">
                <a:solidFill>
                  <a:srgbClr val="1590D0"/>
                </a:solidFill>
                <a:latin typeface="Century Gothic"/>
                <a:cs typeface="Century Gothic"/>
              </a:rPr>
              <a:t> </a:t>
            </a:r>
            <a:r>
              <a:rPr lang="es-MX" sz="1465" b="1" spc="-3" dirty="0">
                <a:solidFill>
                  <a:schemeClr val="bg1">
                    <a:lumMod val="50000"/>
                  </a:schemeClr>
                </a:solidFill>
                <a:latin typeface="Century Gothic"/>
                <a:cs typeface="Century Gothic"/>
              </a:rPr>
              <a:t>¿Quieres ganar dinero?</a:t>
            </a:r>
            <a:endParaRPr lang="es-MX" sz="1255" b="1" dirty="0">
              <a:solidFill>
                <a:schemeClr val="bg1">
                  <a:lumMod val="50000"/>
                </a:schemeClr>
              </a:solidFill>
              <a:latin typeface="Century Gothic"/>
              <a:cs typeface="Century Gothic"/>
            </a:endParaRPr>
          </a:p>
        </p:txBody>
      </p:sp>
      <p:sp>
        <p:nvSpPr>
          <p:cNvPr id="11" name="Rectangle 10"/>
          <p:cNvSpPr/>
          <p:nvPr/>
        </p:nvSpPr>
        <p:spPr>
          <a:xfrm>
            <a:off x="284008" y="1072555"/>
            <a:ext cx="5047760" cy="634917"/>
          </a:xfrm>
          <a:prstGeom prst="rect">
            <a:avLst/>
          </a:prstGeom>
        </p:spPr>
        <p:txBody>
          <a:bodyPr wrap="square">
            <a:spAutoFit/>
          </a:bodyPr>
          <a:lstStyle/>
          <a:p>
            <a:pPr marL="179364" indent="-179364" defTabSz="478303">
              <a:lnSpc>
                <a:spcPct val="150000"/>
              </a:lnSpc>
              <a:buFont typeface="+mj-lt"/>
              <a:buAutoNum type="arabicPeriod"/>
              <a:defRPr/>
            </a:pPr>
            <a:r>
              <a:rPr lang="es-ES" sz="1255" b="1" dirty="0">
                <a:solidFill>
                  <a:srgbClr val="00B0F0"/>
                </a:solidFill>
                <a:latin typeface="Century Gothic" panose="020B0502020202020204" pitchFamily="34" charset="0"/>
                <a:cs typeface="Enzo OT Medium"/>
              </a:rPr>
              <a:t>Conviértete en Brand Leader.</a:t>
            </a:r>
            <a:endParaRPr lang="es-ES" sz="1255" dirty="0">
              <a:solidFill>
                <a:srgbClr val="00B0F0"/>
              </a:solidFill>
              <a:latin typeface="Century Gothic" panose="020B0502020202020204" pitchFamily="34" charset="0"/>
              <a:cs typeface="Enzo OT Medium"/>
            </a:endParaRPr>
          </a:p>
          <a:p>
            <a:pPr marL="179364" indent="-179364" defTabSz="478303">
              <a:lnSpc>
                <a:spcPct val="150000"/>
              </a:lnSpc>
              <a:buFont typeface="+mj-lt"/>
              <a:buAutoNum type="arabicPeriod"/>
              <a:defRPr/>
            </a:pPr>
            <a:r>
              <a:rPr lang="es-ES" sz="1255" b="1" dirty="0">
                <a:solidFill>
                  <a:srgbClr val="00B0F0"/>
                </a:solidFill>
                <a:latin typeface="Century Gothic" panose="020B0502020202020204" pitchFamily="34" charset="0"/>
                <a:cs typeface="Enzo OT Medium"/>
              </a:rPr>
              <a:t>Sigue el Plan de Arranque</a:t>
            </a:r>
            <a:endParaRPr lang="es-ES" sz="1255" dirty="0">
              <a:solidFill>
                <a:srgbClr val="00B0F0"/>
              </a:solidFill>
              <a:latin typeface="Century Gothic" panose="020B0502020202020204" pitchFamily="34" charset="0"/>
              <a:cs typeface="Enzo OT Medium"/>
            </a:endParaRPr>
          </a:p>
        </p:txBody>
      </p:sp>
      <p:sp>
        <p:nvSpPr>
          <p:cNvPr id="9" name="Rectangle 8"/>
          <p:cNvSpPr/>
          <p:nvPr/>
        </p:nvSpPr>
        <p:spPr>
          <a:xfrm>
            <a:off x="284008" y="2056647"/>
            <a:ext cx="6416512" cy="860300"/>
          </a:xfrm>
          <a:prstGeom prst="rect">
            <a:avLst/>
          </a:prstGeom>
        </p:spPr>
        <p:txBody>
          <a:bodyPr wrap="square">
            <a:spAutoFit/>
          </a:bodyPr>
          <a:lstStyle/>
          <a:p>
            <a:pPr marL="6643" defTabSz="478303">
              <a:defRPr/>
            </a:pPr>
            <a:r>
              <a:rPr lang="es-MX" sz="1255" b="1" spc="-3" dirty="0">
                <a:solidFill>
                  <a:srgbClr val="1590D0"/>
                </a:solidFill>
                <a:latin typeface="Century Gothic"/>
                <a:cs typeface="Century Gothic"/>
              </a:rPr>
              <a:t> </a:t>
            </a:r>
            <a:r>
              <a:rPr lang="es-MX" sz="1465" b="1" spc="-3" dirty="0">
                <a:solidFill>
                  <a:schemeClr val="bg1">
                    <a:lumMod val="50000"/>
                  </a:schemeClr>
                </a:solidFill>
                <a:latin typeface="Century Gothic"/>
                <a:cs typeface="Century Gothic"/>
              </a:rPr>
              <a:t>¿Quieres solamente ahorrar dinero?</a:t>
            </a:r>
            <a:endParaRPr lang="es-MX" sz="1465" b="1" dirty="0">
              <a:solidFill>
                <a:schemeClr val="bg1">
                  <a:lumMod val="50000"/>
                </a:schemeClr>
              </a:solidFill>
              <a:latin typeface="Century Gothic"/>
              <a:cs typeface="Century Gothic"/>
            </a:endParaRPr>
          </a:p>
          <a:p>
            <a:pPr marL="239152" indent="-239152" defTabSz="478303">
              <a:lnSpc>
                <a:spcPct val="150000"/>
              </a:lnSpc>
              <a:buFontTx/>
              <a:buAutoNum type="arabicPeriod"/>
              <a:defRPr/>
            </a:pPr>
            <a:r>
              <a:rPr lang="es-ES" sz="1255" b="1" i="1" dirty="0">
                <a:solidFill>
                  <a:srgbClr val="00B0F0"/>
                </a:solidFill>
                <a:latin typeface="Century Gothic" panose="020B0502020202020204" pitchFamily="34" charset="0"/>
                <a:cs typeface="Enzo OT Medium"/>
              </a:rPr>
              <a:t>Conecta tu chip de Flash, </a:t>
            </a:r>
            <a:r>
              <a:rPr lang="es-ES" sz="1255" b="1" dirty="0">
                <a:solidFill>
                  <a:srgbClr val="00B0F0"/>
                </a:solidFill>
                <a:latin typeface="Century Gothic" panose="020B0502020202020204" pitchFamily="34" charset="0"/>
                <a:cs typeface="Enzo OT Medium"/>
              </a:rPr>
              <a:t>ayuda a alimentar niños</a:t>
            </a:r>
            <a:r>
              <a:rPr lang="es-ES" sz="1255" b="1" i="1" dirty="0">
                <a:solidFill>
                  <a:srgbClr val="00B0F0"/>
                </a:solidFill>
                <a:latin typeface="Century Gothic" panose="020B0502020202020204" pitchFamily="34" charset="0"/>
                <a:cs typeface="Enzo OT Medium"/>
              </a:rPr>
              <a:t> y </a:t>
            </a:r>
            <a:r>
              <a:rPr lang="es-ES" sz="1255" b="1" i="1" u="sng" dirty="0">
                <a:solidFill>
                  <a:srgbClr val="00B0F0"/>
                </a:solidFill>
                <a:latin typeface="Century Gothic" panose="020B0502020202020204" pitchFamily="34" charset="0"/>
                <a:cs typeface="Enzo OT Medium"/>
              </a:rPr>
              <a:t>apoya a quien te invitó</a:t>
            </a:r>
          </a:p>
          <a:p>
            <a:pPr marL="239152" indent="-239152" defTabSz="478303">
              <a:lnSpc>
                <a:spcPct val="150000"/>
              </a:lnSpc>
              <a:buFontTx/>
              <a:buAutoNum type="arabicPeriod"/>
              <a:defRPr/>
            </a:pPr>
            <a:r>
              <a:rPr lang="es-ES" sz="1255" b="1" i="1" dirty="0">
                <a:solidFill>
                  <a:srgbClr val="00B0F0"/>
                </a:solidFill>
                <a:latin typeface="Century Gothic" panose="020B0502020202020204" pitchFamily="34" charset="0"/>
                <a:cs typeface="Enzo OT Medium"/>
              </a:rPr>
              <a:t>Escoge tu plan y ¡VE POR TU saldo adicional mensual !</a:t>
            </a:r>
            <a:endParaRPr lang="es-ES" sz="1255" i="1" dirty="0">
              <a:solidFill>
                <a:srgbClr val="00B0F0"/>
              </a:solidFill>
              <a:latin typeface="Century Gothic" panose="020B0502020202020204" pitchFamily="34" charset="0"/>
              <a:cs typeface="Enzo OT Medium"/>
            </a:endParaRPr>
          </a:p>
        </p:txBody>
      </p:sp>
      <p:cxnSp>
        <p:nvCxnSpPr>
          <p:cNvPr id="13" name="Straight Connector 12"/>
          <p:cNvCxnSpPr>
            <a:cxnSpLocks/>
          </p:cNvCxnSpPr>
          <p:nvPr/>
        </p:nvCxnSpPr>
        <p:spPr>
          <a:xfrm>
            <a:off x="423540" y="1901492"/>
            <a:ext cx="59401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143F0A1-6B7B-4BF1-924D-A2AC0A5236BC}"/>
              </a:ext>
            </a:extLst>
          </p:cNvPr>
          <p:cNvGrpSpPr/>
          <p:nvPr/>
        </p:nvGrpSpPr>
        <p:grpSpPr>
          <a:xfrm>
            <a:off x="6169418" y="3020622"/>
            <a:ext cx="645078" cy="490999"/>
            <a:chOff x="3860800" y="3193115"/>
            <a:chExt cx="4302125" cy="3540034"/>
          </a:xfrm>
        </p:grpSpPr>
        <p:pic>
          <p:nvPicPr>
            <p:cNvPr id="17" name="Picture 16">
              <a:extLst>
                <a:ext uri="{FF2B5EF4-FFF2-40B4-BE49-F238E27FC236}">
                  <a16:creationId xmlns:a16="http://schemas.microsoft.com/office/drawing/2014/main" id="{3F1C4897-47CE-49FC-9213-9FA6C7CE16DB}"/>
                </a:ext>
              </a:extLst>
            </p:cNvPr>
            <p:cNvPicPr>
              <a:picLocks noChangeAspect="1"/>
            </p:cNvPicPr>
            <p:nvPr/>
          </p:nvPicPr>
          <p:blipFill rotWithShape="1">
            <a:blip r:embed="rId4">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1C6E1968-6392-4B0F-BDBB-0AA3D4376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12" name="Conector recto 10">
            <a:extLst>
              <a:ext uri="{FF2B5EF4-FFF2-40B4-BE49-F238E27FC236}">
                <a16:creationId xmlns:a16="http://schemas.microsoft.com/office/drawing/2014/main" id="{0228CB73-E327-4FCD-9542-6F8619E4616A}"/>
              </a:ext>
            </a:extLst>
          </p:cNvPr>
          <p:cNvCxnSpPr>
            <a:cxnSpLocks/>
          </p:cNvCxnSpPr>
          <p:nvPr/>
        </p:nvCxnSpPr>
        <p:spPr>
          <a:xfrm>
            <a:off x="119268" y="633997"/>
            <a:ext cx="3558652"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24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628" y="3435886"/>
            <a:ext cx="119683" cy="119683"/>
          </a:xfrm>
          <a:prstGeom prst="rect">
            <a:avLst/>
          </a:prstGeom>
        </p:spPr>
      </p:pic>
      <p:pic>
        <p:nvPicPr>
          <p:cNvPr id="3" name="Picture 2" descr="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1" y="990600"/>
            <a:ext cx="5163302" cy="1109000"/>
          </a:xfrm>
          <a:prstGeom prst="rect">
            <a:avLst/>
          </a:prstGeom>
        </p:spPr>
      </p:pic>
      <p:grpSp>
        <p:nvGrpSpPr>
          <p:cNvPr id="6" name="Group 5">
            <a:extLst>
              <a:ext uri="{FF2B5EF4-FFF2-40B4-BE49-F238E27FC236}">
                <a16:creationId xmlns:a16="http://schemas.microsoft.com/office/drawing/2014/main" id="{8BEA2E6E-08DB-4237-A9C7-99E7D05B9A4F}"/>
              </a:ext>
            </a:extLst>
          </p:cNvPr>
          <p:cNvGrpSpPr/>
          <p:nvPr/>
        </p:nvGrpSpPr>
        <p:grpSpPr>
          <a:xfrm>
            <a:off x="6169418" y="3099127"/>
            <a:ext cx="645078" cy="490999"/>
            <a:chOff x="3860800" y="3193115"/>
            <a:chExt cx="4302125" cy="3540034"/>
          </a:xfrm>
        </p:grpSpPr>
        <p:pic>
          <p:nvPicPr>
            <p:cNvPr id="7" name="Picture 6">
              <a:extLst>
                <a:ext uri="{FF2B5EF4-FFF2-40B4-BE49-F238E27FC236}">
                  <a16:creationId xmlns:a16="http://schemas.microsoft.com/office/drawing/2014/main" id="{D89B2C3C-F635-4FF2-93CB-902760AEC14E}"/>
                </a:ext>
              </a:extLst>
            </p:cNvPr>
            <p:cNvPicPr>
              <a:picLocks noChangeAspect="1"/>
            </p:cNvPicPr>
            <p:nvPr/>
          </p:nvPicPr>
          <p:blipFill rotWithShape="1">
            <a:blip r:embed="rId4">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D221EBBE-FADD-4395-9344-BCD81022E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73189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0B6434-B7E9-4813-AAB6-08D012383B0A}"/>
              </a:ext>
            </a:extLst>
          </p:cNvPr>
          <p:cNvGrpSpPr/>
          <p:nvPr/>
        </p:nvGrpSpPr>
        <p:grpSpPr>
          <a:xfrm>
            <a:off x="530315" y="708147"/>
            <a:ext cx="105569" cy="292964"/>
            <a:chOff x="7808088" y="1117100"/>
            <a:chExt cx="132715" cy="368616"/>
          </a:xfrm>
          <a:solidFill>
            <a:srgbClr val="7030A0"/>
          </a:solidFill>
        </p:grpSpPr>
        <p:sp>
          <p:nvSpPr>
            <p:cNvPr id="5" name="object 69">
              <a:extLst>
                <a:ext uri="{FF2B5EF4-FFF2-40B4-BE49-F238E27FC236}">
                  <a16:creationId xmlns:a16="http://schemas.microsoft.com/office/drawing/2014/main" id="{FEAF1B86-03F3-44B9-B851-52EE5AE6EC95}"/>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6" name="object 70">
              <a:extLst>
                <a:ext uri="{FF2B5EF4-FFF2-40B4-BE49-F238E27FC236}">
                  <a16:creationId xmlns:a16="http://schemas.microsoft.com/office/drawing/2014/main" id="{FA664B0F-9356-41DC-B91E-61F870C60530}"/>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8" name="CuadroTexto 7">
            <a:extLst>
              <a:ext uri="{FF2B5EF4-FFF2-40B4-BE49-F238E27FC236}">
                <a16:creationId xmlns:a16="http://schemas.microsoft.com/office/drawing/2014/main" id="{5EB8F1BF-42D2-487B-9AC2-08B2ECE5C18A}"/>
              </a:ext>
            </a:extLst>
          </p:cNvPr>
          <p:cNvSpPr txBox="1">
            <a:spLocks noChangeArrowheads="1"/>
          </p:cNvSpPr>
          <p:nvPr/>
        </p:nvSpPr>
        <p:spPr bwMode="auto">
          <a:xfrm>
            <a:off x="1829452" y="667053"/>
            <a:ext cx="1362433"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$1,500</a:t>
            </a:r>
          </a:p>
        </p:txBody>
      </p:sp>
      <p:sp>
        <p:nvSpPr>
          <p:cNvPr id="9" name="object 56">
            <a:extLst>
              <a:ext uri="{FF2B5EF4-FFF2-40B4-BE49-F238E27FC236}">
                <a16:creationId xmlns:a16="http://schemas.microsoft.com/office/drawing/2014/main" id="{5D98E9EF-BDDB-464E-A214-5604E38685E7}"/>
              </a:ext>
            </a:extLst>
          </p:cNvPr>
          <p:cNvSpPr txBox="1"/>
          <p:nvPr/>
        </p:nvSpPr>
        <p:spPr>
          <a:xfrm>
            <a:off x="750912" y="691401"/>
            <a:ext cx="1026756" cy="161583"/>
          </a:xfrm>
          <a:prstGeom prst="rect">
            <a:avLst/>
          </a:prstGeom>
          <a:solidFill>
            <a:schemeClr val="bg1"/>
          </a:solidFill>
        </p:spPr>
        <p:txBody>
          <a:bodyPr vert="horz" wrap="square" lIns="0" tIns="0" rIns="0" bIns="0" rtlCol="0">
            <a:spAutoFit/>
          </a:bodyPr>
          <a:lstStyle/>
          <a:p>
            <a:pPr marL="8278" defTabSz="297644">
              <a:defRPr/>
            </a:pPr>
            <a:r>
              <a:rPr lang="en-US" sz="1050" b="1" spc="-6" dirty="0">
                <a:solidFill>
                  <a:srgbClr val="00B0F0"/>
                </a:solidFill>
                <a:latin typeface="Arial" panose="020B0604020202020204" pitchFamily="34" charset="0"/>
                <a:cs typeface="Arial" panose="020B0604020202020204" pitchFamily="34" charset="0"/>
              </a:rPr>
              <a:t>8 </a:t>
            </a:r>
            <a:r>
              <a:rPr lang="en-US" sz="1050" b="1" spc="-6" dirty="0" err="1">
                <a:solidFill>
                  <a:srgbClr val="00B0F0"/>
                </a:solidFill>
                <a:latin typeface="Arial" panose="020B0604020202020204" pitchFamily="34" charset="0"/>
                <a:cs typeface="Arial" panose="020B0604020202020204" pitchFamily="34" charset="0"/>
              </a:rPr>
              <a:t>clientes</a:t>
            </a:r>
            <a:r>
              <a:rPr lang="en-US" sz="1050" b="1" spc="-6" dirty="0">
                <a:solidFill>
                  <a:srgbClr val="00B0F0"/>
                </a:solidFill>
                <a:latin typeface="Arial" panose="020B0604020202020204" pitchFamily="34" charset="0"/>
                <a:cs typeface="Arial" panose="020B0604020202020204" pitchFamily="34" charset="0"/>
              </a:rPr>
              <a:t>*</a:t>
            </a:r>
            <a:endParaRPr lang="en-US" sz="1050" b="1" dirty="0">
              <a:solidFill>
                <a:srgbClr val="00B0F0"/>
              </a:solidFill>
              <a:latin typeface="Arial" panose="020B0604020202020204" pitchFamily="34" charset="0"/>
              <a:cs typeface="Arial" panose="020B0604020202020204" pitchFamily="34" charset="0"/>
            </a:endParaRPr>
          </a:p>
        </p:txBody>
      </p:sp>
      <p:pic>
        <p:nvPicPr>
          <p:cNvPr id="10" name="Imagen 7">
            <a:extLst>
              <a:ext uri="{FF2B5EF4-FFF2-40B4-BE49-F238E27FC236}">
                <a16:creationId xmlns:a16="http://schemas.microsoft.com/office/drawing/2014/main" id="{5D86FE6B-E583-4AAF-A7C3-41DC6E1D8C61}"/>
              </a:ext>
            </a:extLst>
          </p:cNvPr>
          <p:cNvPicPr>
            <a:picLocks noChangeAspect="1"/>
          </p:cNvPicPr>
          <p:nvPr/>
        </p:nvPicPr>
        <p:blipFill>
          <a:blip r:embed="rId2"/>
          <a:stretch>
            <a:fillRect/>
          </a:stretch>
        </p:blipFill>
        <p:spPr>
          <a:xfrm>
            <a:off x="1755405" y="617231"/>
            <a:ext cx="289850" cy="289850"/>
          </a:xfrm>
          <a:prstGeom prst="rect">
            <a:avLst/>
          </a:prstGeom>
        </p:spPr>
      </p:pic>
      <p:sp>
        <p:nvSpPr>
          <p:cNvPr id="12" name="object 56">
            <a:extLst>
              <a:ext uri="{FF2B5EF4-FFF2-40B4-BE49-F238E27FC236}">
                <a16:creationId xmlns:a16="http://schemas.microsoft.com/office/drawing/2014/main" id="{0F452DC7-85BA-4D0A-BB6A-B30EB40F508D}"/>
              </a:ext>
            </a:extLst>
          </p:cNvPr>
          <p:cNvSpPr txBox="1"/>
          <p:nvPr/>
        </p:nvSpPr>
        <p:spPr>
          <a:xfrm>
            <a:off x="4541865" y="741699"/>
            <a:ext cx="1086537" cy="158505"/>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a:t>
            </a:r>
            <a:r>
              <a:rPr lang="en-US" sz="1030" b="1" spc="-6" dirty="0">
                <a:solidFill>
                  <a:srgbClr val="231F20"/>
                </a:solidFill>
                <a:latin typeface="Arial" panose="020B0604020202020204" pitchFamily="34" charset="0"/>
                <a:cs typeface="Arial" panose="020B0604020202020204" pitchFamily="34" charset="0"/>
              </a:rPr>
              <a:t>QBL</a:t>
            </a:r>
            <a:endParaRPr lang="en-US" sz="982" b="1" spc="-6" dirty="0">
              <a:solidFill>
                <a:srgbClr val="231F20"/>
              </a:solidFill>
              <a:latin typeface="Arial" panose="020B0604020202020204" pitchFamily="34" charset="0"/>
              <a:cs typeface="Arial" panose="020B0604020202020204" pitchFamily="34" charset="0"/>
            </a:endParaRPr>
          </a:p>
        </p:txBody>
      </p:sp>
      <p:sp>
        <p:nvSpPr>
          <p:cNvPr id="13" name="object 56">
            <a:extLst>
              <a:ext uri="{FF2B5EF4-FFF2-40B4-BE49-F238E27FC236}">
                <a16:creationId xmlns:a16="http://schemas.microsoft.com/office/drawing/2014/main" id="{34D34DD3-3DB4-4516-BC28-74065488290B}"/>
              </a:ext>
            </a:extLst>
          </p:cNvPr>
          <p:cNvSpPr txBox="1"/>
          <p:nvPr/>
        </p:nvSpPr>
        <p:spPr>
          <a:xfrm>
            <a:off x="450949" y="3411893"/>
            <a:ext cx="5708551" cy="105413"/>
          </a:xfrm>
          <a:prstGeom prst="rect">
            <a:avLst/>
          </a:prstGeom>
          <a:solidFill>
            <a:schemeClr val="bg1"/>
          </a:solidFill>
        </p:spPr>
        <p:txBody>
          <a:bodyPr vert="horz" wrap="square" lIns="0" tIns="0" rIns="0" bIns="0" rtlCol="0">
            <a:spAutoFit/>
          </a:bodyPr>
          <a:lstStyle/>
          <a:p>
            <a:pPr marL="8278" defTabSz="297644">
              <a:defRPr/>
            </a:pPr>
            <a:r>
              <a:rPr lang="en-US" sz="685" b="1" spc="-6" dirty="0">
                <a:solidFill>
                  <a:srgbClr val="00B0F0"/>
                </a:solidFill>
                <a:latin typeface="Arial" panose="020B0604020202020204" pitchFamily="34" charset="0"/>
                <a:cs typeface="Arial" panose="020B0604020202020204" pitchFamily="34" charset="0"/>
              </a:rPr>
              <a:t>*</a:t>
            </a:r>
            <a:r>
              <a:rPr lang="en-US" sz="685" b="1" spc="-6" dirty="0" err="1">
                <a:solidFill>
                  <a:srgbClr val="00B0F0"/>
                </a:solidFill>
                <a:latin typeface="Arial" panose="020B0604020202020204" pitchFamily="34" charset="0"/>
                <a:cs typeface="Arial" panose="020B0604020202020204" pitchFamily="34" charset="0"/>
              </a:rPr>
              <a:t>clientes</a:t>
            </a:r>
            <a:r>
              <a:rPr lang="en-US" sz="685" b="1" spc="-6" dirty="0">
                <a:solidFill>
                  <a:srgbClr val="00B0F0"/>
                </a:solidFill>
                <a:latin typeface="Arial" panose="020B0604020202020204" pitchFamily="34" charset="0"/>
                <a:cs typeface="Arial" panose="020B0604020202020204" pitchFamily="34" charset="0"/>
              </a:rPr>
              <a:t> con </a:t>
            </a:r>
            <a:r>
              <a:rPr lang="en-US" sz="685" b="1" spc="-6" dirty="0" err="1">
                <a:solidFill>
                  <a:srgbClr val="00B0F0"/>
                </a:solidFill>
                <a:latin typeface="Arial" panose="020B0604020202020204" pitchFamily="34" charset="0"/>
                <a:cs typeface="Arial" panose="020B0604020202020204" pitchFamily="34" charset="0"/>
              </a:rPr>
              <a:t>consumo</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minimo</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mensual</a:t>
            </a:r>
            <a:r>
              <a:rPr lang="en-US" sz="685" b="1" spc="-6" dirty="0">
                <a:solidFill>
                  <a:srgbClr val="00B0F0"/>
                </a:solidFill>
                <a:latin typeface="Arial" panose="020B0604020202020204" pitchFamily="34" charset="0"/>
                <a:cs typeface="Arial" panose="020B0604020202020204" pitchFamily="34" charset="0"/>
              </a:rPr>
              <a:t> de $200 pesos mx.  </a:t>
            </a:r>
            <a:r>
              <a:rPr lang="en-US" sz="685" b="1" spc="-6" dirty="0" err="1">
                <a:solidFill>
                  <a:srgbClr val="00B0F0"/>
                </a:solidFill>
                <a:latin typeface="Arial" panose="020B0604020202020204" pitchFamily="34" charset="0"/>
                <a:cs typeface="Arial" panose="020B0604020202020204" pitchFamily="34" charset="0"/>
              </a:rPr>
              <a:t>Debes</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Mantener</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Clientes</a:t>
            </a:r>
            <a:r>
              <a:rPr lang="en-US" sz="685" b="1" spc="-6" dirty="0">
                <a:solidFill>
                  <a:srgbClr val="00B0F0"/>
                </a:solidFill>
                <a:latin typeface="Arial" panose="020B0604020202020204" pitchFamily="34" charset="0"/>
                <a:cs typeface="Arial" panose="020B0604020202020204" pitchFamily="34" charset="0"/>
              </a:rPr>
              <a:t> por </a:t>
            </a:r>
            <a:r>
              <a:rPr lang="en-US" sz="685" b="1" spc="-6" dirty="0" err="1">
                <a:solidFill>
                  <a:srgbClr val="00B0F0"/>
                </a:solidFill>
                <a:latin typeface="Arial" panose="020B0604020202020204" pitchFamily="34" charset="0"/>
                <a:cs typeface="Arial" panose="020B0604020202020204" pitchFamily="34" charset="0"/>
              </a:rPr>
              <a:t>minimo</a:t>
            </a:r>
            <a:r>
              <a:rPr lang="en-US" sz="685" b="1" spc="-6" dirty="0">
                <a:solidFill>
                  <a:srgbClr val="00B0F0"/>
                </a:solidFill>
                <a:latin typeface="Arial" panose="020B0604020202020204" pitchFamily="34" charset="0"/>
                <a:cs typeface="Arial" panose="020B0604020202020204" pitchFamily="34" charset="0"/>
              </a:rPr>
              <a:t> 30 </a:t>
            </a:r>
            <a:r>
              <a:rPr lang="en-US" sz="685" b="1" spc="-6" dirty="0" err="1">
                <a:solidFill>
                  <a:srgbClr val="00B0F0"/>
                </a:solidFill>
                <a:latin typeface="Arial" panose="020B0604020202020204" pitchFamily="34" charset="0"/>
                <a:cs typeface="Arial" panose="020B0604020202020204" pitchFamily="34" charset="0"/>
              </a:rPr>
              <a:t>dias</a:t>
            </a:r>
            <a:r>
              <a:rPr lang="en-US" sz="685" b="1" spc="-6" dirty="0">
                <a:solidFill>
                  <a:srgbClr val="00B0F0"/>
                </a:solidFill>
                <a:latin typeface="Arial" panose="020B0604020202020204" pitchFamily="34" charset="0"/>
                <a:cs typeface="Arial" panose="020B0604020202020204" pitchFamily="34" charset="0"/>
              </a:rPr>
              <a:t>.  Por 3 </a:t>
            </a:r>
            <a:r>
              <a:rPr lang="en-US" sz="685" b="1" spc="-6" dirty="0" err="1">
                <a:solidFill>
                  <a:srgbClr val="00B0F0"/>
                </a:solidFill>
                <a:latin typeface="Arial" panose="020B0604020202020204" pitchFamily="34" charset="0"/>
                <a:cs typeface="Arial" panose="020B0604020202020204" pitchFamily="34" charset="0"/>
              </a:rPr>
              <a:t>mese</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en</a:t>
            </a:r>
            <a:r>
              <a:rPr lang="en-US" sz="685" b="1" spc="-6" dirty="0">
                <a:solidFill>
                  <a:srgbClr val="00B0F0"/>
                </a:solidFill>
                <a:latin typeface="Arial" panose="020B0604020202020204" pitchFamily="34" charset="0"/>
                <a:cs typeface="Arial" panose="020B0604020202020204" pitchFamily="34" charset="0"/>
              </a:rPr>
              <a:t> el </a:t>
            </a:r>
            <a:r>
              <a:rPr lang="en-US" sz="685" b="1" spc="-6" dirty="0" err="1">
                <a:solidFill>
                  <a:srgbClr val="00B0F0"/>
                </a:solidFill>
                <a:latin typeface="Arial" panose="020B0604020202020204" pitchFamily="34" charset="0"/>
                <a:cs typeface="Arial" panose="020B0604020202020204" pitchFamily="34" charset="0"/>
              </a:rPr>
              <a:t>caso</a:t>
            </a:r>
            <a:r>
              <a:rPr lang="en-US" sz="685" b="1" spc="-6" dirty="0">
                <a:solidFill>
                  <a:srgbClr val="00B0F0"/>
                </a:solidFill>
                <a:latin typeface="Arial" panose="020B0604020202020204" pitchFamily="34" charset="0"/>
                <a:cs typeface="Arial" panose="020B0604020202020204" pitchFamily="34" charset="0"/>
              </a:rPr>
              <a:t> de TC</a:t>
            </a:r>
            <a:endParaRPr lang="en-US" sz="685" b="1" dirty="0">
              <a:solidFill>
                <a:srgbClr val="00B0F0"/>
              </a:solidFill>
              <a:latin typeface="Arial" panose="020B0604020202020204" pitchFamily="34" charset="0"/>
              <a:cs typeface="Arial" panose="020B0604020202020204" pitchFamily="34" charset="0"/>
            </a:endParaRPr>
          </a:p>
        </p:txBody>
      </p:sp>
      <p:pic>
        <p:nvPicPr>
          <p:cNvPr id="14" name="Imagen 26">
            <a:extLst>
              <a:ext uri="{FF2B5EF4-FFF2-40B4-BE49-F238E27FC236}">
                <a16:creationId xmlns:a16="http://schemas.microsoft.com/office/drawing/2014/main" id="{F74B9816-B80E-49C0-A7E7-DE18EFF6DA58}"/>
              </a:ext>
            </a:extLst>
          </p:cNvPr>
          <p:cNvPicPr>
            <a:picLocks noChangeAspect="1"/>
          </p:cNvPicPr>
          <p:nvPr/>
        </p:nvPicPr>
        <p:blipFill>
          <a:blip r:embed="rId3"/>
          <a:stretch>
            <a:fillRect/>
          </a:stretch>
        </p:blipFill>
        <p:spPr>
          <a:xfrm>
            <a:off x="1463479" y="654540"/>
            <a:ext cx="334622" cy="215994"/>
          </a:xfrm>
          <a:prstGeom prst="rect">
            <a:avLst/>
          </a:prstGeom>
        </p:spPr>
      </p:pic>
      <p:sp>
        <p:nvSpPr>
          <p:cNvPr id="15" name="object 56">
            <a:extLst>
              <a:ext uri="{FF2B5EF4-FFF2-40B4-BE49-F238E27FC236}">
                <a16:creationId xmlns:a16="http://schemas.microsoft.com/office/drawing/2014/main" id="{B6078A87-1776-41A8-B807-610D30484B3C}"/>
              </a:ext>
            </a:extLst>
          </p:cNvPr>
          <p:cNvSpPr txBox="1"/>
          <p:nvPr/>
        </p:nvSpPr>
        <p:spPr>
          <a:xfrm>
            <a:off x="750913" y="880379"/>
            <a:ext cx="712567" cy="161583"/>
          </a:xfrm>
          <a:prstGeom prst="rect">
            <a:avLst/>
          </a:prstGeom>
          <a:solidFill>
            <a:schemeClr val="bg1"/>
          </a:solidFill>
        </p:spPr>
        <p:txBody>
          <a:bodyPr vert="horz" wrap="square" lIns="0" tIns="0" rIns="0" bIns="0" rtlCol="0">
            <a:spAutoFit/>
          </a:bodyPr>
          <a:lstStyle/>
          <a:p>
            <a:pPr marL="8278" defTabSz="297644">
              <a:defRPr/>
            </a:pPr>
            <a:r>
              <a:rPr lang="en-US" sz="1050" b="1" spc="-6" dirty="0">
                <a:solidFill>
                  <a:srgbClr val="00B0F0"/>
                </a:solidFill>
                <a:latin typeface="Arial" panose="020B0604020202020204" pitchFamily="34" charset="0"/>
                <a:cs typeface="Arial" panose="020B0604020202020204" pitchFamily="34" charset="0"/>
              </a:rPr>
              <a:t>4 </a:t>
            </a:r>
            <a:r>
              <a:rPr lang="en-US" sz="1050" b="1" spc="-6" dirty="0" err="1">
                <a:solidFill>
                  <a:srgbClr val="00B0F0"/>
                </a:solidFill>
                <a:latin typeface="Arial" panose="020B0604020202020204" pitchFamily="34" charset="0"/>
                <a:cs typeface="Arial" panose="020B0604020202020204" pitchFamily="34" charset="0"/>
              </a:rPr>
              <a:t>clientes</a:t>
            </a:r>
            <a:r>
              <a:rPr lang="en-US" sz="1050" b="1" spc="-6" dirty="0">
                <a:solidFill>
                  <a:srgbClr val="00B0F0"/>
                </a:solidFill>
                <a:latin typeface="Arial" panose="020B0604020202020204" pitchFamily="34" charset="0"/>
                <a:cs typeface="Arial" panose="020B0604020202020204" pitchFamily="34" charset="0"/>
              </a:rPr>
              <a:t>*</a:t>
            </a:r>
            <a:endParaRPr lang="en-US" sz="1050" b="1" dirty="0">
              <a:solidFill>
                <a:srgbClr val="00B0F0"/>
              </a:solidFill>
              <a:latin typeface="Arial" panose="020B0604020202020204" pitchFamily="34" charset="0"/>
              <a:cs typeface="Arial" panose="020B0604020202020204" pitchFamily="34" charset="0"/>
            </a:endParaRPr>
          </a:p>
        </p:txBody>
      </p:sp>
      <p:sp>
        <p:nvSpPr>
          <p:cNvPr id="16" name="CuadroTexto 7">
            <a:extLst>
              <a:ext uri="{FF2B5EF4-FFF2-40B4-BE49-F238E27FC236}">
                <a16:creationId xmlns:a16="http://schemas.microsoft.com/office/drawing/2014/main" id="{CA59EA66-0BAE-4D98-92D1-0B4171CA90B5}"/>
              </a:ext>
            </a:extLst>
          </p:cNvPr>
          <p:cNvSpPr txBox="1">
            <a:spLocks noChangeArrowheads="1"/>
          </p:cNvSpPr>
          <p:nvPr/>
        </p:nvSpPr>
        <p:spPr bwMode="auto">
          <a:xfrm>
            <a:off x="1370759" y="900117"/>
            <a:ext cx="1187207" cy="2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223777">
              <a:spcBef>
                <a:spcPct val="0"/>
              </a:spcBef>
              <a:buNone/>
              <a:defRPr/>
            </a:pPr>
            <a:r>
              <a:rPr lang="es-ES_tradnl" altLang="es-MX" sz="842" dirty="0">
                <a:solidFill>
                  <a:srgbClr val="7030A0"/>
                </a:solidFill>
                <a:latin typeface="Arial" panose="020B0604020202020204" pitchFamily="34" charset="0"/>
                <a:ea typeface="Impact" panose="020B0806030902050204" pitchFamily="34" charset="0"/>
                <a:cs typeface="Arial" panose="020B0604020202020204" pitchFamily="34" charset="0"/>
              </a:rPr>
              <a:t>           WIFI</a:t>
            </a:r>
          </a:p>
        </p:txBody>
      </p:sp>
      <p:pic>
        <p:nvPicPr>
          <p:cNvPr id="17" name="Picture 16" descr="A close up of a logo&#10;&#10;Description generated with very high confidence">
            <a:extLst>
              <a:ext uri="{FF2B5EF4-FFF2-40B4-BE49-F238E27FC236}">
                <a16:creationId xmlns:a16="http://schemas.microsoft.com/office/drawing/2014/main" id="{C817B3B5-1A32-417E-8202-A3B7D94CE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465" y="928497"/>
            <a:ext cx="221547" cy="121316"/>
          </a:xfrm>
          <a:prstGeom prst="rect">
            <a:avLst/>
          </a:prstGeom>
        </p:spPr>
      </p:pic>
      <p:sp>
        <p:nvSpPr>
          <p:cNvPr id="18" name="CuadroTexto 7">
            <a:extLst>
              <a:ext uri="{FF2B5EF4-FFF2-40B4-BE49-F238E27FC236}">
                <a16:creationId xmlns:a16="http://schemas.microsoft.com/office/drawing/2014/main" id="{8A8A6C03-0AE2-44E9-A908-8D5BE0FC2909}"/>
              </a:ext>
            </a:extLst>
          </p:cNvPr>
          <p:cNvSpPr txBox="1">
            <a:spLocks noChangeArrowheads="1"/>
          </p:cNvSpPr>
          <p:nvPr/>
        </p:nvSpPr>
        <p:spPr bwMode="auto">
          <a:xfrm>
            <a:off x="1815380" y="878976"/>
            <a:ext cx="1362433"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$1,000</a:t>
            </a:r>
          </a:p>
        </p:txBody>
      </p:sp>
      <p:grpSp>
        <p:nvGrpSpPr>
          <p:cNvPr id="19" name="Group 18">
            <a:extLst>
              <a:ext uri="{FF2B5EF4-FFF2-40B4-BE49-F238E27FC236}">
                <a16:creationId xmlns:a16="http://schemas.microsoft.com/office/drawing/2014/main" id="{3A637F24-298B-4A7F-B446-67BC6D851DC3}"/>
              </a:ext>
            </a:extLst>
          </p:cNvPr>
          <p:cNvGrpSpPr/>
          <p:nvPr/>
        </p:nvGrpSpPr>
        <p:grpSpPr>
          <a:xfrm>
            <a:off x="706327" y="1330260"/>
            <a:ext cx="105569" cy="292964"/>
            <a:chOff x="7808088" y="1117100"/>
            <a:chExt cx="132715" cy="368616"/>
          </a:xfrm>
          <a:solidFill>
            <a:srgbClr val="7030A0"/>
          </a:solidFill>
        </p:grpSpPr>
        <p:sp>
          <p:nvSpPr>
            <p:cNvPr id="20" name="object 69">
              <a:extLst>
                <a:ext uri="{FF2B5EF4-FFF2-40B4-BE49-F238E27FC236}">
                  <a16:creationId xmlns:a16="http://schemas.microsoft.com/office/drawing/2014/main" id="{26B6E804-DA05-4B35-B2B3-A680A74C33A6}"/>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21" name="object 70">
              <a:extLst>
                <a:ext uri="{FF2B5EF4-FFF2-40B4-BE49-F238E27FC236}">
                  <a16:creationId xmlns:a16="http://schemas.microsoft.com/office/drawing/2014/main" id="{CC41265B-807F-4258-A5B0-29474C812226}"/>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22" name="Group 21">
            <a:extLst>
              <a:ext uri="{FF2B5EF4-FFF2-40B4-BE49-F238E27FC236}">
                <a16:creationId xmlns:a16="http://schemas.microsoft.com/office/drawing/2014/main" id="{3E2337A5-2014-4476-9C66-8179045201DB}"/>
              </a:ext>
            </a:extLst>
          </p:cNvPr>
          <p:cNvGrpSpPr/>
          <p:nvPr/>
        </p:nvGrpSpPr>
        <p:grpSpPr>
          <a:xfrm>
            <a:off x="386217" y="1330260"/>
            <a:ext cx="105569" cy="292964"/>
            <a:chOff x="7808088" y="1117100"/>
            <a:chExt cx="132715" cy="368616"/>
          </a:xfrm>
          <a:solidFill>
            <a:srgbClr val="7030A0"/>
          </a:solidFill>
        </p:grpSpPr>
        <p:sp>
          <p:nvSpPr>
            <p:cNvPr id="23" name="object 69">
              <a:extLst>
                <a:ext uri="{FF2B5EF4-FFF2-40B4-BE49-F238E27FC236}">
                  <a16:creationId xmlns:a16="http://schemas.microsoft.com/office/drawing/2014/main" id="{7C54FF7E-6C40-44CA-8592-48CA0EE05F38}"/>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24" name="object 70">
              <a:extLst>
                <a:ext uri="{FF2B5EF4-FFF2-40B4-BE49-F238E27FC236}">
                  <a16:creationId xmlns:a16="http://schemas.microsoft.com/office/drawing/2014/main" id="{E6AA9276-9A78-48CC-989C-A0E4FA745F1D}"/>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25" name="object 56">
            <a:extLst>
              <a:ext uri="{FF2B5EF4-FFF2-40B4-BE49-F238E27FC236}">
                <a16:creationId xmlns:a16="http://schemas.microsoft.com/office/drawing/2014/main" id="{B2EF8F70-FCBF-43C7-8B36-C61C801556DA}"/>
              </a:ext>
            </a:extLst>
          </p:cNvPr>
          <p:cNvSpPr txBox="1"/>
          <p:nvPr/>
        </p:nvSpPr>
        <p:spPr>
          <a:xfrm>
            <a:off x="274104" y="1675861"/>
            <a:ext cx="329795" cy="158505"/>
          </a:xfrm>
          <a:prstGeom prst="rect">
            <a:avLst/>
          </a:prstGeom>
        </p:spPr>
        <p:txBody>
          <a:bodyPr vert="horz" wrap="square" lIns="0" tIns="0" rIns="0" bIns="0" rtlCol="0">
            <a:spAutoFit/>
          </a:bodyPr>
          <a:lstStyle/>
          <a:p>
            <a:pPr marL="8278" defTabSz="297644">
              <a:defRPr/>
            </a:pPr>
            <a:r>
              <a:rPr lang="en-US" sz="1030" b="1" spc="-6" dirty="0">
                <a:solidFill>
                  <a:srgbClr val="231F20"/>
                </a:solidFill>
                <a:latin typeface="Arial" panose="020B0604020202020204" pitchFamily="34" charset="0"/>
                <a:cs typeface="Arial" panose="020B0604020202020204" pitchFamily="34" charset="0"/>
              </a:rPr>
              <a:t>QBL</a:t>
            </a:r>
            <a:endParaRPr lang="en-US" sz="982" b="1" spc="-6" dirty="0">
              <a:solidFill>
                <a:srgbClr val="231F20"/>
              </a:solidFill>
              <a:latin typeface="Arial" panose="020B0604020202020204" pitchFamily="34" charset="0"/>
              <a:cs typeface="Arial" panose="020B0604020202020204" pitchFamily="34" charset="0"/>
            </a:endParaRPr>
          </a:p>
        </p:txBody>
      </p:sp>
      <p:sp>
        <p:nvSpPr>
          <p:cNvPr id="26" name="object 56">
            <a:extLst>
              <a:ext uri="{FF2B5EF4-FFF2-40B4-BE49-F238E27FC236}">
                <a16:creationId xmlns:a16="http://schemas.microsoft.com/office/drawing/2014/main" id="{1A18007E-7F51-4869-BA09-DEAE8FA82017}"/>
              </a:ext>
            </a:extLst>
          </p:cNvPr>
          <p:cNvSpPr txBox="1"/>
          <p:nvPr/>
        </p:nvSpPr>
        <p:spPr>
          <a:xfrm>
            <a:off x="612099" y="1671470"/>
            <a:ext cx="329795" cy="158505"/>
          </a:xfrm>
          <a:prstGeom prst="rect">
            <a:avLst/>
          </a:prstGeom>
        </p:spPr>
        <p:txBody>
          <a:bodyPr vert="horz" wrap="square" lIns="0" tIns="0" rIns="0" bIns="0" rtlCol="0">
            <a:spAutoFit/>
          </a:bodyPr>
          <a:lstStyle/>
          <a:p>
            <a:pPr marL="8278" defTabSz="297644">
              <a:defRPr/>
            </a:pPr>
            <a:r>
              <a:rPr lang="en-US" sz="1030" b="1" spc="-6" dirty="0">
                <a:solidFill>
                  <a:srgbClr val="231F20"/>
                </a:solidFill>
                <a:latin typeface="Arial" panose="020B0604020202020204" pitchFamily="34" charset="0"/>
                <a:cs typeface="Arial" panose="020B0604020202020204" pitchFamily="34" charset="0"/>
              </a:rPr>
              <a:t>QBL</a:t>
            </a:r>
            <a:endParaRPr lang="en-US" sz="982" b="1" spc="-6" dirty="0">
              <a:solidFill>
                <a:srgbClr val="231F20"/>
              </a:solidFill>
              <a:latin typeface="Arial" panose="020B0604020202020204" pitchFamily="34" charset="0"/>
              <a:cs typeface="Arial" panose="020B0604020202020204" pitchFamily="34" charset="0"/>
            </a:endParaRPr>
          </a:p>
        </p:txBody>
      </p:sp>
      <p:sp>
        <p:nvSpPr>
          <p:cNvPr id="27" name="CuadroTexto 7">
            <a:extLst>
              <a:ext uri="{FF2B5EF4-FFF2-40B4-BE49-F238E27FC236}">
                <a16:creationId xmlns:a16="http://schemas.microsoft.com/office/drawing/2014/main" id="{B4CCBA4E-332E-44EA-B2BF-750141BC3256}"/>
              </a:ext>
            </a:extLst>
          </p:cNvPr>
          <p:cNvSpPr txBox="1">
            <a:spLocks noChangeArrowheads="1"/>
          </p:cNvSpPr>
          <p:nvPr/>
        </p:nvSpPr>
        <p:spPr bwMode="auto">
          <a:xfrm>
            <a:off x="1184722" y="1368867"/>
            <a:ext cx="136243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30 días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$5,000</a:t>
            </a:r>
          </a:p>
        </p:txBody>
      </p:sp>
      <p:sp>
        <p:nvSpPr>
          <p:cNvPr id="28" name="object 56">
            <a:extLst>
              <a:ext uri="{FF2B5EF4-FFF2-40B4-BE49-F238E27FC236}">
                <a16:creationId xmlns:a16="http://schemas.microsoft.com/office/drawing/2014/main" id="{70C8CE77-0FFC-4D29-A8FE-1822F3CBEA9D}"/>
              </a:ext>
            </a:extLst>
          </p:cNvPr>
          <p:cNvSpPr txBox="1"/>
          <p:nvPr/>
        </p:nvSpPr>
        <p:spPr>
          <a:xfrm>
            <a:off x="4541865" y="1353149"/>
            <a:ext cx="1086537" cy="151132"/>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ETT</a:t>
            </a:r>
          </a:p>
        </p:txBody>
      </p:sp>
      <p:sp>
        <p:nvSpPr>
          <p:cNvPr id="29" name="object 56">
            <a:extLst>
              <a:ext uri="{FF2B5EF4-FFF2-40B4-BE49-F238E27FC236}">
                <a16:creationId xmlns:a16="http://schemas.microsoft.com/office/drawing/2014/main" id="{D0AA064F-C7ED-4587-BE67-EDE912C80FDE}"/>
              </a:ext>
            </a:extLst>
          </p:cNvPr>
          <p:cNvSpPr txBox="1"/>
          <p:nvPr/>
        </p:nvSpPr>
        <p:spPr>
          <a:xfrm>
            <a:off x="294106" y="2442009"/>
            <a:ext cx="329796" cy="151132"/>
          </a:xfrm>
          <a:prstGeom prst="rect">
            <a:avLst/>
          </a:prstGeom>
        </p:spPr>
        <p:txBody>
          <a:bodyPr vert="horz" wrap="square" lIns="0" tIns="0" rIns="0" bIns="0" rtlCol="0">
            <a:spAutoFit/>
          </a:bodyPr>
          <a:lstStyle/>
          <a:p>
            <a:pPr marL="8278" defTabSz="297644">
              <a:defRPr/>
            </a:pPr>
            <a:r>
              <a:rPr lang="en-US" sz="982" b="1" spc="-6" dirty="0">
                <a:solidFill>
                  <a:srgbClr val="231F20"/>
                </a:solidFill>
                <a:latin typeface="Arial" panose="020B0604020202020204" pitchFamily="34" charset="0"/>
                <a:cs typeface="Arial" panose="020B0604020202020204" pitchFamily="34" charset="0"/>
              </a:rPr>
              <a:t>ETT</a:t>
            </a:r>
          </a:p>
        </p:txBody>
      </p:sp>
      <p:grpSp>
        <p:nvGrpSpPr>
          <p:cNvPr id="30" name="Group 29">
            <a:extLst>
              <a:ext uri="{FF2B5EF4-FFF2-40B4-BE49-F238E27FC236}">
                <a16:creationId xmlns:a16="http://schemas.microsoft.com/office/drawing/2014/main" id="{9B2F2A8A-2833-4AEC-A499-34533A0CE8C4}"/>
              </a:ext>
            </a:extLst>
          </p:cNvPr>
          <p:cNvGrpSpPr/>
          <p:nvPr/>
        </p:nvGrpSpPr>
        <p:grpSpPr>
          <a:xfrm>
            <a:off x="359451" y="2062028"/>
            <a:ext cx="105569" cy="292964"/>
            <a:chOff x="7808088" y="1117100"/>
            <a:chExt cx="132715" cy="368616"/>
          </a:xfrm>
          <a:solidFill>
            <a:srgbClr val="7030A0"/>
          </a:solidFill>
        </p:grpSpPr>
        <p:sp>
          <p:nvSpPr>
            <p:cNvPr id="31" name="object 69">
              <a:extLst>
                <a:ext uri="{FF2B5EF4-FFF2-40B4-BE49-F238E27FC236}">
                  <a16:creationId xmlns:a16="http://schemas.microsoft.com/office/drawing/2014/main" id="{8E03E8D4-D7D8-41E7-A25C-5BEE96BDDCF0}"/>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32" name="object 70">
              <a:extLst>
                <a:ext uri="{FF2B5EF4-FFF2-40B4-BE49-F238E27FC236}">
                  <a16:creationId xmlns:a16="http://schemas.microsoft.com/office/drawing/2014/main" id="{41D3A14A-DE5B-4267-881F-80B50320E56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33" name="Group 32">
            <a:extLst>
              <a:ext uri="{FF2B5EF4-FFF2-40B4-BE49-F238E27FC236}">
                <a16:creationId xmlns:a16="http://schemas.microsoft.com/office/drawing/2014/main" id="{C7A4D867-1855-40E8-9DCF-B17BF6F5B6E7}"/>
              </a:ext>
            </a:extLst>
          </p:cNvPr>
          <p:cNvGrpSpPr/>
          <p:nvPr/>
        </p:nvGrpSpPr>
        <p:grpSpPr>
          <a:xfrm>
            <a:off x="716932" y="2062028"/>
            <a:ext cx="105569" cy="292964"/>
            <a:chOff x="7808088" y="1117100"/>
            <a:chExt cx="132715" cy="368616"/>
          </a:xfrm>
          <a:solidFill>
            <a:srgbClr val="7030A0"/>
          </a:solidFill>
        </p:grpSpPr>
        <p:sp>
          <p:nvSpPr>
            <p:cNvPr id="34" name="object 69">
              <a:extLst>
                <a:ext uri="{FF2B5EF4-FFF2-40B4-BE49-F238E27FC236}">
                  <a16:creationId xmlns:a16="http://schemas.microsoft.com/office/drawing/2014/main" id="{AC1E5037-FCA6-4B8B-BCD7-9CE25D1185C8}"/>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35" name="object 70">
              <a:extLst>
                <a:ext uri="{FF2B5EF4-FFF2-40B4-BE49-F238E27FC236}">
                  <a16:creationId xmlns:a16="http://schemas.microsoft.com/office/drawing/2014/main" id="{82F6A18C-D8F9-44A8-A762-98B77A01FAA0}"/>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36" name="Group 35">
            <a:extLst>
              <a:ext uri="{FF2B5EF4-FFF2-40B4-BE49-F238E27FC236}">
                <a16:creationId xmlns:a16="http://schemas.microsoft.com/office/drawing/2014/main" id="{9FC9F792-0242-495A-984A-4E2308909E3A}"/>
              </a:ext>
            </a:extLst>
          </p:cNvPr>
          <p:cNvGrpSpPr/>
          <p:nvPr/>
        </p:nvGrpSpPr>
        <p:grpSpPr>
          <a:xfrm>
            <a:off x="1074414" y="2062028"/>
            <a:ext cx="105569" cy="292964"/>
            <a:chOff x="7808088" y="1117100"/>
            <a:chExt cx="132715" cy="368616"/>
          </a:xfrm>
          <a:solidFill>
            <a:srgbClr val="7030A0"/>
          </a:solidFill>
        </p:grpSpPr>
        <p:sp>
          <p:nvSpPr>
            <p:cNvPr id="37" name="object 69">
              <a:extLst>
                <a:ext uri="{FF2B5EF4-FFF2-40B4-BE49-F238E27FC236}">
                  <a16:creationId xmlns:a16="http://schemas.microsoft.com/office/drawing/2014/main" id="{696069FE-F25D-4ADD-A403-5A55F975D303}"/>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38" name="object 70">
              <a:extLst>
                <a:ext uri="{FF2B5EF4-FFF2-40B4-BE49-F238E27FC236}">
                  <a16:creationId xmlns:a16="http://schemas.microsoft.com/office/drawing/2014/main" id="{26418853-1C05-45E1-B805-3DEA36679CF8}"/>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39" name="object 56">
            <a:extLst>
              <a:ext uri="{FF2B5EF4-FFF2-40B4-BE49-F238E27FC236}">
                <a16:creationId xmlns:a16="http://schemas.microsoft.com/office/drawing/2014/main" id="{6CB677E0-1CE2-4C42-8C16-13A1BFC35A7E}"/>
              </a:ext>
            </a:extLst>
          </p:cNvPr>
          <p:cNvSpPr txBox="1"/>
          <p:nvPr/>
        </p:nvSpPr>
        <p:spPr>
          <a:xfrm>
            <a:off x="615104" y="2437947"/>
            <a:ext cx="329796" cy="151132"/>
          </a:xfrm>
          <a:prstGeom prst="rect">
            <a:avLst/>
          </a:prstGeom>
        </p:spPr>
        <p:txBody>
          <a:bodyPr vert="horz" wrap="square" lIns="0" tIns="0" rIns="0" bIns="0" rtlCol="0">
            <a:spAutoFit/>
          </a:bodyPr>
          <a:lstStyle/>
          <a:p>
            <a:pPr marL="8278" defTabSz="297644">
              <a:defRPr/>
            </a:pPr>
            <a:r>
              <a:rPr lang="en-US" sz="982" b="1" spc="-6" dirty="0">
                <a:solidFill>
                  <a:srgbClr val="231F20"/>
                </a:solidFill>
                <a:latin typeface="Arial" panose="020B0604020202020204" pitchFamily="34" charset="0"/>
                <a:cs typeface="Arial" panose="020B0604020202020204" pitchFamily="34" charset="0"/>
              </a:rPr>
              <a:t>ETT</a:t>
            </a:r>
          </a:p>
        </p:txBody>
      </p:sp>
      <p:sp>
        <p:nvSpPr>
          <p:cNvPr id="40" name="object 56">
            <a:extLst>
              <a:ext uri="{FF2B5EF4-FFF2-40B4-BE49-F238E27FC236}">
                <a16:creationId xmlns:a16="http://schemas.microsoft.com/office/drawing/2014/main" id="{CFE1A84C-CBB6-4A41-A18A-572DD76448C7}"/>
              </a:ext>
            </a:extLst>
          </p:cNvPr>
          <p:cNvSpPr txBox="1"/>
          <p:nvPr/>
        </p:nvSpPr>
        <p:spPr>
          <a:xfrm>
            <a:off x="962301" y="2437946"/>
            <a:ext cx="329796" cy="151132"/>
          </a:xfrm>
          <a:prstGeom prst="rect">
            <a:avLst/>
          </a:prstGeom>
        </p:spPr>
        <p:txBody>
          <a:bodyPr vert="horz" wrap="square" lIns="0" tIns="0" rIns="0" bIns="0" rtlCol="0">
            <a:spAutoFit/>
          </a:bodyPr>
          <a:lstStyle/>
          <a:p>
            <a:pPr marL="8278" defTabSz="297644">
              <a:defRPr/>
            </a:pPr>
            <a:r>
              <a:rPr lang="en-US" sz="982" b="1" spc="-6" dirty="0">
                <a:solidFill>
                  <a:srgbClr val="231F20"/>
                </a:solidFill>
                <a:latin typeface="Arial" panose="020B0604020202020204" pitchFamily="34" charset="0"/>
                <a:cs typeface="Arial" panose="020B0604020202020204" pitchFamily="34" charset="0"/>
              </a:rPr>
              <a:t>ETT</a:t>
            </a:r>
          </a:p>
        </p:txBody>
      </p:sp>
      <p:sp>
        <p:nvSpPr>
          <p:cNvPr id="41" name="CuadroTexto 7">
            <a:extLst>
              <a:ext uri="{FF2B5EF4-FFF2-40B4-BE49-F238E27FC236}">
                <a16:creationId xmlns:a16="http://schemas.microsoft.com/office/drawing/2014/main" id="{699D3C56-B00B-4C5D-95E3-28392A8BC209}"/>
              </a:ext>
            </a:extLst>
          </p:cNvPr>
          <p:cNvSpPr txBox="1">
            <a:spLocks noChangeArrowheads="1"/>
          </p:cNvSpPr>
          <p:nvPr/>
        </p:nvSpPr>
        <p:spPr bwMode="auto">
          <a:xfrm>
            <a:off x="1205192" y="2062027"/>
            <a:ext cx="136243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60 días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$60,000</a:t>
            </a:r>
          </a:p>
        </p:txBody>
      </p:sp>
      <p:sp>
        <p:nvSpPr>
          <p:cNvPr id="42" name="CuadroTexto 7">
            <a:extLst>
              <a:ext uri="{FF2B5EF4-FFF2-40B4-BE49-F238E27FC236}">
                <a16:creationId xmlns:a16="http://schemas.microsoft.com/office/drawing/2014/main" id="{79B5668E-80A4-4780-95D2-8AF85E8FB90E}"/>
              </a:ext>
            </a:extLst>
          </p:cNvPr>
          <p:cNvSpPr txBox="1">
            <a:spLocks noChangeArrowheads="1"/>
          </p:cNvSpPr>
          <p:nvPr/>
        </p:nvSpPr>
        <p:spPr bwMode="auto">
          <a:xfrm>
            <a:off x="2510668" y="2051576"/>
            <a:ext cx="136243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90 días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$30,000</a:t>
            </a:r>
          </a:p>
        </p:txBody>
      </p:sp>
      <p:sp>
        <p:nvSpPr>
          <p:cNvPr id="43" name="CuadroTexto 3">
            <a:extLst>
              <a:ext uri="{FF2B5EF4-FFF2-40B4-BE49-F238E27FC236}">
                <a16:creationId xmlns:a16="http://schemas.microsoft.com/office/drawing/2014/main" id="{3A0ADD89-7603-4745-A24D-9F8362BDB026}"/>
              </a:ext>
            </a:extLst>
          </p:cNvPr>
          <p:cNvSpPr txBox="1"/>
          <p:nvPr/>
        </p:nvSpPr>
        <p:spPr>
          <a:xfrm>
            <a:off x="125454" y="29684"/>
            <a:ext cx="6359539" cy="469809"/>
          </a:xfrm>
          <a:prstGeom prst="rect">
            <a:avLst/>
          </a:prstGeom>
          <a:noFill/>
        </p:spPr>
        <p:txBody>
          <a:bodyPr wrap="square" rtlCol="0">
            <a:spAutoFit/>
          </a:bodyPr>
          <a:lstStyle/>
          <a:p>
            <a:pPr algn="ctr" defTabSz="468571">
              <a:defRPr/>
            </a:pPr>
            <a:r>
              <a:rPr lang="es-CO" sz="1872" b="1" dirty="0">
                <a:solidFill>
                  <a:prstClr val="black">
                    <a:lumMod val="50000"/>
                    <a:lumOff val="50000"/>
                  </a:prstClr>
                </a:solidFill>
                <a:latin typeface="Arial" panose="020B0604020202020204" pitchFamily="34" charset="0"/>
                <a:cs typeface="Arial" panose="020B0604020202020204" pitchFamily="34" charset="0"/>
              </a:rPr>
              <a:t>GANA mas de $165,000 en bonos</a:t>
            </a:r>
            <a:r>
              <a:rPr lang="es-CO" sz="1872" b="1" dirty="0">
                <a:solidFill>
                  <a:srgbClr val="7030A0"/>
                </a:solidFill>
                <a:latin typeface="Arial" panose="020B0604020202020204" pitchFamily="34" charset="0"/>
                <a:cs typeface="Arial" panose="020B0604020202020204" pitchFamily="34" charset="0"/>
              </a:rPr>
              <a:t> de Arranque Rápido</a:t>
            </a:r>
            <a:endParaRPr lang="es-CO" sz="2246" b="1" dirty="0">
              <a:solidFill>
                <a:srgbClr val="7030A0"/>
              </a:solidFill>
              <a:latin typeface="Arial" panose="020B0604020202020204" pitchFamily="34" charset="0"/>
              <a:cs typeface="Arial" panose="020B0604020202020204" pitchFamily="34" charset="0"/>
            </a:endParaRPr>
          </a:p>
          <a:p>
            <a:pPr defTabSz="468571">
              <a:defRPr/>
            </a:pPr>
            <a:endParaRPr lang="es-CO" sz="581" dirty="0">
              <a:solidFill>
                <a:prstClr val="black"/>
              </a:solidFill>
              <a:latin typeface="Calibri" panose="020F0502020204030204"/>
            </a:endParaRPr>
          </a:p>
        </p:txBody>
      </p:sp>
      <p:sp>
        <p:nvSpPr>
          <p:cNvPr id="44" name="object 56">
            <a:extLst>
              <a:ext uri="{FF2B5EF4-FFF2-40B4-BE49-F238E27FC236}">
                <a16:creationId xmlns:a16="http://schemas.microsoft.com/office/drawing/2014/main" id="{2BDDA00D-3E7A-433A-BC43-3632007C4C46}"/>
              </a:ext>
            </a:extLst>
          </p:cNvPr>
          <p:cNvSpPr txBox="1"/>
          <p:nvPr/>
        </p:nvSpPr>
        <p:spPr>
          <a:xfrm>
            <a:off x="47131" y="3042515"/>
            <a:ext cx="535968" cy="276999"/>
          </a:xfrm>
          <a:prstGeom prst="rect">
            <a:avLst/>
          </a:prstGeom>
        </p:spPr>
        <p:txBody>
          <a:bodyPr vert="horz" wrap="square" lIns="0" tIns="0" rIns="0" bIns="0" rtlCol="0">
            <a:spAutoFit/>
          </a:bodyPr>
          <a:lstStyle/>
          <a:p>
            <a:pPr marL="8278" algn="ctr" defTabSz="297644">
              <a:defRPr/>
            </a:pPr>
            <a:r>
              <a:rPr lang="en-US" sz="900" b="1" spc="-6" dirty="0">
                <a:solidFill>
                  <a:srgbClr val="231F20"/>
                </a:solidFill>
                <a:latin typeface="Arial" panose="020B0604020202020204" pitchFamily="34" charset="0"/>
                <a:cs typeface="Arial" panose="020B0604020202020204" pitchFamily="34" charset="0"/>
              </a:rPr>
              <a:t>100 + </a:t>
            </a:r>
          </a:p>
          <a:p>
            <a:pPr marL="8278" algn="ctr" defTabSz="297644">
              <a:defRPr/>
            </a:pPr>
            <a:r>
              <a:rPr lang="en-US" sz="900" b="1" spc="-6" dirty="0" err="1">
                <a:solidFill>
                  <a:srgbClr val="231F20"/>
                </a:solidFill>
                <a:latin typeface="Arial" panose="020B0604020202020204" pitchFamily="34" charset="0"/>
                <a:cs typeface="Arial" panose="020B0604020202020204" pitchFamily="34" charset="0"/>
              </a:rPr>
              <a:t>clientes</a:t>
            </a:r>
            <a:endParaRPr lang="en-US" sz="900" b="1" spc="-6" dirty="0">
              <a:solidFill>
                <a:srgbClr val="231F20"/>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6A681D6E-D80C-4BA9-BFBE-1D5B4B1BF2A0}"/>
              </a:ext>
            </a:extLst>
          </p:cNvPr>
          <p:cNvGrpSpPr/>
          <p:nvPr/>
        </p:nvGrpSpPr>
        <p:grpSpPr>
          <a:xfrm>
            <a:off x="359451" y="2731526"/>
            <a:ext cx="105569" cy="292964"/>
            <a:chOff x="7808088" y="1117100"/>
            <a:chExt cx="132715" cy="368616"/>
          </a:xfrm>
          <a:solidFill>
            <a:srgbClr val="7030A0"/>
          </a:solidFill>
        </p:grpSpPr>
        <p:sp>
          <p:nvSpPr>
            <p:cNvPr id="46" name="object 69">
              <a:extLst>
                <a:ext uri="{FF2B5EF4-FFF2-40B4-BE49-F238E27FC236}">
                  <a16:creationId xmlns:a16="http://schemas.microsoft.com/office/drawing/2014/main" id="{B0BFF5EE-5CA9-45B3-B4B8-DEEC618BBC79}"/>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47" name="object 70">
              <a:extLst>
                <a:ext uri="{FF2B5EF4-FFF2-40B4-BE49-F238E27FC236}">
                  <a16:creationId xmlns:a16="http://schemas.microsoft.com/office/drawing/2014/main" id="{6D6F30CE-B531-4415-8191-03C0D69DB8FE}"/>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48" name="Group 47">
            <a:extLst>
              <a:ext uri="{FF2B5EF4-FFF2-40B4-BE49-F238E27FC236}">
                <a16:creationId xmlns:a16="http://schemas.microsoft.com/office/drawing/2014/main" id="{10F8BA77-83F6-409F-98EA-AB4D3EDDFFC0}"/>
              </a:ext>
            </a:extLst>
          </p:cNvPr>
          <p:cNvGrpSpPr/>
          <p:nvPr/>
        </p:nvGrpSpPr>
        <p:grpSpPr>
          <a:xfrm>
            <a:off x="776996" y="2731526"/>
            <a:ext cx="105569" cy="292964"/>
            <a:chOff x="7808088" y="1117100"/>
            <a:chExt cx="132715" cy="368616"/>
          </a:xfrm>
          <a:solidFill>
            <a:srgbClr val="7030A0"/>
          </a:solidFill>
        </p:grpSpPr>
        <p:sp>
          <p:nvSpPr>
            <p:cNvPr id="49" name="object 69">
              <a:extLst>
                <a:ext uri="{FF2B5EF4-FFF2-40B4-BE49-F238E27FC236}">
                  <a16:creationId xmlns:a16="http://schemas.microsoft.com/office/drawing/2014/main" id="{3DAB4F46-EBB4-4FDF-AB4F-18A014B674AE}"/>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50" name="object 70">
              <a:extLst>
                <a:ext uri="{FF2B5EF4-FFF2-40B4-BE49-F238E27FC236}">
                  <a16:creationId xmlns:a16="http://schemas.microsoft.com/office/drawing/2014/main" id="{A6950F53-6118-4F5D-A182-83129E129F1A}"/>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51" name="Group 50">
            <a:extLst>
              <a:ext uri="{FF2B5EF4-FFF2-40B4-BE49-F238E27FC236}">
                <a16:creationId xmlns:a16="http://schemas.microsoft.com/office/drawing/2014/main" id="{A2C78E08-74EE-4C50-839A-7AB08DB5A950}"/>
              </a:ext>
            </a:extLst>
          </p:cNvPr>
          <p:cNvGrpSpPr/>
          <p:nvPr/>
        </p:nvGrpSpPr>
        <p:grpSpPr>
          <a:xfrm>
            <a:off x="1265190" y="2718733"/>
            <a:ext cx="105569" cy="292964"/>
            <a:chOff x="7808088" y="1117100"/>
            <a:chExt cx="132715" cy="368616"/>
          </a:xfrm>
          <a:solidFill>
            <a:srgbClr val="7030A0"/>
          </a:solidFill>
        </p:grpSpPr>
        <p:sp>
          <p:nvSpPr>
            <p:cNvPr id="52" name="object 69">
              <a:extLst>
                <a:ext uri="{FF2B5EF4-FFF2-40B4-BE49-F238E27FC236}">
                  <a16:creationId xmlns:a16="http://schemas.microsoft.com/office/drawing/2014/main" id="{DBBE7AAC-D293-49F8-9ED9-C1AAC4F61D5D}"/>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53" name="object 70">
              <a:extLst>
                <a:ext uri="{FF2B5EF4-FFF2-40B4-BE49-F238E27FC236}">
                  <a16:creationId xmlns:a16="http://schemas.microsoft.com/office/drawing/2014/main" id="{935DF713-679B-42AF-A541-DD9D6B428ABA}"/>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57" name="CuadroTexto 7">
            <a:extLst>
              <a:ext uri="{FF2B5EF4-FFF2-40B4-BE49-F238E27FC236}">
                <a16:creationId xmlns:a16="http://schemas.microsoft.com/office/drawing/2014/main" id="{40FF6D03-BA5D-4DA2-82CA-C92234A88617}"/>
              </a:ext>
            </a:extLst>
          </p:cNvPr>
          <p:cNvSpPr txBox="1">
            <a:spLocks noChangeArrowheads="1"/>
          </p:cNvSpPr>
          <p:nvPr/>
        </p:nvSpPr>
        <p:spPr bwMode="auto">
          <a:xfrm>
            <a:off x="1886408" y="2770133"/>
            <a:ext cx="136243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90 días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$100,000</a:t>
            </a:r>
          </a:p>
        </p:txBody>
      </p:sp>
      <p:sp>
        <p:nvSpPr>
          <p:cNvPr id="58" name="object 56">
            <a:extLst>
              <a:ext uri="{FF2B5EF4-FFF2-40B4-BE49-F238E27FC236}">
                <a16:creationId xmlns:a16="http://schemas.microsoft.com/office/drawing/2014/main" id="{5B01F221-53B0-4B01-AF1E-C78547050C52}"/>
              </a:ext>
            </a:extLst>
          </p:cNvPr>
          <p:cNvSpPr txBox="1"/>
          <p:nvPr/>
        </p:nvSpPr>
        <p:spPr>
          <a:xfrm>
            <a:off x="4541865" y="2070482"/>
            <a:ext cx="1086537" cy="151132"/>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ETL</a:t>
            </a:r>
          </a:p>
        </p:txBody>
      </p:sp>
      <p:sp>
        <p:nvSpPr>
          <p:cNvPr id="59" name="object 56">
            <a:extLst>
              <a:ext uri="{FF2B5EF4-FFF2-40B4-BE49-F238E27FC236}">
                <a16:creationId xmlns:a16="http://schemas.microsoft.com/office/drawing/2014/main" id="{56543E29-65DA-4693-AE02-69492C18075E}"/>
              </a:ext>
            </a:extLst>
          </p:cNvPr>
          <p:cNvSpPr txBox="1"/>
          <p:nvPr/>
        </p:nvSpPr>
        <p:spPr>
          <a:xfrm>
            <a:off x="4541864" y="2694560"/>
            <a:ext cx="1086537" cy="151132"/>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TC</a:t>
            </a:r>
          </a:p>
        </p:txBody>
      </p:sp>
      <p:pic>
        <p:nvPicPr>
          <p:cNvPr id="60" name="Imagen 15">
            <a:extLst>
              <a:ext uri="{FF2B5EF4-FFF2-40B4-BE49-F238E27FC236}">
                <a16:creationId xmlns:a16="http://schemas.microsoft.com/office/drawing/2014/main" id="{5DE29CEF-0867-46CA-9EC7-5F740F25266B}"/>
              </a:ext>
            </a:extLst>
          </p:cNvPr>
          <p:cNvPicPr>
            <a:picLocks noChangeAspect="1"/>
          </p:cNvPicPr>
          <p:nvPr/>
        </p:nvPicPr>
        <p:blipFill>
          <a:blip r:embed="rId5"/>
          <a:stretch>
            <a:fillRect/>
          </a:stretch>
        </p:blipFill>
        <p:spPr>
          <a:xfrm>
            <a:off x="5949792" y="338286"/>
            <a:ext cx="720862" cy="734793"/>
          </a:xfrm>
          <a:prstGeom prst="rect">
            <a:avLst/>
          </a:prstGeom>
        </p:spPr>
      </p:pic>
      <p:sp>
        <p:nvSpPr>
          <p:cNvPr id="56" name="object 56">
            <a:extLst>
              <a:ext uri="{FF2B5EF4-FFF2-40B4-BE49-F238E27FC236}">
                <a16:creationId xmlns:a16="http://schemas.microsoft.com/office/drawing/2014/main" id="{EA8845B8-364F-42E3-B332-9598A85127EA}"/>
              </a:ext>
            </a:extLst>
          </p:cNvPr>
          <p:cNvSpPr txBox="1"/>
          <p:nvPr/>
        </p:nvSpPr>
        <p:spPr>
          <a:xfrm>
            <a:off x="571228" y="3049653"/>
            <a:ext cx="535968" cy="276999"/>
          </a:xfrm>
          <a:prstGeom prst="rect">
            <a:avLst/>
          </a:prstGeom>
        </p:spPr>
        <p:txBody>
          <a:bodyPr vert="horz" wrap="square" lIns="0" tIns="0" rIns="0" bIns="0" rtlCol="0">
            <a:spAutoFit/>
          </a:bodyPr>
          <a:lstStyle/>
          <a:p>
            <a:pPr marL="8278" algn="ctr" defTabSz="297644">
              <a:defRPr/>
            </a:pPr>
            <a:r>
              <a:rPr lang="en-US" sz="900" b="1" spc="-6" dirty="0">
                <a:solidFill>
                  <a:srgbClr val="231F20"/>
                </a:solidFill>
                <a:latin typeface="Arial" panose="020B0604020202020204" pitchFamily="34" charset="0"/>
                <a:cs typeface="Arial" panose="020B0604020202020204" pitchFamily="34" charset="0"/>
              </a:rPr>
              <a:t>100 + </a:t>
            </a:r>
          </a:p>
          <a:p>
            <a:pPr marL="8278" algn="ctr" defTabSz="297644">
              <a:defRPr/>
            </a:pPr>
            <a:r>
              <a:rPr lang="en-US" sz="900" b="1" spc="-6" dirty="0" err="1">
                <a:solidFill>
                  <a:srgbClr val="231F20"/>
                </a:solidFill>
                <a:latin typeface="Arial" panose="020B0604020202020204" pitchFamily="34" charset="0"/>
                <a:cs typeface="Arial" panose="020B0604020202020204" pitchFamily="34" charset="0"/>
              </a:rPr>
              <a:t>clientes</a:t>
            </a:r>
            <a:endParaRPr lang="en-US" sz="900" b="1" spc="-6" dirty="0">
              <a:solidFill>
                <a:srgbClr val="231F20"/>
              </a:solidFill>
              <a:latin typeface="Arial" panose="020B0604020202020204" pitchFamily="34" charset="0"/>
              <a:cs typeface="Arial" panose="020B0604020202020204" pitchFamily="34" charset="0"/>
            </a:endParaRPr>
          </a:p>
        </p:txBody>
      </p:sp>
      <p:sp>
        <p:nvSpPr>
          <p:cNvPr id="61" name="object 56">
            <a:extLst>
              <a:ext uri="{FF2B5EF4-FFF2-40B4-BE49-F238E27FC236}">
                <a16:creationId xmlns:a16="http://schemas.microsoft.com/office/drawing/2014/main" id="{4F201558-40C4-4732-BC45-324B64AA9DDE}"/>
              </a:ext>
            </a:extLst>
          </p:cNvPr>
          <p:cNvSpPr txBox="1"/>
          <p:nvPr/>
        </p:nvSpPr>
        <p:spPr>
          <a:xfrm>
            <a:off x="1092616" y="3039307"/>
            <a:ext cx="535968" cy="276999"/>
          </a:xfrm>
          <a:prstGeom prst="rect">
            <a:avLst/>
          </a:prstGeom>
        </p:spPr>
        <p:txBody>
          <a:bodyPr vert="horz" wrap="square" lIns="0" tIns="0" rIns="0" bIns="0" rtlCol="0">
            <a:spAutoFit/>
          </a:bodyPr>
          <a:lstStyle/>
          <a:p>
            <a:pPr marL="8278" algn="ctr" defTabSz="297644">
              <a:defRPr/>
            </a:pPr>
            <a:r>
              <a:rPr lang="en-US" sz="900" b="1" spc="-6" dirty="0">
                <a:solidFill>
                  <a:srgbClr val="231F20"/>
                </a:solidFill>
                <a:latin typeface="Arial" panose="020B0604020202020204" pitchFamily="34" charset="0"/>
                <a:cs typeface="Arial" panose="020B0604020202020204" pitchFamily="34" charset="0"/>
              </a:rPr>
              <a:t>100 + </a:t>
            </a:r>
          </a:p>
          <a:p>
            <a:pPr marL="8278" algn="ctr" defTabSz="297644">
              <a:defRPr/>
            </a:pPr>
            <a:r>
              <a:rPr lang="en-US" sz="900" b="1" spc="-6" dirty="0" err="1">
                <a:solidFill>
                  <a:srgbClr val="231F20"/>
                </a:solidFill>
                <a:latin typeface="Arial" panose="020B0604020202020204" pitchFamily="34" charset="0"/>
                <a:cs typeface="Arial" panose="020B0604020202020204" pitchFamily="34" charset="0"/>
              </a:rPr>
              <a:t>clientes</a:t>
            </a:r>
            <a:endParaRPr lang="en-US" sz="982" b="1" spc="-6"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8829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5" grpId="0" animBg="1"/>
      <p:bldP spid="16" grpId="0"/>
      <p:bldP spid="18" grpId="0"/>
      <p:bldP spid="25" grpId="0"/>
      <p:bldP spid="26" grpId="0"/>
      <p:bldP spid="27" grpId="0"/>
      <p:bldP spid="28" grpId="0"/>
      <p:bldP spid="29" grpId="0"/>
      <p:bldP spid="39" grpId="0"/>
      <p:bldP spid="40" grpId="0"/>
      <p:bldP spid="41" grpId="0"/>
      <p:bldP spid="42" grpId="0"/>
      <p:bldP spid="44" grpId="0"/>
      <p:bldP spid="57" grpId="0"/>
      <p:bldP spid="58" grpId="0"/>
      <p:bldP spid="59" grpId="0"/>
      <p:bldP spid="56"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uadroTexto 11">
            <a:extLst>
              <a:ext uri="{FF2B5EF4-FFF2-40B4-BE49-F238E27FC236}">
                <a16:creationId xmlns:a16="http://schemas.microsoft.com/office/drawing/2014/main" id="{AC66FB68-67E3-473C-A8CB-AE53C59435FB}"/>
              </a:ext>
            </a:extLst>
          </p:cNvPr>
          <p:cNvSpPr txBox="1"/>
          <p:nvPr/>
        </p:nvSpPr>
        <p:spPr>
          <a:xfrm>
            <a:off x="4641439" y="1172629"/>
            <a:ext cx="1567394" cy="492443"/>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lang="es-CO" sz="1000" dirty="0">
                <a:solidFill>
                  <a:prstClr val="black">
                    <a:lumMod val="50000"/>
                    <a:lumOff val="50000"/>
                  </a:prstClr>
                </a:solidFill>
                <a:latin typeface="Arial" panose="020B0604020202020204" pitchFamily="34" charset="0"/>
                <a:cs typeface="Arial" panose="020B0604020202020204" pitchFamily="34" charset="0"/>
              </a:rPr>
              <a:t>Comenzó</a:t>
            </a: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en EUA desde </a:t>
            </a:r>
            <a:r>
              <a:rPr kumimoji="0" lang="es-CO" sz="1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1993</a:t>
            </a:r>
            <a:endParaRPr kumimoji="0" lang="es-CO" sz="1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a:p>
            <a:pPr marL="0" marR="0" lvl="0" indent="0" algn="ctr" defTabSz="500767" rtl="0" eaLnBrk="1" fontAlgn="auto" latinLnBrk="0" hangingPunct="1">
              <a:lnSpc>
                <a:spcPct val="100000"/>
              </a:lnSpc>
              <a:spcBef>
                <a:spcPts val="0"/>
              </a:spcBef>
              <a:spcAft>
                <a:spcPts val="0"/>
              </a:spcAft>
              <a:buClrTx/>
              <a:buSzTx/>
              <a:buFontTx/>
              <a:buNone/>
              <a:tabLst/>
              <a:defRPr/>
            </a:pPr>
            <a:endParaRPr kumimoji="0" lang="es-CO" sz="6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32" name="CuadroTexto 13">
            <a:extLst>
              <a:ext uri="{FF2B5EF4-FFF2-40B4-BE49-F238E27FC236}">
                <a16:creationId xmlns:a16="http://schemas.microsoft.com/office/drawing/2014/main" id="{C74851E3-FCFF-4C12-9E16-3B2D86A37A81}"/>
              </a:ext>
            </a:extLst>
          </p:cNvPr>
          <p:cNvSpPr txBox="1"/>
          <p:nvPr/>
        </p:nvSpPr>
        <p:spPr>
          <a:xfrm>
            <a:off x="4739031" y="1985521"/>
            <a:ext cx="1725199" cy="707886"/>
          </a:xfrm>
          <a:prstGeom prst="rect">
            <a:avLst/>
          </a:prstGeom>
          <a:noFill/>
        </p:spPr>
        <p:txBody>
          <a:bodyPr wrap="square" rtlCol="0">
            <a:spAutoFit/>
          </a:bodyPr>
          <a:lstStyle/>
          <a:p>
            <a:pPr lvl="0" algn="ctr">
              <a:defRPr/>
            </a:pP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Más de </a:t>
            </a:r>
            <a:r>
              <a:rPr lang="es-CO" sz="1000" b="1" dirty="0">
                <a:solidFill>
                  <a:srgbClr val="7030A0"/>
                </a:solidFill>
                <a:latin typeface="Arial" panose="020B0604020202020204" pitchFamily="34" charset="0"/>
                <a:cs typeface="Arial" panose="020B0604020202020204" pitchFamily="34" charset="0"/>
              </a:rPr>
              <a:t>4 billones US$ </a:t>
            </a:r>
            <a:endParaRPr kumimoji="0" lang="es-CO" sz="1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 ingresos en los</a:t>
            </a:r>
          </a:p>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últimos 5 años</a:t>
            </a:r>
          </a:p>
          <a:p>
            <a:pPr marL="0" marR="0" lvl="0" indent="0" algn="ctr" defTabSz="500767"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dirty="0">
              <a:ln>
                <a:noFill/>
              </a:ln>
              <a:solidFill>
                <a:prstClr val="black">
                  <a:lumMod val="50000"/>
                  <a:lumOff val="50000"/>
                </a:prstClr>
              </a:solidFill>
              <a:effectLst/>
              <a:uLnTx/>
              <a:uFillTx/>
              <a:latin typeface="Gotham Rounded Medium" panose="02000000000000000000" pitchFamily="2" charset="0"/>
              <a:ea typeface="+mn-ea"/>
              <a:cs typeface="Arial" panose="020B0604020202020204" pitchFamily="34" charset="0"/>
            </a:endParaRPr>
          </a:p>
        </p:txBody>
      </p:sp>
      <p:sp>
        <p:nvSpPr>
          <p:cNvPr id="33" name="CuadroTexto 18">
            <a:extLst>
              <a:ext uri="{FF2B5EF4-FFF2-40B4-BE49-F238E27FC236}">
                <a16:creationId xmlns:a16="http://schemas.microsoft.com/office/drawing/2014/main" id="{6FC9F0F0-F5F5-44D8-A6ED-86D36BA78918}"/>
              </a:ext>
            </a:extLst>
          </p:cNvPr>
          <p:cNvSpPr txBox="1"/>
          <p:nvPr/>
        </p:nvSpPr>
        <p:spPr>
          <a:xfrm>
            <a:off x="4397801" y="1613688"/>
            <a:ext cx="2387965" cy="369332"/>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Presencia en </a:t>
            </a:r>
            <a:r>
              <a:rPr kumimoji="0" lang="es-CO" sz="1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27 países</a:t>
            </a:r>
          </a:p>
          <a:p>
            <a:pPr marL="0" marR="0" lvl="0" indent="0" algn="ctr" defTabSz="500767" rtl="0" eaLnBrk="1" fontAlgn="auto" latinLnBrk="0" hangingPunct="1">
              <a:lnSpc>
                <a:spcPct val="100000"/>
              </a:lnSpc>
              <a:spcBef>
                <a:spcPts val="0"/>
              </a:spcBef>
              <a:spcAft>
                <a:spcPts val="0"/>
              </a:spcAft>
              <a:buClrTx/>
              <a:buSzTx/>
              <a:buFontTx/>
              <a:buNone/>
              <a:tabLst/>
              <a:defRPr/>
            </a:pPr>
            <a:endParaRPr kumimoji="0" lang="es-CO" sz="800" b="0" i="0" u="none" strike="noStrike" kern="1200" cap="none" spc="0" normalizeH="0" baseline="0" noProof="0" dirty="0">
              <a:ln>
                <a:noFill/>
              </a:ln>
              <a:solidFill>
                <a:prstClr val="black">
                  <a:lumMod val="50000"/>
                  <a:lumOff val="50000"/>
                </a:prstClr>
              </a:solidFill>
              <a:effectLst/>
              <a:uLnTx/>
              <a:uFillTx/>
              <a:latin typeface="Gotham Rounded Medium" panose="02000000000000000000" pitchFamily="2" charset="0"/>
              <a:ea typeface="+mn-ea"/>
              <a:cs typeface="Arial" panose="020B0604020202020204" pitchFamily="34" charset="0"/>
            </a:endParaRPr>
          </a:p>
        </p:txBody>
      </p:sp>
      <p:sp>
        <p:nvSpPr>
          <p:cNvPr id="34" name="CuadroTexto 20">
            <a:extLst>
              <a:ext uri="{FF2B5EF4-FFF2-40B4-BE49-F238E27FC236}">
                <a16:creationId xmlns:a16="http://schemas.microsoft.com/office/drawing/2014/main" id="{6C1DCC21-0D22-42CA-A630-0E838E341CDA}"/>
              </a:ext>
            </a:extLst>
          </p:cNvPr>
          <p:cNvSpPr txBox="1"/>
          <p:nvPr/>
        </p:nvSpPr>
        <p:spPr>
          <a:xfrm>
            <a:off x="4824440" y="2646962"/>
            <a:ext cx="1534685" cy="553998"/>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Millones de Clientes </a:t>
            </a:r>
            <a:r>
              <a:rPr kumimoji="0" lang="es-CO"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adquiridos</a:t>
            </a:r>
          </a:p>
          <a:p>
            <a:pPr marL="0" marR="0" lvl="0" indent="0" algn="ctr" defTabSz="500767"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dirty="0">
              <a:ln>
                <a:noFill/>
              </a:ln>
              <a:solidFill>
                <a:prstClr val="black">
                  <a:lumMod val="50000"/>
                  <a:lumOff val="50000"/>
                </a:prstClr>
              </a:solidFill>
              <a:effectLst/>
              <a:uLnTx/>
              <a:uFillTx/>
              <a:latin typeface="Gotham Rounded Medium" panose="02000000000000000000" pitchFamily="2" charset="0"/>
              <a:ea typeface="+mn-ea"/>
              <a:cs typeface="Arial" panose="020B0604020202020204" pitchFamily="34" charset="0"/>
            </a:endParaRPr>
          </a:p>
        </p:txBody>
      </p:sp>
      <p:pic>
        <p:nvPicPr>
          <p:cNvPr id="29" name="Imagen 28">
            <a:extLst>
              <a:ext uri="{FF2B5EF4-FFF2-40B4-BE49-F238E27FC236}">
                <a16:creationId xmlns:a16="http://schemas.microsoft.com/office/drawing/2014/main" id="{F4149C8C-7D91-EE43-A762-6A3791D2C528}"/>
              </a:ext>
            </a:extLst>
          </p:cNvPr>
          <p:cNvPicPr>
            <a:picLocks noChangeAspect="1"/>
          </p:cNvPicPr>
          <p:nvPr/>
        </p:nvPicPr>
        <p:blipFill rotWithShape="1">
          <a:blip r:embed="rId3"/>
          <a:srcRect b="6428"/>
          <a:stretch/>
        </p:blipFill>
        <p:spPr>
          <a:xfrm>
            <a:off x="954497" y="975200"/>
            <a:ext cx="3663903" cy="2025036"/>
          </a:xfrm>
          <a:prstGeom prst="rect">
            <a:avLst/>
          </a:prstGeom>
        </p:spPr>
      </p:pic>
      <p:grpSp>
        <p:nvGrpSpPr>
          <p:cNvPr id="8" name="Grupo 7">
            <a:extLst>
              <a:ext uri="{FF2B5EF4-FFF2-40B4-BE49-F238E27FC236}">
                <a16:creationId xmlns:a16="http://schemas.microsoft.com/office/drawing/2014/main" id="{E7DA982C-45A4-3F4D-89EB-1952B2C99877}"/>
              </a:ext>
            </a:extLst>
          </p:cNvPr>
          <p:cNvGrpSpPr/>
          <p:nvPr/>
        </p:nvGrpSpPr>
        <p:grpSpPr>
          <a:xfrm>
            <a:off x="932408" y="2630238"/>
            <a:ext cx="940954" cy="849842"/>
            <a:chOff x="182344" y="2486023"/>
            <a:chExt cx="1058138" cy="1058139"/>
          </a:xfrm>
        </p:grpSpPr>
        <p:pic>
          <p:nvPicPr>
            <p:cNvPr id="9" name="Imagen 8">
              <a:extLst>
                <a:ext uri="{FF2B5EF4-FFF2-40B4-BE49-F238E27FC236}">
                  <a16:creationId xmlns:a16="http://schemas.microsoft.com/office/drawing/2014/main" id="{2C476526-3A6A-2F4C-B8D6-04117405E414}"/>
                </a:ext>
              </a:extLst>
            </p:cNvPr>
            <p:cNvPicPr>
              <a:picLocks noChangeAspect="1"/>
            </p:cNvPicPr>
            <p:nvPr/>
          </p:nvPicPr>
          <p:blipFill>
            <a:blip r:embed="rId4"/>
            <a:stretch>
              <a:fillRect/>
            </a:stretch>
          </p:blipFill>
          <p:spPr>
            <a:xfrm>
              <a:off x="182344" y="2486023"/>
              <a:ext cx="1058138" cy="1058139"/>
            </a:xfrm>
            <a:prstGeom prst="rect">
              <a:avLst/>
            </a:prstGeom>
          </p:spPr>
        </p:pic>
        <p:sp>
          <p:nvSpPr>
            <p:cNvPr id="10" name="CuadroTexto 9">
              <a:extLst>
                <a:ext uri="{FF2B5EF4-FFF2-40B4-BE49-F238E27FC236}">
                  <a16:creationId xmlns:a16="http://schemas.microsoft.com/office/drawing/2014/main" id="{5E6AA8D2-F707-A44A-8CC3-250ABECCF16E}"/>
                </a:ext>
              </a:extLst>
            </p:cNvPr>
            <p:cNvSpPr txBox="1"/>
            <p:nvPr/>
          </p:nvSpPr>
          <p:spPr>
            <a:xfrm>
              <a:off x="242888" y="3307555"/>
              <a:ext cx="842962" cy="169277"/>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Bogotá, Colombia</a:t>
              </a:r>
            </a:p>
          </p:txBody>
        </p:sp>
      </p:grpSp>
      <p:grpSp>
        <p:nvGrpSpPr>
          <p:cNvPr id="11" name="Grupo 10">
            <a:extLst>
              <a:ext uri="{FF2B5EF4-FFF2-40B4-BE49-F238E27FC236}">
                <a16:creationId xmlns:a16="http://schemas.microsoft.com/office/drawing/2014/main" id="{FB5F21B6-9D70-0148-B5F2-CA2F7A51BF3B}"/>
              </a:ext>
            </a:extLst>
          </p:cNvPr>
          <p:cNvGrpSpPr/>
          <p:nvPr/>
        </p:nvGrpSpPr>
        <p:grpSpPr>
          <a:xfrm>
            <a:off x="1907020" y="2646962"/>
            <a:ext cx="899010" cy="823635"/>
            <a:chOff x="1328121" y="2486023"/>
            <a:chExt cx="985482" cy="984865"/>
          </a:xfrm>
        </p:grpSpPr>
        <p:pic>
          <p:nvPicPr>
            <p:cNvPr id="12" name="Imagen 11">
              <a:extLst>
                <a:ext uri="{FF2B5EF4-FFF2-40B4-BE49-F238E27FC236}">
                  <a16:creationId xmlns:a16="http://schemas.microsoft.com/office/drawing/2014/main" id="{207F7FA3-0BDE-3B4E-912C-ADDBB0CA33B1}"/>
                </a:ext>
              </a:extLst>
            </p:cNvPr>
            <p:cNvPicPr>
              <a:picLocks noChangeAspect="1"/>
            </p:cNvPicPr>
            <p:nvPr/>
          </p:nvPicPr>
          <p:blipFill>
            <a:blip r:embed="rId5"/>
            <a:stretch>
              <a:fillRect/>
            </a:stretch>
          </p:blipFill>
          <p:spPr>
            <a:xfrm>
              <a:off x="1328738" y="2486023"/>
              <a:ext cx="984865" cy="984865"/>
            </a:xfrm>
            <a:prstGeom prst="rect">
              <a:avLst/>
            </a:prstGeom>
          </p:spPr>
        </p:pic>
        <p:sp>
          <p:nvSpPr>
            <p:cNvPr id="13" name="CuadroTexto 12">
              <a:extLst>
                <a:ext uri="{FF2B5EF4-FFF2-40B4-BE49-F238E27FC236}">
                  <a16:creationId xmlns:a16="http://schemas.microsoft.com/office/drawing/2014/main" id="{B00C47F8-8BAB-2643-8854-FEE4A898A7BC}"/>
                </a:ext>
              </a:extLst>
            </p:cNvPr>
            <p:cNvSpPr txBox="1"/>
            <p:nvPr/>
          </p:nvSpPr>
          <p:spPr>
            <a:xfrm>
              <a:off x="1328121" y="3301611"/>
              <a:ext cx="964050" cy="169277"/>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Ámsterdam, Paises Bajos </a:t>
              </a:r>
            </a:p>
          </p:txBody>
        </p:sp>
      </p:grpSp>
      <p:grpSp>
        <p:nvGrpSpPr>
          <p:cNvPr id="17" name="Grupo 16">
            <a:extLst>
              <a:ext uri="{FF2B5EF4-FFF2-40B4-BE49-F238E27FC236}">
                <a16:creationId xmlns:a16="http://schemas.microsoft.com/office/drawing/2014/main" id="{7BFAC4A1-FFB4-1244-8CE3-E67AAA8D00CB}"/>
              </a:ext>
            </a:extLst>
          </p:cNvPr>
          <p:cNvGrpSpPr/>
          <p:nvPr/>
        </p:nvGrpSpPr>
        <p:grpSpPr>
          <a:xfrm>
            <a:off x="2877462" y="2664596"/>
            <a:ext cx="880512" cy="806001"/>
            <a:chOff x="3487404" y="2463101"/>
            <a:chExt cx="984865" cy="987891"/>
          </a:xfrm>
        </p:grpSpPr>
        <p:pic>
          <p:nvPicPr>
            <p:cNvPr id="18" name="Imagen 17">
              <a:extLst>
                <a:ext uri="{FF2B5EF4-FFF2-40B4-BE49-F238E27FC236}">
                  <a16:creationId xmlns:a16="http://schemas.microsoft.com/office/drawing/2014/main" id="{7D7E9193-922E-FF4A-8719-E41F56C319CA}"/>
                </a:ext>
              </a:extLst>
            </p:cNvPr>
            <p:cNvPicPr>
              <a:picLocks noChangeAspect="1"/>
            </p:cNvPicPr>
            <p:nvPr/>
          </p:nvPicPr>
          <p:blipFill>
            <a:blip r:embed="rId6"/>
            <a:stretch>
              <a:fillRect/>
            </a:stretch>
          </p:blipFill>
          <p:spPr>
            <a:xfrm>
              <a:off x="3487404" y="2463101"/>
              <a:ext cx="984865" cy="984865"/>
            </a:xfrm>
            <a:prstGeom prst="rect">
              <a:avLst/>
            </a:prstGeom>
          </p:spPr>
        </p:pic>
        <p:sp>
          <p:nvSpPr>
            <p:cNvPr id="19" name="CuadroTexto 18">
              <a:extLst>
                <a:ext uri="{FF2B5EF4-FFF2-40B4-BE49-F238E27FC236}">
                  <a16:creationId xmlns:a16="http://schemas.microsoft.com/office/drawing/2014/main" id="{DA9970D7-DD0B-DE49-A803-9045AB52A2B2}"/>
                </a:ext>
              </a:extLst>
            </p:cNvPr>
            <p:cNvSpPr txBox="1"/>
            <p:nvPr/>
          </p:nvSpPr>
          <p:spPr>
            <a:xfrm>
              <a:off x="3496630" y="3281715"/>
              <a:ext cx="964050" cy="169277"/>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Sydney,Australia</a:t>
              </a:r>
            </a:p>
          </p:txBody>
        </p:sp>
      </p:grpSp>
      <p:grpSp>
        <p:nvGrpSpPr>
          <p:cNvPr id="20" name="Grupo 19">
            <a:extLst>
              <a:ext uri="{FF2B5EF4-FFF2-40B4-BE49-F238E27FC236}">
                <a16:creationId xmlns:a16="http://schemas.microsoft.com/office/drawing/2014/main" id="{3B3E0321-83CB-D74F-B44C-192AC88E0944}"/>
              </a:ext>
            </a:extLst>
          </p:cNvPr>
          <p:cNvGrpSpPr/>
          <p:nvPr/>
        </p:nvGrpSpPr>
        <p:grpSpPr>
          <a:xfrm>
            <a:off x="3766222" y="2600038"/>
            <a:ext cx="875217" cy="870559"/>
            <a:chOff x="4631786" y="2463101"/>
            <a:chExt cx="984866" cy="986058"/>
          </a:xfrm>
        </p:grpSpPr>
        <p:pic>
          <p:nvPicPr>
            <p:cNvPr id="21" name="Imagen 20">
              <a:extLst>
                <a:ext uri="{FF2B5EF4-FFF2-40B4-BE49-F238E27FC236}">
                  <a16:creationId xmlns:a16="http://schemas.microsoft.com/office/drawing/2014/main" id="{A5DCDCA1-4E6C-854D-BC6C-0E564311E422}"/>
                </a:ext>
              </a:extLst>
            </p:cNvPr>
            <p:cNvPicPr>
              <a:picLocks noChangeAspect="1"/>
            </p:cNvPicPr>
            <p:nvPr/>
          </p:nvPicPr>
          <p:blipFill>
            <a:blip r:embed="rId7"/>
            <a:stretch>
              <a:fillRect/>
            </a:stretch>
          </p:blipFill>
          <p:spPr>
            <a:xfrm>
              <a:off x="4631786" y="2463101"/>
              <a:ext cx="984866" cy="984866"/>
            </a:xfrm>
            <a:prstGeom prst="rect">
              <a:avLst/>
            </a:prstGeom>
          </p:spPr>
        </p:pic>
        <p:sp>
          <p:nvSpPr>
            <p:cNvPr id="22" name="CuadroTexto 21">
              <a:extLst>
                <a:ext uri="{FF2B5EF4-FFF2-40B4-BE49-F238E27FC236}">
                  <a16:creationId xmlns:a16="http://schemas.microsoft.com/office/drawing/2014/main" id="{D82A158D-F410-D346-A779-6AD4D6353A2C}"/>
                </a:ext>
              </a:extLst>
            </p:cNvPr>
            <p:cNvSpPr txBox="1"/>
            <p:nvPr/>
          </p:nvSpPr>
          <p:spPr>
            <a:xfrm>
              <a:off x="4631786" y="3279882"/>
              <a:ext cx="964050" cy="169277"/>
            </a:xfrm>
            <a:prstGeom prst="rect">
              <a:avLst/>
            </a:prstGeom>
            <a:noFill/>
          </p:spPr>
          <p:txBody>
            <a:bodyPr wrap="square" rtlCol="0">
              <a:spAutoFit/>
            </a:bodyPr>
            <a:lstStyle/>
            <a:p>
              <a:pPr marL="0" marR="0" lvl="0" indent="0" algn="ctr" defTabSz="500767" rtl="0" eaLnBrk="1" fontAlgn="auto" latinLnBrk="0" hangingPunct="1">
                <a:lnSpc>
                  <a:spcPct val="100000"/>
                </a:lnSpc>
                <a:spcBef>
                  <a:spcPts val="0"/>
                </a:spcBef>
                <a:spcAft>
                  <a:spcPts val="0"/>
                </a:spcAft>
                <a:buClrTx/>
                <a:buSzTx/>
                <a:buFontTx/>
                <a:buNone/>
                <a:tabLst/>
                <a:defRPr/>
              </a:pPr>
              <a:r>
                <a:rPr kumimoji="0" lang="es-CO"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Tokio, Japón</a:t>
              </a:r>
            </a:p>
          </p:txBody>
        </p:sp>
      </p:grpSp>
      <p:pic>
        <p:nvPicPr>
          <p:cNvPr id="28" name="Imagen 27" descr="Imagen que contiene imágenes prediseñadas&#10;&#10;Descripción generada automáticamente">
            <a:extLst>
              <a:ext uri="{FF2B5EF4-FFF2-40B4-BE49-F238E27FC236}">
                <a16:creationId xmlns:a16="http://schemas.microsoft.com/office/drawing/2014/main" id="{7E84B4B0-89C1-244A-9A42-0DA94DE69E36}"/>
              </a:ext>
            </a:extLst>
          </p:cNvPr>
          <p:cNvPicPr>
            <a:picLocks noChangeAspect="1"/>
          </p:cNvPicPr>
          <p:nvPr/>
        </p:nvPicPr>
        <p:blipFill>
          <a:blip r:embed="rId8"/>
          <a:stretch>
            <a:fillRect/>
          </a:stretch>
        </p:blipFill>
        <p:spPr>
          <a:xfrm>
            <a:off x="374334" y="975200"/>
            <a:ext cx="325430" cy="241201"/>
          </a:xfrm>
          <a:prstGeom prst="rect">
            <a:avLst/>
          </a:prstGeom>
        </p:spPr>
      </p:pic>
      <p:pic>
        <p:nvPicPr>
          <p:cNvPr id="30" name="Imagen 29">
            <a:extLst>
              <a:ext uri="{FF2B5EF4-FFF2-40B4-BE49-F238E27FC236}">
                <a16:creationId xmlns:a16="http://schemas.microsoft.com/office/drawing/2014/main" id="{37BF4DCE-27CD-4D48-B639-EC4B7BB7F71B}"/>
              </a:ext>
            </a:extLst>
          </p:cNvPr>
          <p:cNvPicPr>
            <a:picLocks noChangeAspect="1"/>
          </p:cNvPicPr>
          <p:nvPr/>
        </p:nvPicPr>
        <p:blipFill>
          <a:blip r:embed="rId9"/>
          <a:stretch>
            <a:fillRect/>
          </a:stretch>
        </p:blipFill>
        <p:spPr>
          <a:xfrm>
            <a:off x="340028" y="1313366"/>
            <a:ext cx="383566" cy="325919"/>
          </a:xfrm>
          <a:prstGeom prst="rect">
            <a:avLst/>
          </a:prstGeom>
        </p:spPr>
      </p:pic>
      <p:pic>
        <p:nvPicPr>
          <p:cNvPr id="35" name="Imagen 34">
            <a:extLst>
              <a:ext uri="{FF2B5EF4-FFF2-40B4-BE49-F238E27FC236}">
                <a16:creationId xmlns:a16="http://schemas.microsoft.com/office/drawing/2014/main" id="{B8534B1E-60AF-8C49-AA5A-1F2746DEC2CA}"/>
              </a:ext>
            </a:extLst>
          </p:cNvPr>
          <p:cNvPicPr>
            <a:picLocks noChangeAspect="1"/>
          </p:cNvPicPr>
          <p:nvPr/>
        </p:nvPicPr>
        <p:blipFill>
          <a:blip r:embed="rId10"/>
          <a:stretch>
            <a:fillRect/>
          </a:stretch>
        </p:blipFill>
        <p:spPr>
          <a:xfrm>
            <a:off x="340028" y="1718326"/>
            <a:ext cx="302379" cy="383973"/>
          </a:xfrm>
          <a:prstGeom prst="rect">
            <a:avLst/>
          </a:prstGeom>
        </p:spPr>
      </p:pic>
      <p:pic>
        <p:nvPicPr>
          <p:cNvPr id="36" name="Imagen 35">
            <a:extLst>
              <a:ext uri="{FF2B5EF4-FFF2-40B4-BE49-F238E27FC236}">
                <a16:creationId xmlns:a16="http://schemas.microsoft.com/office/drawing/2014/main" id="{3B70383B-8E0C-F349-B635-ADE18227DFC2}"/>
              </a:ext>
            </a:extLst>
          </p:cNvPr>
          <p:cNvPicPr>
            <a:picLocks noChangeAspect="1"/>
          </p:cNvPicPr>
          <p:nvPr/>
        </p:nvPicPr>
        <p:blipFill>
          <a:blip r:embed="rId11"/>
          <a:stretch>
            <a:fillRect/>
          </a:stretch>
        </p:blipFill>
        <p:spPr>
          <a:xfrm>
            <a:off x="250619" y="2161599"/>
            <a:ext cx="514191" cy="321369"/>
          </a:xfrm>
          <a:prstGeom prst="rect">
            <a:avLst/>
          </a:prstGeom>
        </p:spPr>
      </p:pic>
      <p:pic>
        <p:nvPicPr>
          <p:cNvPr id="37" name="Imagen 36">
            <a:extLst>
              <a:ext uri="{FF2B5EF4-FFF2-40B4-BE49-F238E27FC236}">
                <a16:creationId xmlns:a16="http://schemas.microsoft.com/office/drawing/2014/main" id="{6436D810-5C5A-594B-90D6-8FB0093D6400}"/>
              </a:ext>
            </a:extLst>
          </p:cNvPr>
          <p:cNvPicPr>
            <a:picLocks noChangeAspect="1"/>
          </p:cNvPicPr>
          <p:nvPr/>
        </p:nvPicPr>
        <p:blipFill>
          <a:blip r:embed="rId12"/>
          <a:stretch>
            <a:fillRect/>
          </a:stretch>
        </p:blipFill>
        <p:spPr>
          <a:xfrm>
            <a:off x="391998" y="2495020"/>
            <a:ext cx="290101" cy="319924"/>
          </a:xfrm>
          <a:prstGeom prst="rect">
            <a:avLst/>
          </a:prstGeom>
        </p:spPr>
      </p:pic>
      <p:pic>
        <p:nvPicPr>
          <p:cNvPr id="38" name="Imagen 37">
            <a:extLst>
              <a:ext uri="{FF2B5EF4-FFF2-40B4-BE49-F238E27FC236}">
                <a16:creationId xmlns:a16="http://schemas.microsoft.com/office/drawing/2014/main" id="{BA7382DF-D67E-ED4A-994E-987B8A047AAD}"/>
              </a:ext>
            </a:extLst>
          </p:cNvPr>
          <p:cNvPicPr>
            <a:picLocks noChangeAspect="1"/>
          </p:cNvPicPr>
          <p:nvPr/>
        </p:nvPicPr>
        <p:blipFill rotWithShape="1">
          <a:blip r:embed="rId13"/>
          <a:srcRect t="30417" b="26082"/>
          <a:stretch/>
        </p:blipFill>
        <p:spPr>
          <a:xfrm>
            <a:off x="340028" y="2843752"/>
            <a:ext cx="471307" cy="205022"/>
          </a:xfrm>
          <a:prstGeom prst="rect">
            <a:avLst/>
          </a:prstGeom>
        </p:spPr>
      </p:pic>
      <p:sp>
        <p:nvSpPr>
          <p:cNvPr id="26" name="CuadroTexto 7">
            <a:extLst>
              <a:ext uri="{FF2B5EF4-FFF2-40B4-BE49-F238E27FC236}">
                <a16:creationId xmlns:a16="http://schemas.microsoft.com/office/drawing/2014/main" id="{047F223F-D1E3-43BE-980B-B1F5385692AE}"/>
              </a:ext>
            </a:extLst>
          </p:cNvPr>
          <p:cNvSpPr txBox="1"/>
          <p:nvPr/>
        </p:nvSpPr>
        <p:spPr>
          <a:xfrm>
            <a:off x="-41674" y="-9084"/>
            <a:ext cx="6400799" cy="1232773"/>
          </a:xfrm>
          <a:prstGeom prst="rect">
            <a:avLst/>
          </a:prstGeom>
          <a:noFill/>
        </p:spPr>
        <p:txBody>
          <a:bodyPr wrap="square" rtlCol="0">
            <a:spAutoFit/>
          </a:bodyPr>
          <a:lstStyle/>
          <a:p>
            <a:pPr algn="ctr"/>
            <a:r>
              <a:rPr lang="es-CO" sz="2800" b="1" dirty="0">
                <a:solidFill>
                  <a:srgbClr val="7030A0"/>
                </a:solidFill>
                <a:latin typeface="Arial" panose="020B0604020202020204" pitchFamily="34" charset="0"/>
                <a:cs typeface="Arial" panose="020B0604020202020204" pitchFamily="34" charset="0"/>
              </a:rPr>
              <a:t>UNA TRAYECTORIA DE ÉXITO</a:t>
            </a:r>
          </a:p>
          <a:p>
            <a:pPr algn="ctr"/>
            <a:r>
              <a:rPr lang="es-CO" sz="1260" i="1" dirty="0">
                <a:solidFill>
                  <a:schemeClr val="tx1">
                    <a:lumMod val="50000"/>
                    <a:lumOff val="50000"/>
                  </a:schemeClr>
                </a:solidFill>
                <a:latin typeface="Arial" panose="020B0604020202020204" pitchFamily="34" charset="0"/>
                <a:cs typeface="Arial" panose="020B0604020202020204" pitchFamily="34" charset="0"/>
              </a:rPr>
              <a:t>Compañía de Venta directa #1 del Mundo en Servicios de </a:t>
            </a:r>
          </a:p>
          <a:p>
            <a:pPr algn="ctr"/>
            <a:r>
              <a:rPr lang="es-CO" sz="1260" i="1" dirty="0">
                <a:solidFill>
                  <a:schemeClr val="tx1">
                    <a:lumMod val="50000"/>
                    <a:lumOff val="50000"/>
                  </a:schemeClr>
                </a:solidFill>
                <a:latin typeface="Arial" panose="020B0604020202020204" pitchFamily="34" charset="0"/>
                <a:cs typeface="Arial" panose="020B0604020202020204" pitchFamily="34" charset="0"/>
              </a:rPr>
              <a:t>Telecomunicaciones, Electricidad y otros Servicios Esenciales</a:t>
            </a:r>
          </a:p>
          <a:p>
            <a:pPr algn="ctr"/>
            <a:endParaRPr lang="es-CO" sz="1470"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621" dirty="0"/>
          </a:p>
        </p:txBody>
      </p:sp>
    </p:spTree>
    <p:extLst>
      <p:ext uri="{BB962C8B-B14F-4D97-AF65-F5344CB8AC3E}">
        <p14:creationId xmlns:p14="http://schemas.microsoft.com/office/powerpoint/2010/main" val="4216812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0B6434-B7E9-4813-AAB6-08D012383B0A}"/>
              </a:ext>
            </a:extLst>
          </p:cNvPr>
          <p:cNvGrpSpPr/>
          <p:nvPr/>
        </p:nvGrpSpPr>
        <p:grpSpPr>
          <a:xfrm>
            <a:off x="530315" y="708147"/>
            <a:ext cx="105569" cy="292964"/>
            <a:chOff x="7808088" y="1117100"/>
            <a:chExt cx="132715" cy="368616"/>
          </a:xfrm>
          <a:solidFill>
            <a:srgbClr val="7030A0"/>
          </a:solidFill>
        </p:grpSpPr>
        <p:sp>
          <p:nvSpPr>
            <p:cNvPr id="5" name="object 69">
              <a:extLst>
                <a:ext uri="{FF2B5EF4-FFF2-40B4-BE49-F238E27FC236}">
                  <a16:creationId xmlns:a16="http://schemas.microsoft.com/office/drawing/2014/main" id="{FEAF1B86-03F3-44B9-B851-52EE5AE6EC95}"/>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6" name="object 70">
              <a:extLst>
                <a:ext uri="{FF2B5EF4-FFF2-40B4-BE49-F238E27FC236}">
                  <a16:creationId xmlns:a16="http://schemas.microsoft.com/office/drawing/2014/main" id="{FA664B0F-9356-41DC-B91E-61F870C60530}"/>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8" name="CuadroTexto 7">
            <a:extLst>
              <a:ext uri="{FF2B5EF4-FFF2-40B4-BE49-F238E27FC236}">
                <a16:creationId xmlns:a16="http://schemas.microsoft.com/office/drawing/2014/main" id="{5EB8F1BF-42D2-487B-9AC2-08B2ECE5C18A}"/>
              </a:ext>
            </a:extLst>
          </p:cNvPr>
          <p:cNvSpPr txBox="1">
            <a:spLocks noChangeArrowheads="1"/>
          </p:cNvSpPr>
          <p:nvPr/>
        </p:nvSpPr>
        <p:spPr bwMode="auto">
          <a:xfrm>
            <a:off x="1829452" y="667053"/>
            <a:ext cx="1362433"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$250,000</a:t>
            </a:r>
          </a:p>
        </p:txBody>
      </p:sp>
      <p:sp>
        <p:nvSpPr>
          <p:cNvPr id="9" name="object 56">
            <a:extLst>
              <a:ext uri="{FF2B5EF4-FFF2-40B4-BE49-F238E27FC236}">
                <a16:creationId xmlns:a16="http://schemas.microsoft.com/office/drawing/2014/main" id="{5D98E9EF-BDDB-464E-A214-5604E38685E7}"/>
              </a:ext>
            </a:extLst>
          </p:cNvPr>
          <p:cNvSpPr txBox="1"/>
          <p:nvPr/>
        </p:nvSpPr>
        <p:spPr>
          <a:xfrm>
            <a:off x="750912" y="691401"/>
            <a:ext cx="1026756" cy="161583"/>
          </a:xfrm>
          <a:prstGeom prst="rect">
            <a:avLst/>
          </a:prstGeom>
          <a:solidFill>
            <a:schemeClr val="bg1"/>
          </a:solidFill>
        </p:spPr>
        <p:txBody>
          <a:bodyPr vert="horz" wrap="square" lIns="0" tIns="0" rIns="0" bIns="0" rtlCol="0">
            <a:spAutoFit/>
          </a:bodyPr>
          <a:lstStyle/>
          <a:p>
            <a:pPr marL="8278" defTabSz="297644">
              <a:defRPr/>
            </a:pPr>
            <a:r>
              <a:rPr lang="en-US" sz="1050" b="1" spc="-6" dirty="0">
                <a:solidFill>
                  <a:srgbClr val="00B0F0"/>
                </a:solidFill>
                <a:latin typeface="Arial" panose="020B0604020202020204" pitchFamily="34" charset="0"/>
                <a:cs typeface="Arial" panose="020B0604020202020204" pitchFamily="34" charset="0"/>
              </a:rPr>
              <a:t>8 </a:t>
            </a:r>
            <a:r>
              <a:rPr lang="en-US" sz="1050" b="1" spc="-6" dirty="0" err="1">
                <a:solidFill>
                  <a:srgbClr val="00B0F0"/>
                </a:solidFill>
                <a:latin typeface="Arial" panose="020B0604020202020204" pitchFamily="34" charset="0"/>
                <a:cs typeface="Arial" panose="020B0604020202020204" pitchFamily="34" charset="0"/>
              </a:rPr>
              <a:t>clientes</a:t>
            </a:r>
            <a:r>
              <a:rPr lang="en-US" sz="1050" b="1" spc="-6" dirty="0">
                <a:solidFill>
                  <a:srgbClr val="00B0F0"/>
                </a:solidFill>
                <a:latin typeface="Arial" panose="020B0604020202020204" pitchFamily="34" charset="0"/>
                <a:cs typeface="Arial" panose="020B0604020202020204" pitchFamily="34" charset="0"/>
              </a:rPr>
              <a:t>*</a:t>
            </a:r>
            <a:endParaRPr lang="en-US" sz="1050" b="1" dirty="0">
              <a:solidFill>
                <a:srgbClr val="00B0F0"/>
              </a:solidFill>
              <a:latin typeface="Arial" panose="020B0604020202020204" pitchFamily="34" charset="0"/>
              <a:cs typeface="Arial" panose="020B0604020202020204" pitchFamily="34" charset="0"/>
            </a:endParaRPr>
          </a:p>
        </p:txBody>
      </p:sp>
      <p:pic>
        <p:nvPicPr>
          <p:cNvPr id="10" name="Imagen 7">
            <a:extLst>
              <a:ext uri="{FF2B5EF4-FFF2-40B4-BE49-F238E27FC236}">
                <a16:creationId xmlns:a16="http://schemas.microsoft.com/office/drawing/2014/main" id="{5D86FE6B-E583-4AAF-A7C3-41DC6E1D8C61}"/>
              </a:ext>
            </a:extLst>
          </p:cNvPr>
          <p:cNvPicPr>
            <a:picLocks noChangeAspect="1"/>
          </p:cNvPicPr>
          <p:nvPr/>
        </p:nvPicPr>
        <p:blipFill>
          <a:blip r:embed="rId2"/>
          <a:stretch>
            <a:fillRect/>
          </a:stretch>
        </p:blipFill>
        <p:spPr>
          <a:xfrm>
            <a:off x="1755405" y="617231"/>
            <a:ext cx="289850" cy="289850"/>
          </a:xfrm>
          <a:prstGeom prst="rect">
            <a:avLst/>
          </a:prstGeom>
        </p:spPr>
      </p:pic>
      <p:sp>
        <p:nvSpPr>
          <p:cNvPr id="12" name="object 56">
            <a:extLst>
              <a:ext uri="{FF2B5EF4-FFF2-40B4-BE49-F238E27FC236}">
                <a16:creationId xmlns:a16="http://schemas.microsoft.com/office/drawing/2014/main" id="{0F452DC7-85BA-4D0A-BB6A-B30EB40F508D}"/>
              </a:ext>
            </a:extLst>
          </p:cNvPr>
          <p:cNvSpPr txBox="1"/>
          <p:nvPr/>
        </p:nvSpPr>
        <p:spPr>
          <a:xfrm>
            <a:off x="4541865" y="741699"/>
            <a:ext cx="1086537" cy="158505"/>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a:t>
            </a:r>
            <a:r>
              <a:rPr lang="en-US" sz="1030" b="1" spc="-6" dirty="0">
                <a:solidFill>
                  <a:srgbClr val="231F20"/>
                </a:solidFill>
                <a:latin typeface="Arial" panose="020B0604020202020204" pitchFamily="34" charset="0"/>
                <a:cs typeface="Arial" panose="020B0604020202020204" pitchFamily="34" charset="0"/>
              </a:rPr>
              <a:t>QBL</a:t>
            </a:r>
            <a:endParaRPr lang="en-US" sz="982" b="1" spc="-6" dirty="0">
              <a:solidFill>
                <a:srgbClr val="231F20"/>
              </a:solidFill>
              <a:latin typeface="Arial" panose="020B0604020202020204" pitchFamily="34" charset="0"/>
              <a:cs typeface="Arial" panose="020B0604020202020204" pitchFamily="34" charset="0"/>
            </a:endParaRPr>
          </a:p>
        </p:txBody>
      </p:sp>
      <p:pic>
        <p:nvPicPr>
          <p:cNvPr id="14" name="Imagen 26">
            <a:extLst>
              <a:ext uri="{FF2B5EF4-FFF2-40B4-BE49-F238E27FC236}">
                <a16:creationId xmlns:a16="http://schemas.microsoft.com/office/drawing/2014/main" id="{F74B9816-B80E-49C0-A7E7-DE18EFF6DA58}"/>
              </a:ext>
            </a:extLst>
          </p:cNvPr>
          <p:cNvPicPr>
            <a:picLocks noChangeAspect="1"/>
          </p:cNvPicPr>
          <p:nvPr/>
        </p:nvPicPr>
        <p:blipFill>
          <a:blip r:embed="rId3"/>
          <a:stretch>
            <a:fillRect/>
          </a:stretch>
        </p:blipFill>
        <p:spPr>
          <a:xfrm>
            <a:off x="1463479" y="654540"/>
            <a:ext cx="334622" cy="215994"/>
          </a:xfrm>
          <a:prstGeom prst="rect">
            <a:avLst/>
          </a:prstGeom>
        </p:spPr>
      </p:pic>
      <p:sp>
        <p:nvSpPr>
          <p:cNvPr id="15" name="object 56">
            <a:extLst>
              <a:ext uri="{FF2B5EF4-FFF2-40B4-BE49-F238E27FC236}">
                <a16:creationId xmlns:a16="http://schemas.microsoft.com/office/drawing/2014/main" id="{B6078A87-1776-41A8-B807-610D30484B3C}"/>
              </a:ext>
            </a:extLst>
          </p:cNvPr>
          <p:cNvSpPr txBox="1"/>
          <p:nvPr/>
        </p:nvSpPr>
        <p:spPr>
          <a:xfrm>
            <a:off x="750913" y="880379"/>
            <a:ext cx="712567" cy="161583"/>
          </a:xfrm>
          <a:prstGeom prst="rect">
            <a:avLst/>
          </a:prstGeom>
          <a:solidFill>
            <a:schemeClr val="bg1"/>
          </a:solidFill>
        </p:spPr>
        <p:txBody>
          <a:bodyPr vert="horz" wrap="square" lIns="0" tIns="0" rIns="0" bIns="0" rtlCol="0">
            <a:spAutoFit/>
          </a:bodyPr>
          <a:lstStyle/>
          <a:p>
            <a:pPr marL="8278" defTabSz="297644">
              <a:defRPr/>
            </a:pPr>
            <a:r>
              <a:rPr lang="en-US" sz="1050" b="1" spc="-6" dirty="0">
                <a:solidFill>
                  <a:srgbClr val="00B0F0"/>
                </a:solidFill>
                <a:latin typeface="Arial" panose="020B0604020202020204" pitchFamily="34" charset="0"/>
                <a:cs typeface="Arial" panose="020B0604020202020204" pitchFamily="34" charset="0"/>
              </a:rPr>
              <a:t>4 </a:t>
            </a:r>
            <a:r>
              <a:rPr lang="en-US" sz="1050" b="1" spc="-6" dirty="0" err="1">
                <a:solidFill>
                  <a:srgbClr val="00B0F0"/>
                </a:solidFill>
                <a:latin typeface="Arial" panose="020B0604020202020204" pitchFamily="34" charset="0"/>
                <a:cs typeface="Arial" panose="020B0604020202020204" pitchFamily="34" charset="0"/>
              </a:rPr>
              <a:t>clientes</a:t>
            </a:r>
            <a:r>
              <a:rPr lang="en-US" sz="1050" b="1" spc="-6" dirty="0">
                <a:solidFill>
                  <a:srgbClr val="00B0F0"/>
                </a:solidFill>
                <a:latin typeface="Arial" panose="020B0604020202020204" pitchFamily="34" charset="0"/>
                <a:cs typeface="Arial" panose="020B0604020202020204" pitchFamily="34" charset="0"/>
              </a:rPr>
              <a:t>*</a:t>
            </a:r>
            <a:endParaRPr lang="en-US" sz="1050" b="1" dirty="0">
              <a:solidFill>
                <a:srgbClr val="00B0F0"/>
              </a:solidFill>
              <a:latin typeface="Arial" panose="020B0604020202020204" pitchFamily="34" charset="0"/>
              <a:cs typeface="Arial" panose="020B0604020202020204" pitchFamily="34" charset="0"/>
            </a:endParaRPr>
          </a:p>
        </p:txBody>
      </p:sp>
      <p:sp>
        <p:nvSpPr>
          <p:cNvPr id="16" name="CuadroTexto 7">
            <a:extLst>
              <a:ext uri="{FF2B5EF4-FFF2-40B4-BE49-F238E27FC236}">
                <a16:creationId xmlns:a16="http://schemas.microsoft.com/office/drawing/2014/main" id="{CA59EA66-0BAE-4D98-92D1-0B4171CA90B5}"/>
              </a:ext>
            </a:extLst>
          </p:cNvPr>
          <p:cNvSpPr txBox="1">
            <a:spLocks noChangeArrowheads="1"/>
          </p:cNvSpPr>
          <p:nvPr/>
        </p:nvSpPr>
        <p:spPr bwMode="auto">
          <a:xfrm>
            <a:off x="1370759" y="900117"/>
            <a:ext cx="1187207" cy="2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223777">
              <a:spcBef>
                <a:spcPct val="0"/>
              </a:spcBef>
              <a:buNone/>
              <a:defRPr/>
            </a:pPr>
            <a:r>
              <a:rPr lang="es-ES_tradnl" altLang="es-MX" sz="842" dirty="0">
                <a:solidFill>
                  <a:srgbClr val="7030A0"/>
                </a:solidFill>
                <a:latin typeface="Arial" panose="020B0604020202020204" pitchFamily="34" charset="0"/>
                <a:ea typeface="Impact" panose="020B0806030902050204" pitchFamily="34" charset="0"/>
                <a:cs typeface="Arial" panose="020B0604020202020204" pitchFamily="34" charset="0"/>
              </a:rPr>
              <a:t>           WIFI</a:t>
            </a:r>
          </a:p>
        </p:txBody>
      </p:sp>
      <p:pic>
        <p:nvPicPr>
          <p:cNvPr id="17" name="Picture 16" descr="A close up of a logo&#10;&#10;Description generated with very high confidence">
            <a:extLst>
              <a:ext uri="{FF2B5EF4-FFF2-40B4-BE49-F238E27FC236}">
                <a16:creationId xmlns:a16="http://schemas.microsoft.com/office/drawing/2014/main" id="{C817B3B5-1A32-417E-8202-A3B7D94CE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465" y="928497"/>
            <a:ext cx="221547" cy="121316"/>
          </a:xfrm>
          <a:prstGeom prst="rect">
            <a:avLst/>
          </a:prstGeom>
        </p:spPr>
      </p:pic>
      <p:sp>
        <p:nvSpPr>
          <p:cNvPr id="18" name="CuadroTexto 7">
            <a:extLst>
              <a:ext uri="{FF2B5EF4-FFF2-40B4-BE49-F238E27FC236}">
                <a16:creationId xmlns:a16="http://schemas.microsoft.com/office/drawing/2014/main" id="{8A8A6C03-0AE2-44E9-A908-8D5BE0FC2909}"/>
              </a:ext>
            </a:extLst>
          </p:cNvPr>
          <p:cNvSpPr txBox="1">
            <a:spLocks noChangeArrowheads="1"/>
          </p:cNvSpPr>
          <p:nvPr/>
        </p:nvSpPr>
        <p:spPr bwMode="auto">
          <a:xfrm>
            <a:off x="1815380" y="878976"/>
            <a:ext cx="1362433"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$200,000</a:t>
            </a:r>
          </a:p>
        </p:txBody>
      </p:sp>
      <p:grpSp>
        <p:nvGrpSpPr>
          <p:cNvPr id="19" name="Group 18">
            <a:extLst>
              <a:ext uri="{FF2B5EF4-FFF2-40B4-BE49-F238E27FC236}">
                <a16:creationId xmlns:a16="http://schemas.microsoft.com/office/drawing/2014/main" id="{3A637F24-298B-4A7F-B446-67BC6D851DC3}"/>
              </a:ext>
            </a:extLst>
          </p:cNvPr>
          <p:cNvGrpSpPr/>
          <p:nvPr/>
        </p:nvGrpSpPr>
        <p:grpSpPr>
          <a:xfrm>
            <a:off x="706327" y="1330260"/>
            <a:ext cx="105569" cy="292964"/>
            <a:chOff x="7808088" y="1117100"/>
            <a:chExt cx="132715" cy="368616"/>
          </a:xfrm>
          <a:solidFill>
            <a:srgbClr val="7030A0"/>
          </a:solidFill>
        </p:grpSpPr>
        <p:sp>
          <p:nvSpPr>
            <p:cNvPr id="20" name="object 69">
              <a:extLst>
                <a:ext uri="{FF2B5EF4-FFF2-40B4-BE49-F238E27FC236}">
                  <a16:creationId xmlns:a16="http://schemas.microsoft.com/office/drawing/2014/main" id="{26B6E804-DA05-4B35-B2B3-A680A74C33A6}"/>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21" name="object 70">
              <a:extLst>
                <a:ext uri="{FF2B5EF4-FFF2-40B4-BE49-F238E27FC236}">
                  <a16:creationId xmlns:a16="http://schemas.microsoft.com/office/drawing/2014/main" id="{CC41265B-807F-4258-A5B0-29474C812226}"/>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22" name="Group 21">
            <a:extLst>
              <a:ext uri="{FF2B5EF4-FFF2-40B4-BE49-F238E27FC236}">
                <a16:creationId xmlns:a16="http://schemas.microsoft.com/office/drawing/2014/main" id="{3E2337A5-2014-4476-9C66-8179045201DB}"/>
              </a:ext>
            </a:extLst>
          </p:cNvPr>
          <p:cNvGrpSpPr/>
          <p:nvPr/>
        </p:nvGrpSpPr>
        <p:grpSpPr>
          <a:xfrm>
            <a:off x="386217" y="1330260"/>
            <a:ext cx="105569" cy="292964"/>
            <a:chOff x="7808088" y="1117100"/>
            <a:chExt cx="132715" cy="368616"/>
          </a:xfrm>
          <a:solidFill>
            <a:srgbClr val="7030A0"/>
          </a:solidFill>
        </p:grpSpPr>
        <p:sp>
          <p:nvSpPr>
            <p:cNvPr id="23" name="object 69">
              <a:extLst>
                <a:ext uri="{FF2B5EF4-FFF2-40B4-BE49-F238E27FC236}">
                  <a16:creationId xmlns:a16="http://schemas.microsoft.com/office/drawing/2014/main" id="{7C54FF7E-6C40-44CA-8592-48CA0EE05F38}"/>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24" name="object 70">
              <a:extLst>
                <a:ext uri="{FF2B5EF4-FFF2-40B4-BE49-F238E27FC236}">
                  <a16:creationId xmlns:a16="http://schemas.microsoft.com/office/drawing/2014/main" id="{E6AA9276-9A78-48CC-989C-A0E4FA745F1D}"/>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25" name="object 56">
            <a:extLst>
              <a:ext uri="{FF2B5EF4-FFF2-40B4-BE49-F238E27FC236}">
                <a16:creationId xmlns:a16="http://schemas.microsoft.com/office/drawing/2014/main" id="{B2EF8F70-FCBF-43C7-8B36-C61C801556DA}"/>
              </a:ext>
            </a:extLst>
          </p:cNvPr>
          <p:cNvSpPr txBox="1"/>
          <p:nvPr/>
        </p:nvSpPr>
        <p:spPr>
          <a:xfrm>
            <a:off x="274104" y="1675861"/>
            <a:ext cx="329795" cy="158505"/>
          </a:xfrm>
          <a:prstGeom prst="rect">
            <a:avLst/>
          </a:prstGeom>
        </p:spPr>
        <p:txBody>
          <a:bodyPr vert="horz" wrap="square" lIns="0" tIns="0" rIns="0" bIns="0" rtlCol="0">
            <a:spAutoFit/>
          </a:bodyPr>
          <a:lstStyle/>
          <a:p>
            <a:pPr marL="8278" defTabSz="297644">
              <a:defRPr/>
            </a:pPr>
            <a:r>
              <a:rPr lang="en-US" sz="1030" b="1" spc="-6" dirty="0">
                <a:solidFill>
                  <a:srgbClr val="231F20"/>
                </a:solidFill>
                <a:latin typeface="Arial" panose="020B0604020202020204" pitchFamily="34" charset="0"/>
                <a:cs typeface="Arial" panose="020B0604020202020204" pitchFamily="34" charset="0"/>
              </a:rPr>
              <a:t>QBL</a:t>
            </a:r>
            <a:endParaRPr lang="en-US" sz="982" b="1" spc="-6" dirty="0">
              <a:solidFill>
                <a:srgbClr val="231F20"/>
              </a:solidFill>
              <a:latin typeface="Arial" panose="020B0604020202020204" pitchFamily="34" charset="0"/>
              <a:cs typeface="Arial" panose="020B0604020202020204" pitchFamily="34" charset="0"/>
            </a:endParaRPr>
          </a:p>
        </p:txBody>
      </p:sp>
      <p:sp>
        <p:nvSpPr>
          <p:cNvPr id="26" name="object 56">
            <a:extLst>
              <a:ext uri="{FF2B5EF4-FFF2-40B4-BE49-F238E27FC236}">
                <a16:creationId xmlns:a16="http://schemas.microsoft.com/office/drawing/2014/main" id="{1A18007E-7F51-4869-BA09-DEAE8FA82017}"/>
              </a:ext>
            </a:extLst>
          </p:cNvPr>
          <p:cNvSpPr txBox="1"/>
          <p:nvPr/>
        </p:nvSpPr>
        <p:spPr>
          <a:xfrm>
            <a:off x="612099" y="1671470"/>
            <a:ext cx="329795" cy="158505"/>
          </a:xfrm>
          <a:prstGeom prst="rect">
            <a:avLst/>
          </a:prstGeom>
        </p:spPr>
        <p:txBody>
          <a:bodyPr vert="horz" wrap="square" lIns="0" tIns="0" rIns="0" bIns="0" rtlCol="0">
            <a:spAutoFit/>
          </a:bodyPr>
          <a:lstStyle/>
          <a:p>
            <a:pPr marL="8278" defTabSz="297644">
              <a:defRPr/>
            </a:pPr>
            <a:r>
              <a:rPr lang="en-US" sz="1030" b="1" spc="-6" dirty="0">
                <a:solidFill>
                  <a:srgbClr val="231F20"/>
                </a:solidFill>
                <a:latin typeface="Arial" panose="020B0604020202020204" pitchFamily="34" charset="0"/>
                <a:cs typeface="Arial" panose="020B0604020202020204" pitchFamily="34" charset="0"/>
              </a:rPr>
              <a:t>QBL</a:t>
            </a:r>
            <a:endParaRPr lang="en-US" sz="982" b="1" spc="-6" dirty="0">
              <a:solidFill>
                <a:srgbClr val="231F20"/>
              </a:solidFill>
              <a:latin typeface="Arial" panose="020B0604020202020204" pitchFamily="34" charset="0"/>
              <a:cs typeface="Arial" panose="020B0604020202020204" pitchFamily="34" charset="0"/>
            </a:endParaRPr>
          </a:p>
        </p:txBody>
      </p:sp>
      <p:sp>
        <p:nvSpPr>
          <p:cNvPr id="27" name="CuadroTexto 7">
            <a:extLst>
              <a:ext uri="{FF2B5EF4-FFF2-40B4-BE49-F238E27FC236}">
                <a16:creationId xmlns:a16="http://schemas.microsoft.com/office/drawing/2014/main" id="{B4CCBA4E-332E-44EA-B2BF-750141BC3256}"/>
              </a:ext>
            </a:extLst>
          </p:cNvPr>
          <p:cNvSpPr txBox="1">
            <a:spLocks noChangeArrowheads="1"/>
          </p:cNvSpPr>
          <p:nvPr/>
        </p:nvSpPr>
        <p:spPr bwMode="auto">
          <a:xfrm>
            <a:off x="1184722" y="1368867"/>
            <a:ext cx="136243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30 </a:t>
            </a:r>
            <a:r>
              <a:rPr lang="es-ES_tradnl" altLang="es-MX" sz="980" dirty="0" err="1">
                <a:solidFill>
                  <a:srgbClr val="A028B5"/>
                </a:solidFill>
                <a:latin typeface="Arial" panose="020B0604020202020204" pitchFamily="34" charset="0"/>
                <a:ea typeface="Impact" panose="020B0806030902050204" pitchFamily="34" charset="0"/>
                <a:cs typeface="Arial" panose="020B0604020202020204" pitchFamily="34" charset="0"/>
              </a:rPr>
              <a:t>dias</a:t>
            </a: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$800,000</a:t>
            </a:r>
          </a:p>
        </p:txBody>
      </p:sp>
      <p:sp>
        <p:nvSpPr>
          <p:cNvPr id="28" name="object 56">
            <a:extLst>
              <a:ext uri="{FF2B5EF4-FFF2-40B4-BE49-F238E27FC236}">
                <a16:creationId xmlns:a16="http://schemas.microsoft.com/office/drawing/2014/main" id="{70C8CE77-0FFC-4D29-A8FE-1822F3CBEA9D}"/>
              </a:ext>
            </a:extLst>
          </p:cNvPr>
          <p:cNvSpPr txBox="1"/>
          <p:nvPr/>
        </p:nvSpPr>
        <p:spPr>
          <a:xfrm>
            <a:off x="4541865" y="1353149"/>
            <a:ext cx="1086537" cy="151132"/>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ETT</a:t>
            </a:r>
          </a:p>
        </p:txBody>
      </p:sp>
      <p:sp>
        <p:nvSpPr>
          <p:cNvPr id="29" name="object 56">
            <a:extLst>
              <a:ext uri="{FF2B5EF4-FFF2-40B4-BE49-F238E27FC236}">
                <a16:creationId xmlns:a16="http://schemas.microsoft.com/office/drawing/2014/main" id="{D0AA064F-C7ED-4587-BE67-EDE912C80FDE}"/>
              </a:ext>
            </a:extLst>
          </p:cNvPr>
          <p:cNvSpPr txBox="1"/>
          <p:nvPr/>
        </p:nvSpPr>
        <p:spPr>
          <a:xfrm>
            <a:off x="294106" y="2442009"/>
            <a:ext cx="329796" cy="151132"/>
          </a:xfrm>
          <a:prstGeom prst="rect">
            <a:avLst/>
          </a:prstGeom>
        </p:spPr>
        <p:txBody>
          <a:bodyPr vert="horz" wrap="square" lIns="0" tIns="0" rIns="0" bIns="0" rtlCol="0">
            <a:spAutoFit/>
          </a:bodyPr>
          <a:lstStyle/>
          <a:p>
            <a:pPr marL="8278" defTabSz="297644">
              <a:defRPr/>
            </a:pPr>
            <a:r>
              <a:rPr lang="en-US" sz="982" b="1" spc="-6" dirty="0">
                <a:solidFill>
                  <a:srgbClr val="231F20"/>
                </a:solidFill>
                <a:latin typeface="Arial" panose="020B0604020202020204" pitchFamily="34" charset="0"/>
                <a:cs typeface="Arial" panose="020B0604020202020204" pitchFamily="34" charset="0"/>
              </a:rPr>
              <a:t>ETT</a:t>
            </a:r>
          </a:p>
        </p:txBody>
      </p:sp>
      <p:grpSp>
        <p:nvGrpSpPr>
          <p:cNvPr id="30" name="Group 29">
            <a:extLst>
              <a:ext uri="{FF2B5EF4-FFF2-40B4-BE49-F238E27FC236}">
                <a16:creationId xmlns:a16="http://schemas.microsoft.com/office/drawing/2014/main" id="{9B2F2A8A-2833-4AEC-A499-34533A0CE8C4}"/>
              </a:ext>
            </a:extLst>
          </p:cNvPr>
          <p:cNvGrpSpPr/>
          <p:nvPr/>
        </p:nvGrpSpPr>
        <p:grpSpPr>
          <a:xfrm>
            <a:off x="359451" y="2062028"/>
            <a:ext cx="105569" cy="292964"/>
            <a:chOff x="7808088" y="1117100"/>
            <a:chExt cx="132715" cy="368616"/>
          </a:xfrm>
          <a:solidFill>
            <a:srgbClr val="7030A0"/>
          </a:solidFill>
        </p:grpSpPr>
        <p:sp>
          <p:nvSpPr>
            <p:cNvPr id="31" name="object 69">
              <a:extLst>
                <a:ext uri="{FF2B5EF4-FFF2-40B4-BE49-F238E27FC236}">
                  <a16:creationId xmlns:a16="http://schemas.microsoft.com/office/drawing/2014/main" id="{8E03E8D4-D7D8-41E7-A25C-5BEE96BDDCF0}"/>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32" name="object 70">
              <a:extLst>
                <a:ext uri="{FF2B5EF4-FFF2-40B4-BE49-F238E27FC236}">
                  <a16:creationId xmlns:a16="http://schemas.microsoft.com/office/drawing/2014/main" id="{41D3A14A-DE5B-4267-881F-80B50320E56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33" name="Group 32">
            <a:extLst>
              <a:ext uri="{FF2B5EF4-FFF2-40B4-BE49-F238E27FC236}">
                <a16:creationId xmlns:a16="http://schemas.microsoft.com/office/drawing/2014/main" id="{C7A4D867-1855-40E8-9DCF-B17BF6F5B6E7}"/>
              </a:ext>
            </a:extLst>
          </p:cNvPr>
          <p:cNvGrpSpPr/>
          <p:nvPr/>
        </p:nvGrpSpPr>
        <p:grpSpPr>
          <a:xfrm>
            <a:off x="716932" y="2062028"/>
            <a:ext cx="105569" cy="292964"/>
            <a:chOff x="7808088" y="1117100"/>
            <a:chExt cx="132715" cy="368616"/>
          </a:xfrm>
          <a:solidFill>
            <a:srgbClr val="7030A0"/>
          </a:solidFill>
        </p:grpSpPr>
        <p:sp>
          <p:nvSpPr>
            <p:cNvPr id="34" name="object 69">
              <a:extLst>
                <a:ext uri="{FF2B5EF4-FFF2-40B4-BE49-F238E27FC236}">
                  <a16:creationId xmlns:a16="http://schemas.microsoft.com/office/drawing/2014/main" id="{AC1E5037-FCA6-4B8B-BCD7-9CE25D1185C8}"/>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35" name="object 70">
              <a:extLst>
                <a:ext uri="{FF2B5EF4-FFF2-40B4-BE49-F238E27FC236}">
                  <a16:creationId xmlns:a16="http://schemas.microsoft.com/office/drawing/2014/main" id="{82F6A18C-D8F9-44A8-A762-98B77A01FAA0}"/>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36" name="Group 35">
            <a:extLst>
              <a:ext uri="{FF2B5EF4-FFF2-40B4-BE49-F238E27FC236}">
                <a16:creationId xmlns:a16="http://schemas.microsoft.com/office/drawing/2014/main" id="{9FC9F792-0242-495A-984A-4E2308909E3A}"/>
              </a:ext>
            </a:extLst>
          </p:cNvPr>
          <p:cNvGrpSpPr/>
          <p:nvPr/>
        </p:nvGrpSpPr>
        <p:grpSpPr>
          <a:xfrm>
            <a:off x="1074414" y="2062028"/>
            <a:ext cx="105569" cy="292964"/>
            <a:chOff x="7808088" y="1117100"/>
            <a:chExt cx="132715" cy="368616"/>
          </a:xfrm>
          <a:solidFill>
            <a:srgbClr val="7030A0"/>
          </a:solidFill>
        </p:grpSpPr>
        <p:sp>
          <p:nvSpPr>
            <p:cNvPr id="37" name="object 69">
              <a:extLst>
                <a:ext uri="{FF2B5EF4-FFF2-40B4-BE49-F238E27FC236}">
                  <a16:creationId xmlns:a16="http://schemas.microsoft.com/office/drawing/2014/main" id="{696069FE-F25D-4ADD-A403-5A55F975D303}"/>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38" name="object 70">
              <a:extLst>
                <a:ext uri="{FF2B5EF4-FFF2-40B4-BE49-F238E27FC236}">
                  <a16:creationId xmlns:a16="http://schemas.microsoft.com/office/drawing/2014/main" id="{26418853-1C05-45E1-B805-3DEA36679CF8}"/>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39" name="object 56">
            <a:extLst>
              <a:ext uri="{FF2B5EF4-FFF2-40B4-BE49-F238E27FC236}">
                <a16:creationId xmlns:a16="http://schemas.microsoft.com/office/drawing/2014/main" id="{6CB677E0-1CE2-4C42-8C16-13A1BFC35A7E}"/>
              </a:ext>
            </a:extLst>
          </p:cNvPr>
          <p:cNvSpPr txBox="1"/>
          <p:nvPr/>
        </p:nvSpPr>
        <p:spPr>
          <a:xfrm>
            <a:off x="615104" y="2437947"/>
            <a:ext cx="329796" cy="151132"/>
          </a:xfrm>
          <a:prstGeom prst="rect">
            <a:avLst/>
          </a:prstGeom>
        </p:spPr>
        <p:txBody>
          <a:bodyPr vert="horz" wrap="square" lIns="0" tIns="0" rIns="0" bIns="0" rtlCol="0">
            <a:spAutoFit/>
          </a:bodyPr>
          <a:lstStyle/>
          <a:p>
            <a:pPr marL="8278" defTabSz="297644">
              <a:defRPr/>
            </a:pPr>
            <a:r>
              <a:rPr lang="en-US" sz="982" b="1" spc="-6" dirty="0">
                <a:solidFill>
                  <a:srgbClr val="231F20"/>
                </a:solidFill>
                <a:latin typeface="Arial" panose="020B0604020202020204" pitchFamily="34" charset="0"/>
                <a:cs typeface="Arial" panose="020B0604020202020204" pitchFamily="34" charset="0"/>
              </a:rPr>
              <a:t>ETT</a:t>
            </a:r>
          </a:p>
        </p:txBody>
      </p:sp>
      <p:sp>
        <p:nvSpPr>
          <p:cNvPr id="40" name="object 56">
            <a:extLst>
              <a:ext uri="{FF2B5EF4-FFF2-40B4-BE49-F238E27FC236}">
                <a16:creationId xmlns:a16="http://schemas.microsoft.com/office/drawing/2014/main" id="{CFE1A84C-CBB6-4A41-A18A-572DD76448C7}"/>
              </a:ext>
            </a:extLst>
          </p:cNvPr>
          <p:cNvSpPr txBox="1"/>
          <p:nvPr/>
        </p:nvSpPr>
        <p:spPr>
          <a:xfrm>
            <a:off x="962301" y="2437946"/>
            <a:ext cx="329796" cy="151132"/>
          </a:xfrm>
          <a:prstGeom prst="rect">
            <a:avLst/>
          </a:prstGeom>
        </p:spPr>
        <p:txBody>
          <a:bodyPr vert="horz" wrap="square" lIns="0" tIns="0" rIns="0" bIns="0" rtlCol="0">
            <a:spAutoFit/>
          </a:bodyPr>
          <a:lstStyle/>
          <a:p>
            <a:pPr marL="8278" defTabSz="297644">
              <a:defRPr/>
            </a:pPr>
            <a:r>
              <a:rPr lang="en-US" sz="982" b="1" spc="-6" dirty="0">
                <a:solidFill>
                  <a:srgbClr val="231F20"/>
                </a:solidFill>
                <a:latin typeface="Arial" panose="020B0604020202020204" pitchFamily="34" charset="0"/>
                <a:cs typeface="Arial" panose="020B0604020202020204" pitchFamily="34" charset="0"/>
              </a:rPr>
              <a:t>ETT</a:t>
            </a:r>
          </a:p>
        </p:txBody>
      </p:sp>
      <p:sp>
        <p:nvSpPr>
          <p:cNvPr id="41" name="CuadroTexto 7">
            <a:extLst>
              <a:ext uri="{FF2B5EF4-FFF2-40B4-BE49-F238E27FC236}">
                <a16:creationId xmlns:a16="http://schemas.microsoft.com/office/drawing/2014/main" id="{699D3C56-B00B-4C5D-95E3-28392A8BC209}"/>
              </a:ext>
            </a:extLst>
          </p:cNvPr>
          <p:cNvSpPr txBox="1">
            <a:spLocks noChangeArrowheads="1"/>
          </p:cNvSpPr>
          <p:nvPr/>
        </p:nvSpPr>
        <p:spPr bwMode="auto">
          <a:xfrm>
            <a:off x="1205192" y="2062027"/>
            <a:ext cx="136243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60 </a:t>
            </a:r>
            <a:r>
              <a:rPr lang="es-ES_tradnl" altLang="es-MX" sz="980" dirty="0" err="1">
                <a:solidFill>
                  <a:srgbClr val="A028B5"/>
                </a:solidFill>
                <a:latin typeface="Arial" panose="020B0604020202020204" pitchFamily="34" charset="0"/>
                <a:ea typeface="Impact" panose="020B0806030902050204" pitchFamily="34" charset="0"/>
                <a:cs typeface="Arial" panose="020B0604020202020204" pitchFamily="34" charset="0"/>
              </a:rPr>
              <a:t>dias</a:t>
            </a: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$5,000,000</a:t>
            </a:r>
          </a:p>
        </p:txBody>
      </p:sp>
      <p:sp>
        <p:nvSpPr>
          <p:cNvPr id="42" name="CuadroTexto 7">
            <a:extLst>
              <a:ext uri="{FF2B5EF4-FFF2-40B4-BE49-F238E27FC236}">
                <a16:creationId xmlns:a16="http://schemas.microsoft.com/office/drawing/2014/main" id="{79B5668E-80A4-4780-95D2-8AF85E8FB90E}"/>
              </a:ext>
            </a:extLst>
          </p:cNvPr>
          <p:cNvSpPr txBox="1">
            <a:spLocks noChangeArrowheads="1"/>
          </p:cNvSpPr>
          <p:nvPr/>
        </p:nvSpPr>
        <p:spPr bwMode="auto">
          <a:xfrm>
            <a:off x="2510668" y="2051576"/>
            <a:ext cx="136243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90 </a:t>
            </a:r>
            <a:r>
              <a:rPr lang="es-ES_tradnl" altLang="es-MX" sz="980" dirty="0" err="1">
                <a:solidFill>
                  <a:srgbClr val="A028B5"/>
                </a:solidFill>
                <a:latin typeface="Arial" panose="020B0604020202020204" pitchFamily="34" charset="0"/>
                <a:ea typeface="Impact" panose="020B0806030902050204" pitchFamily="34" charset="0"/>
                <a:cs typeface="Arial" panose="020B0604020202020204" pitchFamily="34" charset="0"/>
              </a:rPr>
              <a:t>dias</a:t>
            </a: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$3,000,000</a:t>
            </a:r>
          </a:p>
        </p:txBody>
      </p:sp>
      <p:sp>
        <p:nvSpPr>
          <p:cNvPr id="43" name="CuadroTexto 3">
            <a:extLst>
              <a:ext uri="{FF2B5EF4-FFF2-40B4-BE49-F238E27FC236}">
                <a16:creationId xmlns:a16="http://schemas.microsoft.com/office/drawing/2014/main" id="{3A0ADD89-7603-4745-A24D-9F8362BDB026}"/>
              </a:ext>
            </a:extLst>
          </p:cNvPr>
          <p:cNvSpPr txBox="1"/>
          <p:nvPr/>
        </p:nvSpPr>
        <p:spPr>
          <a:xfrm>
            <a:off x="47131" y="33496"/>
            <a:ext cx="6838485" cy="469809"/>
          </a:xfrm>
          <a:prstGeom prst="rect">
            <a:avLst/>
          </a:prstGeom>
          <a:noFill/>
        </p:spPr>
        <p:txBody>
          <a:bodyPr wrap="square" rtlCol="0">
            <a:spAutoFit/>
          </a:bodyPr>
          <a:lstStyle/>
          <a:p>
            <a:pPr algn="ctr" defTabSz="468571">
              <a:defRPr/>
            </a:pPr>
            <a:r>
              <a:rPr lang="es-CO" sz="1872" b="1" dirty="0">
                <a:solidFill>
                  <a:prstClr val="black">
                    <a:lumMod val="50000"/>
                    <a:lumOff val="50000"/>
                  </a:prstClr>
                </a:solidFill>
                <a:latin typeface="Arial" panose="020B0604020202020204" pitchFamily="34" charset="0"/>
                <a:cs typeface="Arial" panose="020B0604020202020204" pitchFamily="34" charset="0"/>
              </a:rPr>
              <a:t>GANA MAS DE $15.000.000 en bonos</a:t>
            </a:r>
            <a:r>
              <a:rPr lang="es-CO" sz="1872" b="1" dirty="0">
                <a:solidFill>
                  <a:srgbClr val="7030A0"/>
                </a:solidFill>
                <a:latin typeface="Arial" panose="020B0604020202020204" pitchFamily="34" charset="0"/>
                <a:cs typeface="Arial" panose="020B0604020202020204" pitchFamily="34" charset="0"/>
              </a:rPr>
              <a:t> de Arranque Rápido</a:t>
            </a:r>
            <a:endParaRPr lang="es-CO" sz="2246" b="1" dirty="0">
              <a:solidFill>
                <a:srgbClr val="7030A0"/>
              </a:solidFill>
              <a:latin typeface="Arial" panose="020B0604020202020204" pitchFamily="34" charset="0"/>
              <a:cs typeface="Arial" panose="020B0604020202020204" pitchFamily="34" charset="0"/>
            </a:endParaRPr>
          </a:p>
          <a:p>
            <a:pPr defTabSz="468571">
              <a:defRPr/>
            </a:pPr>
            <a:endParaRPr lang="es-CO" sz="581" dirty="0">
              <a:solidFill>
                <a:prstClr val="black"/>
              </a:solidFill>
              <a:latin typeface="Calibri" panose="020F0502020204030204"/>
            </a:endParaRPr>
          </a:p>
        </p:txBody>
      </p:sp>
      <p:sp>
        <p:nvSpPr>
          <p:cNvPr id="57" name="CuadroTexto 7">
            <a:extLst>
              <a:ext uri="{FF2B5EF4-FFF2-40B4-BE49-F238E27FC236}">
                <a16:creationId xmlns:a16="http://schemas.microsoft.com/office/drawing/2014/main" id="{40FF6D03-BA5D-4DA2-82CA-C92234A88617}"/>
              </a:ext>
            </a:extLst>
          </p:cNvPr>
          <p:cNvSpPr txBox="1">
            <a:spLocks noChangeArrowheads="1"/>
          </p:cNvSpPr>
          <p:nvPr/>
        </p:nvSpPr>
        <p:spPr bwMode="auto">
          <a:xfrm>
            <a:off x="1886408" y="2770133"/>
            <a:ext cx="136243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En 90 </a:t>
            </a:r>
            <a:r>
              <a:rPr lang="es-ES_tradnl" altLang="es-MX" sz="980" dirty="0" err="1">
                <a:solidFill>
                  <a:srgbClr val="A028B5"/>
                </a:solidFill>
                <a:latin typeface="Arial" panose="020B0604020202020204" pitchFamily="34" charset="0"/>
                <a:ea typeface="Impact" panose="020B0806030902050204" pitchFamily="34" charset="0"/>
                <a:cs typeface="Arial" panose="020B0604020202020204" pitchFamily="34" charset="0"/>
              </a:rPr>
              <a:t>dias</a:t>
            </a: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 </a:t>
            </a:r>
          </a:p>
          <a:p>
            <a:pPr algn="ctr" defTabSz="223777">
              <a:spcBef>
                <a:spcPct val="0"/>
              </a:spcBef>
              <a:buNone/>
              <a:defRPr/>
            </a:pPr>
            <a:r>
              <a:rPr lang="es-ES_tradnl" altLang="es-MX" sz="980" dirty="0">
                <a:solidFill>
                  <a:srgbClr val="A028B5"/>
                </a:solidFill>
                <a:latin typeface="Arial" panose="020B0604020202020204" pitchFamily="34" charset="0"/>
                <a:ea typeface="Impact" panose="020B0806030902050204" pitchFamily="34" charset="0"/>
                <a:cs typeface="Arial" panose="020B0604020202020204" pitchFamily="34" charset="0"/>
              </a:rPr>
              <a:t>Gana hasta $10,000,000</a:t>
            </a:r>
          </a:p>
        </p:txBody>
      </p:sp>
      <p:sp>
        <p:nvSpPr>
          <p:cNvPr id="58" name="object 56">
            <a:extLst>
              <a:ext uri="{FF2B5EF4-FFF2-40B4-BE49-F238E27FC236}">
                <a16:creationId xmlns:a16="http://schemas.microsoft.com/office/drawing/2014/main" id="{5B01F221-53B0-4B01-AF1E-C78547050C52}"/>
              </a:ext>
            </a:extLst>
          </p:cNvPr>
          <p:cNvSpPr txBox="1"/>
          <p:nvPr/>
        </p:nvSpPr>
        <p:spPr>
          <a:xfrm>
            <a:off x="4541865" y="2070482"/>
            <a:ext cx="1086537" cy="151132"/>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ETL</a:t>
            </a:r>
          </a:p>
        </p:txBody>
      </p:sp>
      <p:sp>
        <p:nvSpPr>
          <p:cNvPr id="59" name="object 56">
            <a:extLst>
              <a:ext uri="{FF2B5EF4-FFF2-40B4-BE49-F238E27FC236}">
                <a16:creationId xmlns:a16="http://schemas.microsoft.com/office/drawing/2014/main" id="{56543E29-65DA-4693-AE02-69492C18075E}"/>
              </a:ext>
            </a:extLst>
          </p:cNvPr>
          <p:cNvSpPr txBox="1"/>
          <p:nvPr/>
        </p:nvSpPr>
        <p:spPr>
          <a:xfrm>
            <a:off x="4541864" y="2694560"/>
            <a:ext cx="1086537" cy="151132"/>
          </a:xfrm>
          <a:prstGeom prst="rect">
            <a:avLst/>
          </a:prstGeom>
        </p:spPr>
        <p:txBody>
          <a:bodyPr vert="horz" wrap="square" lIns="0" tIns="0" rIns="0" bIns="0" rtlCol="0">
            <a:spAutoFit/>
          </a:bodyPr>
          <a:lstStyle/>
          <a:p>
            <a:pPr marL="8278" defTabSz="297644">
              <a:defRPr/>
            </a:pPr>
            <a:r>
              <a:rPr lang="es-MX" sz="982" b="1" spc="-6" dirty="0">
                <a:solidFill>
                  <a:srgbClr val="231F20"/>
                </a:solidFill>
                <a:latin typeface="Arial" panose="020B0604020202020204" pitchFamily="34" charset="0"/>
                <a:cs typeface="Arial" panose="020B0604020202020204" pitchFamily="34" charset="0"/>
              </a:rPr>
              <a:t>Tú</a:t>
            </a:r>
            <a:r>
              <a:rPr lang="en-US" sz="982" b="1" spc="-6" dirty="0">
                <a:solidFill>
                  <a:srgbClr val="231F20"/>
                </a:solidFill>
                <a:latin typeface="Arial" panose="020B0604020202020204" pitchFamily="34" charset="0"/>
                <a:cs typeface="Arial" panose="020B0604020202020204" pitchFamily="34" charset="0"/>
              </a:rPr>
              <a:t> TC</a:t>
            </a:r>
          </a:p>
        </p:txBody>
      </p:sp>
      <p:pic>
        <p:nvPicPr>
          <p:cNvPr id="56" name="Imagen 19">
            <a:extLst>
              <a:ext uri="{FF2B5EF4-FFF2-40B4-BE49-F238E27FC236}">
                <a16:creationId xmlns:a16="http://schemas.microsoft.com/office/drawing/2014/main" id="{95406D28-7F1B-425B-A5CD-4CDB0D4A7ACE}"/>
              </a:ext>
            </a:extLst>
          </p:cNvPr>
          <p:cNvPicPr>
            <a:picLocks noChangeAspect="1"/>
          </p:cNvPicPr>
          <p:nvPr/>
        </p:nvPicPr>
        <p:blipFill>
          <a:blip r:embed="rId5"/>
          <a:stretch>
            <a:fillRect/>
          </a:stretch>
        </p:blipFill>
        <p:spPr>
          <a:xfrm>
            <a:off x="5988722" y="392528"/>
            <a:ext cx="592892" cy="631238"/>
          </a:xfrm>
          <a:prstGeom prst="rect">
            <a:avLst/>
          </a:prstGeom>
        </p:spPr>
      </p:pic>
      <p:sp>
        <p:nvSpPr>
          <p:cNvPr id="60" name="object 56">
            <a:extLst>
              <a:ext uri="{FF2B5EF4-FFF2-40B4-BE49-F238E27FC236}">
                <a16:creationId xmlns:a16="http://schemas.microsoft.com/office/drawing/2014/main" id="{11D94EF0-C45B-480B-9A07-5BC5156C5CDF}"/>
              </a:ext>
            </a:extLst>
          </p:cNvPr>
          <p:cNvSpPr txBox="1"/>
          <p:nvPr/>
        </p:nvSpPr>
        <p:spPr>
          <a:xfrm>
            <a:off x="450949" y="3411893"/>
            <a:ext cx="5708551" cy="105413"/>
          </a:xfrm>
          <a:prstGeom prst="rect">
            <a:avLst/>
          </a:prstGeom>
          <a:solidFill>
            <a:schemeClr val="bg1"/>
          </a:solidFill>
        </p:spPr>
        <p:txBody>
          <a:bodyPr vert="horz" wrap="square" lIns="0" tIns="0" rIns="0" bIns="0" rtlCol="0">
            <a:spAutoFit/>
          </a:bodyPr>
          <a:lstStyle/>
          <a:p>
            <a:pPr marL="8278" defTabSz="297644">
              <a:defRPr/>
            </a:pPr>
            <a:r>
              <a:rPr lang="en-US" sz="685" b="1" spc="-6" dirty="0">
                <a:solidFill>
                  <a:srgbClr val="00B0F0"/>
                </a:solidFill>
                <a:latin typeface="Arial" panose="020B0604020202020204" pitchFamily="34" charset="0"/>
                <a:cs typeface="Arial" panose="020B0604020202020204" pitchFamily="34" charset="0"/>
              </a:rPr>
              <a:t>*</a:t>
            </a:r>
            <a:r>
              <a:rPr lang="en-US" sz="685" b="1" spc="-6" dirty="0" err="1">
                <a:solidFill>
                  <a:srgbClr val="00B0F0"/>
                </a:solidFill>
                <a:latin typeface="Arial" panose="020B0604020202020204" pitchFamily="34" charset="0"/>
                <a:cs typeface="Arial" panose="020B0604020202020204" pitchFamily="34" charset="0"/>
              </a:rPr>
              <a:t>clientes</a:t>
            </a:r>
            <a:r>
              <a:rPr lang="en-US" sz="685" b="1" spc="-6" dirty="0">
                <a:solidFill>
                  <a:srgbClr val="00B0F0"/>
                </a:solidFill>
                <a:latin typeface="Arial" panose="020B0604020202020204" pitchFamily="34" charset="0"/>
                <a:cs typeface="Arial" panose="020B0604020202020204" pitchFamily="34" charset="0"/>
              </a:rPr>
              <a:t> con </a:t>
            </a:r>
            <a:r>
              <a:rPr lang="en-US" sz="685" b="1" spc="-6" dirty="0" err="1">
                <a:solidFill>
                  <a:srgbClr val="00B0F0"/>
                </a:solidFill>
                <a:latin typeface="Arial" panose="020B0604020202020204" pitchFamily="34" charset="0"/>
                <a:cs typeface="Arial" panose="020B0604020202020204" pitchFamily="34" charset="0"/>
              </a:rPr>
              <a:t>consumo</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minimo</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mensual</a:t>
            </a:r>
            <a:r>
              <a:rPr lang="en-US" sz="685" b="1" spc="-6" dirty="0">
                <a:solidFill>
                  <a:srgbClr val="00B0F0"/>
                </a:solidFill>
                <a:latin typeface="Arial" panose="020B0604020202020204" pitchFamily="34" charset="0"/>
                <a:cs typeface="Arial" panose="020B0604020202020204" pitchFamily="34" charset="0"/>
              </a:rPr>
              <a:t> de $200 pesos mx.  </a:t>
            </a:r>
            <a:r>
              <a:rPr lang="en-US" sz="685" b="1" spc="-6" dirty="0" err="1">
                <a:solidFill>
                  <a:srgbClr val="00B0F0"/>
                </a:solidFill>
                <a:latin typeface="Arial" panose="020B0604020202020204" pitchFamily="34" charset="0"/>
                <a:cs typeface="Arial" panose="020B0604020202020204" pitchFamily="34" charset="0"/>
              </a:rPr>
              <a:t>Debes</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Mantener</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Clientes</a:t>
            </a:r>
            <a:r>
              <a:rPr lang="en-US" sz="685" b="1" spc="-6" dirty="0">
                <a:solidFill>
                  <a:srgbClr val="00B0F0"/>
                </a:solidFill>
                <a:latin typeface="Arial" panose="020B0604020202020204" pitchFamily="34" charset="0"/>
                <a:cs typeface="Arial" panose="020B0604020202020204" pitchFamily="34" charset="0"/>
              </a:rPr>
              <a:t> por </a:t>
            </a:r>
            <a:r>
              <a:rPr lang="en-US" sz="685" b="1" spc="-6" dirty="0" err="1">
                <a:solidFill>
                  <a:srgbClr val="00B0F0"/>
                </a:solidFill>
                <a:latin typeface="Arial" panose="020B0604020202020204" pitchFamily="34" charset="0"/>
                <a:cs typeface="Arial" panose="020B0604020202020204" pitchFamily="34" charset="0"/>
              </a:rPr>
              <a:t>minimo</a:t>
            </a:r>
            <a:r>
              <a:rPr lang="en-US" sz="685" b="1" spc="-6" dirty="0">
                <a:solidFill>
                  <a:srgbClr val="00B0F0"/>
                </a:solidFill>
                <a:latin typeface="Arial" panose="020B0604020202020204" pitchFamily="34" charset="0"/>
                <a:cs typeface="Arial" panose="020B0604020202020204" pitchFamily="34" charset="0"/>
              </a:rPr>
              <a:t> 30 </a:t>
            </a:r>
            <a:r>
              <a:rPr lang="en-US" sz="685" b="1" spc="-6" dirty="0" err="1">
                <a:solidFill>
                  <a:srgbClr val="00B0F0"/>
                </a:solidFill>
                <a:latin typeface="Arial" panose="020B0604020202020204" pitchFamily="34" charset="0"/>
                <a:cs typeface="Arial" panose="020B0604020202020204" pitchFamily="34" charset="0"/>
              </a:rPr>
              <a:t>dias</a:t>
            </a:r>
            <a:r>
              <a:rPr lang="en-US" sz="685" b="1" spc="-6" dirty="0">
                <a:solidFill>
                  <a:srgbClr val="00B0F0"/>
                </a:solidFill>
                <a:latin typeface="Arial" panose="020B0604020202020204" pitchFamily="34" charset="0"/>
                <a:cs typeface="Arial" panose="020B0604020202020204" pitchFamily="34" charset="0"/>
              </a:rPr>
              <a:t>.  Por 3 </a:t>
            </a:r>
            <a:r>
              <a:rPr lang="en-US" sz="685" b="1" spc="-6" dirty="0" err="1">
                <a:solidFill>
                  <a:srgbClr val="00B0F0"/>
                </a:solidFill>
                <a:latin typeface="Arial" panose="020B0604020202020204" pitchFamily="34" charset="0"/>
                <a:cs typeface="Arial" panose="020B0604020202020204" pitchFamily="34" charset="0"/>
              </a:rPr>
              <a:t>mese</a:t>
            </a:r>
            <a:r>
              <a:rPr lang="en-US" sz="685" b="1" spc="-6" dirty="0">
                <a:solidFill>
                  <a:srgbClr val="00B0F0"/>
                </a:solidFill>
                <a:latin typeface="Arial" panose="020B0604020202020204" pitchFamily="34" charset="0"/>
                <a:cs typeface="Arial" panose="020B0604020202020204" pitchFamily="34" charset="0"/>
              </a:rPr>
              <a:t> </a:t>
            </a:r>
            <a:r>
              <a:rPr lang="en-US" sz="685" b="1" spc="-6" dirty="0" err="1">
                <a:solidFill>
                  <a:srgbClr val="00B0F0"/>
                </a:solidFill>
                <a:latin typeface="Arial" panose="020B0604020202020204" pitchFamily="34" charset="0"/>
                <a:cs typeface="Arial" panose="020B0604020202020204" pitchFamily="34" charset="0"/>
              </a:rPr>
              <a:t>en</a:t>
            </a:r>
            <a:r>
              <a:rPr lang="en-US" sz="685" b="1" spc="-6" dirty="0">
                <a:solidFill>
                  <a:srgbClr val="00B0F0"/>
                </a:solidFill>
                <a:latin typeface="Arial" panose="020B0604020202020204" pitchFamily="34" charset="0"/>
                <a:cs typeface="Arial" panose="020B0604020202020204" pitchFamily="34" charset="0"/>
              </a:rPr>
              <a:t> el </a:t>
            </a:r>
            <a:r>
              <a:rPr lang="en-US" sz="685" b="1" spc="-6" dirty="0" err="1">
                <a:solidFill>
                  <a:srgbClr val="00B0F0"/>
                </a:solidFill>
                <a:latin typeface="Arial" panose="020B0604020202020204" pitchFamily="34" charset="0"/>
                <a:cs typeface="Arial" panose="020B0604020202020204" pitchFamily="34" charset="0"/>
              </a:rPr>
              <a:t>caso</a:t>
            </a:r>
            <a:r>
              <a:rPr lang="en-US" sz="685" b="1" spc="-6" dirty="0">
                <a:solidFill>
                  <a:srgbClr val="00B0F0"/>
                </a:solidFill>
                <a:latin typeface="Arial" panose="020B0604020202020204" pitchFamily="34" charset="0"/>
                <a:cs typeface="Arial" panose="020B0604020202020204" pitchFamily="34" charset="0"/>
              </a:rPr>
              <a:t> de TC</a:t>
            </a:r>
            <a:endParaRPr lang="en-US" sz="685" b="1" dirty="0">
              <a:solidFill>
                <a:srgbClr val="00B0F0"/>
              </a:solidFill>
              <a:latin typeface="Arial" panose="020B0604020202020204" pitchFamily="34" charset="0"/>
              <a:cs typeface="Arial" panose="020B0604020202020204" pitchFamily="34" charset="0"/>
            </a:endParaRPr>
          </a:p>
        </p:txBody>
      </p:sp>
      <p:sp>
        <p:nvSpPr>
          <p:cNvPr id="61" name="object 56">
            <a:extLst>
              <a:ext uri="{FF2B5EF4-FFF2-40B4-BE49-F238E27FC236}">
                <a16:creationId xmlns:a16="http://schemas.microsoft.com/office/drawing/2014/main" id="{41858B9A-8E3B-4721-AB9E-02E71CA13568}"/>
              </a:ext>
            </a:extLst>
          </p:cNvPr>
          <p:cNvSpPr txBox="1"/>
          <p:nvPr/>
        </p:nvSpPr>
        <p:spPr>
          <a:xfrm>
            <a:off x="47131" y="3042515"/>
            <a:ext cx="535968" cy="276999"/>
          </a:xfrm>
          <a:prstGeom prst="rect">
            <a:avLst/>
          </a:prstGeom>
        </p:spPr>
        <p:txBody>
          <a:bodyPr vert="horz" wrap="square" lIns="0" tIns="0" rIns="0" bIns="0" rtlCol="0">
            <a:spAutoFit/>
          </a:bodyPr>
          <a:lstStyle/>
          <a:p>
            <a:pPr marL="8278" algn="ctr" defTabSz="297644">
              <a:defRPr/>
            </a:pPr>
            <a:r>
              <a:rPr lang="en-US" sz="900" b="1" spc="-6" dirty="0">
                <a:solidFill>
                  <a:srgbClr val="231F20"/>
                </a:solidFill>
                <a:latin typeface="Arial" panose="020B0604020202020204" pitchFamily="34" charset="0"/>
                <a:cs typeface="Arial" panose="020B0604020202020204" pitchFamily="34" charset="0"/>
              </a:rPr>
              <a:t>100 + </a:t>
            </a:r>
          </a:p>
          <a:p>
            <a:pPr marL="8278" algn="ctr" defTabSz="297644">
              <a:defRPr/>
            </a:pPr>
            <a:r>
              <a:rPr lang="en-US" sz="900" b="1" spc="-6" dirty="0" err="1">
                <a:solidFill>
                  <a:srgbClr val="231F20"/>
                </a:solidFill>
                <a:latin typeface="Arial" panose="020B0604020202020204" pitchFamily="34" charset="0"/>
                <a:cs typeface="Arial" panose="020B0604020202020204" pitchFamily="34" charset="0"/>
              </a:rPr>
              <a:t>clientes</a:t>
            </a:r>
            <a:endParaRPr lang="en-US" sz="900" b="1" spc="-6" dirty="0">
              <a:solidFill>
                <a:srgbClr val="231F20"/>
              </a:solidFill>
              <a:latin typeface="Arial" panose="020B0604020202020204"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B8A50B89-4096-4FAA-B5B5-855B606F3830}"/>
              </a:ext>
            </a:extLst>
          </p:cNvPr>
          <p:cNvGrpSpPr/>
          <p:nvPr/>
        </p:nvGrpSpPr>
        <p:grpSpPr>
          <a:xfrm>
            <a:off x="359451" y="2731526"/>
            <a:ext cx="105569" cy="292964"/>
            <a:chOff x="7808088" y="1117100"/>
            <a:chExt cx="132715" cy="368616"/>
          </a:xfrm>
          <a:solidFill>
            <a:srgbClr val="7030A0"/>
          </a:solidFill>
        </p:grpSpPr>
        <p:sp>
          <p:nvSpPr>
            <p:cNvPr id="63" name="object 69">
              <a:extLst>
                <a:ext uri="{FF2B5EF4-FFF2-40B4-BE49-F238E27FC236}">
                  <a16:creationId xmlns:a16="http://schemas.microsoft.com/office/drawing/2014/main" id="{84C6FCEE-4FDB-4C18-A404-751780F64210}"/>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64" name="object 70">
              <a:extLst>
                <a:ext uri="{FF2B5EF4-FFF2-40B4-BE49-F238E27FC236}">
                  <a16:creationId xmlns:a16="http://schemas.microsoft.com/office/drawing/2014/main" id="{52996F9E-5E98-4485-B39F-94108B1ACA70}"/>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65" name="Group 64">
            <a:extLst>
              <a:ext uri="{FF2B5EF4-FFF2-40B4-BE49-F238E27FC236}">
                <a16:creationId xmlns:a16="http://schemas.microsoft.com/office/drawing/2014/main" id="{0A759562-2F89-4C1A-A405-63278C578BAC}"/>
              </a:ext>
            </a:extLst>
          </p:cNvPr>
          <p:cNvGrpSpPr/>
          <p:nvPr/>
        </p:nvGrpSpPr>
        <p:grpSpPr>
          <a:xfrm>
            <a:off x="776996" y="2731526"/>
            <a:ext cx="105569" cy="292964"/>
            <a:chOff x="7808088" y="1117100"/>
            <a:chExt cx="132715" cy="368616"/>
          </a:xfrm>
          <a:solidFill>
            <a:srgbClr val="7030A0"/>
          </a:solidFill>
        </p:grpSpPr>
        <p:sp>
          <p:nvSpPr>
            <p:cNvPr id="66" name="object 69">
              <a:extLst>
                <a:ext uri="{FF2B5EF4-FFF2-40B4-BE49-F238E27FC236}">
                  <a16:creationId xmlns:a16="http://schemas.microsoft.com/office/drawing/2014/main" id="{E23A68D8-31F3-4305-9A02-26F93A12253B}"/>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67" name="object 70">
              <a:extLst>
                <a:ext uri="{FF2B5EF4-FFF2-40B4-BE49-F238E27FC236}">
                  <a16:creationId xmlns:a16="http://schemas.microsoft.com/office/drawing/2014/main" id="{8C5A935E-CB8E-4595-9261-0E390A1450FF}"/>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grpSp>
        <p:nvGrpSpPr>
          <p:cNvPr id="68" name="Group 67">
            <a:extLst>
              <a:ext uri="{FF2B5EF4-FFF2-40B4-BE49-F238E27FC236}">
                <a16:creationId xmlns:a16="http://schemas.microsoft.com/office/drawing/2014/main" id="{327B0680-8B15-4A45-9350-EF618AFE7BF2}"/>
              </a:ext>
            </a:extLst>
          </p:cNvPr>
          <p:cNvGrpSpPr/>
          <p:nvPr/>
        </p:nvGrpSpPr>
        <p:grpSpPr>
          <a:xfrm>
            <a:off x="1265190" y="2718733"/>
            <a:ext cx="105569" cy="292964"/>
            <a:chOff x="7808088" y="1117100"/>
            <a:chExt cx="132715" cy="368616"/>
          </a:xfrm>
          <a:solidFill>
            <a:srgbClr val="7030A0"/>
          </a:solidFill>
        </p:grpSpPr>
        <p:sp>
          <p:nvSpPr>
            <p:cNvPr id="69" name="object 69">
              <a:extLst>
                <a:ext uri="{FF2B5EF4-FFF2-40B4-BE49-F238E27FC236}">
                  <a16:creationId xmlns:a16="http://schemas.microsoft.com/office/drawing/2014/main" id="{1C523C50-B307-4251-8CBC-04B1273555B7}"/>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297644">
                <a:defRPr/>
              </a:pPr>
              <a:endParaRPr sz="1172" dirty="0">
                <a:solidFill>
                  <a:prstClr val="black"/>
                </a:solidFill>
                <a:latin typeface="Calibri"/>
              </a:endParaRPr>
            </a:p>
          </p:txBody>
        </p:sp>
        <p:sp>
          <p:nvSpPr>
            <p:cNvPr id="70" name="object 70">
              <a:extLst>
                <a:ext uri="{FF2B5EF4-FFF2-40B4-BE49-F238E27FC236}">
                  <a16:creationId xmlns:a16="http://schemas.microsoft.com/office/drawing/2014/main" id="{93BFB002-9106-4B32-BFE3-04185D86146A}"/>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297644">
                <a:defRPr/>
              </a:pPr>
              <a:endParaRPr sz="1172">
                <a:solidFill>
                  <a:prstClr val="black"/>
                </a:solidFill>
                <a:latin typeface="Calibri"/>
              </a:endParaRPr>
            </a:p>
          </p:txBody>
        </p:sp>
      </p:grpSp>
      <p:sp>
        <p:nvSpPr>
          <p:cNvPr id="71" name="object 56">
            <a:extLst>
              <a:ext uri="{FF2B5EF4-FFF2-40B4-BE49-F238E27FC236}">
                <a16:creationId xmlns:a16="http://schemas.microsoft.com/office/drawing/2014/main" id="{A690FDF8-8E3F-42A1-8A9D-A8AF0B6684D6}"/>
              </a:ext>
            </a:extLst>
          </p:cNvPr>
          <p:cNvSpPr txBox="1"/>
          <p:nvPr/>
        </p:nvSpPr>
        <p:spPr>
          <a:xfrm>
            <a:off x="571228" y="3049653"/>
            <a:ext cx="535968" cy="276999"/>
          </a:xfrm>
          <a:prstGeom prst="rect">
            <a:avLst/>
          </a:prstGeom>
        </p:spPr>
        <p:txBody>
          <a:bodyPr vert="horz" wrap="square" lIns="0" tIns="0" rIns="0" bIns="0" rtlCol="0">
            <a:spAutoFit/>
          </a:bodyPr>
          <a:lstStyle/>
          <a:p>
            <a:pPr marL="8278" algn="ctr" defTabSz="297644">
              <a:defRPr/>
            </a:pPr>
            <a:r>
              <a:rPr lang="en-US" sz="900" b="1" spc="-6" dirty="0">
                <a:solidFill>
                  <a:srgbClr val="231F20"/>
                </a:solidFill>
                <a:latin typeface="Arial" panose="020B0604020202020204" pitchFamily="34" charset="0"/>
                <a:cs typeface="Arial" panose="020B0604020202020204" pitchFamily="34" charset="0"/>
              </a:rPr>
              <a:t>100 + </a:t>
            </a:r>
          </a:p>
          <a:p>
            <a:pPr marL="8278" algn="ctr" defTabSz="297644">
              <a:defRPr/>
            </a:pPr>
            <a:r>
              <a:rPr lang="en-US" sz="900" b="1" spc="-6" dirty="0" err="1">
                <a:solidFill>
                  <a:srgbClr val="231F20"/>
                </a:solidFill>
                <a:latin typeface="Arial" panose="020B0604020202020204" pitchFamily="34" charset="0"/>
                <a:cs typeface="Arial" panose="020B0604020202020204" pitchFamily="34" charset="0"/>
              </a:rPr>
              <a:t>clientes</a:t>
            </a:r>
            <a:endParaRPr lang="en-US" sz="900" b="1" spc="-6" dirty="0">
              <a:solidFill>
                <a:srgbClr val="231F20"/>
              </a:solidFill>
              <a:latin typeface="Arial" panose="020B0604020202020204" pitchFamily="34" charset="0"/>
              <a:cs typeface="Arial" panose="020B0604020202020204" pitchFamily="34" charset="0"/>
            </a:endParaRPr>
          </a:p>
        </p:txBody>
      </p:sp>
      <p:sp>
        <p:nvSpPr>
          <p:cNvPr id="72" name="object 56">
            <a:extLst>
              <a:ext uri="{FF2B5EF4-FFF2-40B4-BE49-F238E27FC236}">
                <a16:creationId xmlns:a16="http://schemas.microsoft.com/office/drawing/2014/main" id="{47E6C35C-EAD5-4DEE-9B33-D1E65473E20B}"/>
              </a:ext>
            </a:extLst>
          </p:cNvPr>
          <p:cNvSpPr txBox="1"/>
          <p:nvPr/>
        </p:nvSpPr>
        <p:spPr>
          <a:xfrm>
            <a:off x="1092616" y="3039307"/>
            <a:ext cx="535968" cy="276999"/>
          </a:xfrm>
          <a:prstGeom prst="rect">
            <a:avLst/>
          </a:prstGeom>
        </p:spPr>
        <p:txBody>
          <a:bodyPr vert="horz" wrap="square" lIns="0" tIns="0" rIns="0" bIns="0" rtlCol="0">
            <a:spAutoFit/>
          </a:bodyPr>
          <a:lstStyle/>
          <a:p>
            <a:pPr marL="8278" algn="ctr" defTabSz="297644">
              <a:defRPr/>
            </a:pPr>
            <a:r>
              <a:rPr lang="en-US" sz="900" b="1" spc="-6" dirty="0">
                <a:solidFill>
                  <a:srgbClr val="231F20"/>
                </a:solidFill>
                <a:latin typeface="Arial" panose="020B0604020202020204" pitchFamily="34" charset="0"/>
                <a:cs typeface="Arial" panose="020B0604020202020204" pitchFamily="34" charset="0"/>
              </a:rPr>
              <a:t>100 + </a:t>
            </a:r>
          </a:p>
          <a:p>
            <a:pPr marL="8278" algn="ctr" defTabSz="297644">
              <a:defRPr/>
            </a:pPr>
            <a:r>
              <a:rPr lang="en-US" sz="900" b="1" spc="-6" dirty="0" err="1">
                <a:solidFill>
                  <a:srgbClr val="231F20"/>
                </a:solidFill>
                <a:latin typeface="Arial" panose="020B0604020202020204" pitchFamily="34" charset="0"/>
                <a:cs typeface="Arial" panose="020B0604020202020204" pitchFamily="34" charset="0"/>
              </a:rPr>
              <a:t>clientes</a:t>
            </a:r>
            <a:endParaRPr lang="en-US" sz="982" b="1" spc="-6"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205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5" grpId="0" animBg="1"/>
      <p:bldP spid="16" grpId="0"/>
      <p:bldP spid="18" grpId="0"/>
      <p:bldP spid="25" grpId="0"/>
      <p:bldP spid="26" grpId="0"/>
      <p:bldP spid="27" grpId="0"/>
      <p:bldP spid="28" grpId="0"/>
      <p:bldP spid="29" grpId="0"/>
      <p:bldP spid="39" grpId="0"/>
      <p:bldP spid="40" grpId="0"/>
      <p:bldP spid="41" grpId="0"/>
      <p:bldP spid="42" grpId="0"/>
      <p:bldP spid="57" grpId="0"/>
      <p:bldP spid="58" grpId="0"/>
      <p:bldP spid="59" grpId="0"/>
      <p:bldP spid="61" grpId="0"/>
      <p:bldP spid="71" grpId="0"/>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1982" y="3353082"/>
            <a:ext cx="4066393" cy="221279"/>
          </a:xfrm>
          <a:prstGeom prst="rect">
            <a:avLst/>
          </a:prstGeom>
          <a:noFill/>
        </p:spPr>
        <p:txBody>
          <a:bodyPr wrap="square" rtlCol="0">
            <a:spAutoFit/>
          </a:bodyPr>
          <a:lstStyle/>
          <a:p>
            <a:r>
              <a:rPr lang="es-MX" sz="838" dirty="0"/>
              <a:t>Ver documentos sobre Bonos Promocionales para términos y condiciones</a:t>
            </a:r>
          </a:p>
        </p:txBody>
      </p:sp>
      <p:sp>
        <p:nvSpPr>
          <p:cNvPr id="74" name="CuadroTexto 3">
            <a:extLst>
              <a:ext uri="{FF2B5EF4-FFF2-40B4-BE49-F238E27FC236}">
                <a16:creationId xmlns:a16="http://schemas.microsoft.com/office/drawing/2014/main" id="{A12F8154-4C09-422C-A81A-AD886BD3BA4D}"/>
              </a:ext>
            </a:extLst>
          </p:cNvPr>
          <p:cNvSpPr txBox="1"/>
          <p:nvPr/>
        </p:nvSpPr>
        <p:spPr>
          <a:xfrm>
            <a:off x="-50107" y="156673"/>
            <a:ext cx="6304250" cy="400110"/>
          </a:xfrm>
          <a:prstGeom prst="rect">
            <a:avLst/>
          </a:prstGeom>
          <a:noFill/>
        </p:spPr>
        <p:txBody>
          <a:bodyPr wrap="square" rtlCol="0">
            <a:spAutoFit/>
          </a:bodyPr>
          <a:lstStyle/>
          <a:p>
            <a:pPr algn="ctr"/>
            <a:r>
              <a:rPr lang="es-CO" sz="2000" b="1" dirty="0">
                <a:solidFill>
                  <a:schemeClr val="tx1">
                    <a:lumMod val="50000"/>
                    <a:lumOff val="50000"/>
                  </a:schemeClr>
                </a:solidFill>
                <a:latin typeface="Arial" panose="020B0604020202020204" pitchFamily="34" charset="0"/>
                <a:cs typeface="Arial" panose="020B0604020202020204" pitchFamily="34" charset="0"/>
              </a:rPr>
              <a:t>Cientos de dólares </a:t>
            </a:r>
            <a:r>
              <a:rPr lang="es-CO" sz="2000" b="1" dirty="0">
                <a:solidFill>
                  <a:srgbClr val="7030A0"/>
                </a:solidFill>
                <a:latin typeface="Arial" panose="020B0604020202020204" pitchFamily="34" charset="0"/>
                <a:cs typeface="Arial" panose="020B0604020202020204" pitchFamily="34" charset="0"/>
              </a:rPr>
              <a:t>en bonos por adquirir clientes</a:t>
            </a:r>
            <a:endParaRPr lang="es-CO" sz="621" dirty="0"/>
          </a:p>
        </p:txBody>
      </p:sp>
      <p:pic>
        <p:nvPicPr>
          <p:cNvPr id="4" name="Picture 3" descr="A picture containing white&#10;&#10;Description automatically generated">
            <a:extLst>
              <a:ext uri="{FF2B5EF4-FFF2-40B4-BE49-F238E27FC236}">
                <a16:creationId xmlns:a16="http://schemas.microsoft.com/office/drawing/2014/main" id="{19E791D9-AEE2-4A33-8D4D-914980602867}"/>
              </a:ext>
            </a:extLst>
          </p:cNvPr>
          <p:cNvPicPr>
            <a:picLocks noChangeAspect="1"/>
          </p:cNvPicPr>
          <p:nvPr/>
        </p:nvPicPr>
        <p:blipFill>
          <a:blip r:embed="rId3"/>
          <a:stretch>
            <a:fillRect/>
          </a:stretch>
        </p:blipFill>
        <p:spPr>
          <a:xfrm>
            <a:off x="6244509" y="54759"/>
            <a:ext cx="573526" cy="573526"/>
          </a:xfrm>
          <a:prstGeom prst="rect">
            <a:avLst/>
          </a:prstGeom>
        </p:spPr>
      </p:pic>
      <p:grpSp>
        <p:nvGrpSpPr>
          <p:cNvPr id="126" name="Group 125">
            <a:extLst>
              <a:ext uri="{FF2B5EF4-FFF2-40B4-BE49-F238E27FC236}">
                <a16:creationId xmlns:a16="http://schemas.microsoft.com/office/drawing/2014/main" id="{7029ED25-6E71-4B13-BCD1-8BF300660698}"/>
              </a:ext>
            </a:extLst>
          </p:cNvPr>
          <p:cNvGrpSpPr/>
          <p:nvPr/>
        </p:nvGrpSpPr>
        <p:grpSpPr>
          <a:xfrm>
            <a:off x="251982" y="900362"/>
            <a:ext cx="393693" cy="840211"/>
            <a:chOff x="7808088" y="1117100"/>
            <a:chExt cx="132715" cy="368616"/>
          </a:xfrm>
          <a:solidFill>
            <a:srgbClr val="7030A0"/>
          </a:solidFill>
        </p:grpSpPr>
        <p:sp>
          <p:nvSpPr>
            <p:cNvPr id="127" name="object 69">
              <a:extLst>
                <a:ext uri="{FF2B5EF4-FFF2-40B4-BE49-F238E27FC236}">
                  <a16:creationId xmlns:a16="http://schemas.microsoft.com/office/drawing/2014/main" id="{CAAB36AA-0249-44CC-A9DF-D1AE93C0834F}"/>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318095">
                <a:defRPr/>
              </a:pPr>
              <a:endParaRPr sz="1253" dirty="0">
                <a:solidFill>
                  <a:prstClr val="black"/>
                </a:solidFill>
                <a:latin typeface="Calibri"/>
              </a:endParaRPr>
            </a:p>
          </p:txBody>
        </p:sp>
        <p:sp>
          <p:nvSpPr>
            <p:cNvPr id="129" name="object 70">
              <a:extLst>
                <a:ext uri="{FF2B5EF4-FFF2-40B4-BE49-F238E27FC236}">
                  <a16:creationId xmlns:a16="http://schemas.microsoft.com/office/drawing/2014/main" id="{582021B6-E292-469C-9D21-324901EE0D04}"/>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318095">
                <a:defRPr/>
              </a:pPr>
              <a:endParaRPr sz="1253">
                <a:solidFill>
                  <a:prstClr val="black"/>
                </a:solidFill>
                <a:latin typeface="Calibri"/>
              </a:endParaRPr>
            </a:p>
          </p:txBody>
        </p:sp>
      </p:grpSp>
      <p:sp>
        <p:nvSpPr>
          <p:cNvPr id="144" name="object 56">
            <a:extLst>
              <a:ext uri="{FF2B5EF4-FFF2-40B4-BE49-F238E27FC236}">
                <a16:creationId xmlns:a16="http://schemas.microsoft.com/office/drawing/2014/main" id="{99C37B4C-BC90-433C-B9E8-38FC0B98FEE9}"/>
              </a:ext>
            </a:extLst>
          </p:cNvPr>
          <p:cNvSpPr txBox="1"/>
          <p:nvPr/>
        </p:nvSpPr>
        <p:spPr>
          <a:xfrm>
            <a:off x="1154009" y="887191"/>
            <a:ext cx="2745197" cy="184666"/>
          </a:xfrm>
          <a:prstGeom prst="rect">
            <a:avLst/>
          </a:prstGeom>
          <a:solidFill>
            <a:schemeClr val="bg1"/>
          </a:solidFill>
        </p:spPr>
        <p:txBody>
          <a:bodyPr vert="horz" wrap="square" lIns="0" tIns="0" rIns="0" bIns="0" rtlCol="0">
            <a:spAutoFit/>
          </a:bodyPr>
          <a:lstStyle/>
          <a:p>
            <a:pPr marL="8847" defTabSz="318095">
              <a:defRPr/>
            </a:pPr>
            <a:r>
              <a:rPr lang="en-US" sz="1200" b="1" spc="-7" dirty="0">
                <a:solidFill>
                  <a:srgbClr val="00B0F0"/>
                </a:solidFill>
                <a:latin typeface="Arial" panose="020B0604020202020204" pitchFamily="34" charset="0"/>
                <a:cs typeface="Arial" panose="020B0604020202020204" pitchFamily="34" charset="0"/>
              </a:rPr>
              <a:t>POR TUS PRIMEROS 3 SERVICIOS</a:t>
            </a:r>
            <a:endParaRPr lang="en-US" sz="1200" b="1" dirty="0">
              <a:solidFill>
                <a:srgbClr val="00B0F0"/>
              </a:solidFill>
              <a:latin typeface="Arial" panose="020B0604020202020204" pitchFamily="34" charset="0"/>
              <a:cs typeface="Arial" panose="020B0604020202020204" pitchFamily="34" charset="0"/>
            </a:endParaRPr>
          </a:p>
        </p:txBody>
      </p:sp>
      <p:sp>
        <p:nvSpPr>
          <p:cNvPr id="145" name="CuadroTexto 7">
            <a:extLst>
              <a:ext uri="{FF2B5EF4-FFF2-40B4-BE49-F238E27FC236}">
                <a16:creationId xmlns:a16="http://schemas.microsoft.com/office/drawing/2014/main" id="{31F3F73B-0358-4FDD-B16F-4C6FBEC5336E}"/>
              </a:ext>
            </a:extLst>
          </p:cNvPr>
          <p:cNvSpPr txBox="1">
            <a:spLocks noChangeArrowheads="1"/>
          </p:cNvSpPr>
          <p:nvPr/>
        </p:nvSpPr>
        <p:spPr bwMode="auto">
          <a:xfrm>
            <a:off x="4754925" y="820488"/>
            <a:ext cx="1456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39152">
              <a:spcBef>
                <a:spcPct val="0"/>
              </a:spcBef>
              <a:buNone/>
              <a:defRPr/>
            </a:pPr>
            <a:r>
              <a:rPr lang="es-ES_tradnl" altLang="es-MX" sz="1400" dirty="0">
                <a:solidFill>
                  <a:srgbClr val="7030A0"/>
                </a:solidFill>
                <a:latin typeface="Arial" panose="020B0604020202020204" pitchFamily="34" charset="0"/>
                <a:ea typeface="Impact" panose="020B0806030902050204" pitchFamily="34" charset="0"/>
                <a:cs typeface="Arial" panose="020B0604020202020204" pitchFamily="34" charset="0"/>
              </a:rPr>
              <a:t>Gana $75 USD</a:t>
            </a:r>
            <a:r>
              <a:rPr lang="es-ES_tradnl" altLang="es-MX" sz="1050" dirty="0">
                <a:solidFill>
                  <a:srgbClr val="7030A0"/>
                </a:solidFill>
                <a:latin typeface="Arial" panose="020B0604020202020204" pitchFamily="34" charset="0"/>
                <a:ea typeface="Impact" panose="020B0806030902050204" pitchFamily="34" charset="0"/>
                <a:cs typeface="Arial" panose="020B0604020202020204" pitchFamily="34" charset="0"/>
              </a:rPr>
              <a:t> </a:t>
            </a:r>
          </a:p>
        </p:txBody>
      </p:sp>
      <p:sp>
        <p:nvSpPr>
          <p:cNvPr id="153" name="object 56">
            <a:extLst>
              <a:ext uri="{FF2B5EF4-FFF2-40B4-BE49-F238E27FC236}">
                <a16:creationId xmlns:a16="http://schemas.microsoft.com/office/drawing/2014/main" id="{7DA3FE36-6DE8-4812-B8AC-310BA11CABAD}"/>
              </a:ext>
            </a:extLst>
          </p:cNvPr>
          <p:cNvSpPr txBox="1"/>
          <p:nvPr/>
        </p:nvSpPr>
        <p:spPr>
          <a:xfrm>
            <a:off x="1154010" y="1320468"/>
            <a:ext cx="2632466" cy="184666"/>
          </a:xfrm>
          <a:prstGeom prst="rect">
            <a:avLst/>
          </a:prstGeom>
          <a:solidFill>
            <a:schemeClr val="bg1"/>
          </a:solidFill>
        </p:spPr>
        <p:txBody>
          <a:bodyPr vert="horz" wrap="square" lIns="0" tIns="0" rIns="0" bIns="0" rtlCol="0">
            <a:spAutoFit/>
          </a:bodyPr>
          <a:lstStyle/>
          <a:p>
            <a:pPr marL="8847" defTabSz="318095">
              <a:defRPr/>
            </a:pPr>
            <a:r>
              <a:rPr lang="en-US" sz="1200" b="1" spc="-7" dirty="0">
                <a:solidFill>
                  <a:srgbClr val="00B0F0"/>
                </a:solidFill>
                <a:latin typeface="Arial" panose="020B0604020202020204" pitchFamily="34" charset="0"/>
                <a:cs typeface="Arial" panose="020B0604020202020204" pitchFamily="34" charset="0"/>
              </a:rPr>
              <a:t>POR TUS PRIMEROS 5 SERVICIOS </a:t>
            </a:r>
            <a:endParaRPr lang="en-US" sz="1200" b="1" dirty="0">
              <a:solidFill>
                <a:srgbClr val="00B0F0"/>
              </a:solidFill>
              <a:latin typeface="Arial" panose="020B0604020202020204" pitchFamily="34" charset="0"/>
              <a:cs typeface="Arial" panose="020B0604020202020204" pitchFamily="34" charset="0"/>
            </a:endParaRPr>
          </a:p>
        </p:txBody>
      </p:sp>
      <p:sp>
        <p:nvSpPr>
          <p:cNvPr id="154" name="CuadroTexto 7">
            <a:extLst>
              <a:ext uri="{FF2B5EF4-FFF2-40B4-BE49-F238E27FC236}">
                <a16:creationId xmlns:a16="http://schemas.microsoft.com/office/drawing/2014/main" id="{756147E1-5E30-4292-BA5E-7483A3F7E750}"/>
              </a:ext>
            </a:extLst>
          </p:cNvPr>
          <p:cNvSpPr txBox="1">
            <a:spLocks noChangeArrowheads="1"/>
          </p:cNvSpPr>
          <p:nvPr/>
        </p:nvSpPr>
        <p:spPr bwMode="auto">
          <a:xfrm>
            <a:off x="4384486" y="1217231"/>
            <a:ext cx="2196909"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39152">
              <a:spcBef>
                <a:spcPct val="0"/>
              </a:spcBef>
              <a:buNone/>
              <a:defRPr/>
            </a:pPr>
            <a:r>
              <a:rPr lang="es-ES_tradnl" altLang="es-MX" sz="2000" dirty="0">
                <a:solidFill>
                  <a:srgbClr val="7030A0"/>
                </a:solidFill>
                <a:latin typeface="Arial" panose="020B0604020202020204" pitchFamily="34" charset="0"/>
                <a:ea typeface="Impact" panose="020B0806030902050204" pitchFamily="34" charset="0"/>
                <a:cs typeface="Arial" panose="020B0604020202020204" pitchFamily="34" charset="0"/>
              </a:rPr>
              <a:t>Gana $200 USD</a:t>
            </a:r>
          </a:p>
          <a:p>
            <a:pPr algn="ctr" defTabSz="239152">
              <a:spcBef>
                <a:spcPct val="0"/>
              </a:spcBef>
              <a:buNone/>
              <a:defRPr/>
            </a:pPr>
            <a:r>
              <a:rPr lang="es-ES_tradnl" altLang="es-MX" sz="1100" dirty="0">
                <a:solidFill>
                  <a:srgbClr val="A028B5"/>
                </a:solidFill>
                <a:latin typeface="Arial" panose="020B0604020202020204" pitchFamily="34" charset="0"/>
                <a:ea typeface="Impact" panose="020B0806030902050204" pitchFamily="34" charset="0"/>
                <a:cs typeface="Arial" panose="020B0604020202020204" pitchFamily="34" charset="0"/>
              </a:rPr>
              <a:t> </a:t>
            </a:r>
            <a:endParaRPr lang="es-ES_tradnl" altLang="es-MX" sz="800" dirty="0">
              <a:solidFill>
                <a:srgbClr val="A028B5"/>
              </a:solidFill>
              <a:latin typeface="Arial" panose="020B0604020202020204" pitchFamily="34" charset="0"/>
              <a:ea typeface="Impact" panose="020B0806030902050204" pitchFamily="34" charset="0"/>
              <a:cs typeface="Arial" panose="020B0604020202020204" pitchFamily="34" charset="0"/>
            </a:endParaRPr>
          </a:p>
        </p:txBody>
      </p:sp>
      <p:sp>
        <p:nvSpPr>
          <p:cNvPr id="155" name="CuadroTexto 7">
            <a:extLst>
              <a:ext uri="{FF2B5EF4-FFF2-40B4-BE49-F238E27FC236}">
                <a16:creationId xmlns:a16="http://schemas.microsoft.com/office/drawing/2014/main" id="{5A33A302-A22E-4991-A7B4-2CE8655D03C8}"/>
              </a:ext>
            </a:extLst>
          </p:cNvPr>
          <p:cNvSpPr txBox="1">
            <a:spLocks noChangeArrowheads="1"/>
          </p:cNvSpPr>
          <p:nvPr/>
        </p:nvSpPr>
        <p:spPr bwMode="auto">
          <a:xfrm>
            <a:off x="-509245" y="1883929"/>
            <a:ext cx="5958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39152">
              <a:spcBef>
                <a:spcPct val="0"/>
              </a:spcBef>
              <a:buNone/>
              <a:defRPr/>
            </a:pPr>
            <a:r>
              <a:rPr lang="es-ES_tradnl" altLang="es-MX" sz="1600" dirty="0">
                <a:solidFill>
                  <a:srgbClr val="00B0F0"/>
                </a:solidFill>
                <a:latin typeface="Arial" panose="020B0604020202020204" pitchFamily="34" charset="0"/>
                <a:ea typeface="Impact" panose="020B0806030902050204" pitchFamily="34" charset="0"/>
                <a:cs typeface="Arial" panose="020B0604020202020204" pitchFamily="34" charset="0"/>
              </a:rPr>
              <a:t>por cada 3 servicios adicionales </a:t>
            </a:r>
          </a:p>
          <a:p>
            <a:pPr algn="ctr" defTabSz="239152">
              <a:spcBef>
                <a:spcPct val="0"/>
              </a:spcBef>
              <a:buNone/>
              <a:defRPr/>
            </a:pPr>
            <a:r>
              <a:rPr lang="es-ES_tradnl" altLang="es-MX" sz="1600" dirty="0">
                <a:solidFill>
                  <a:srgbClr val="7030A0"/>
                </a:solidFill>
                <a:latin typeface="Arial" panose="020B0604020202020204" pitchFamily="34" charset="0"/>
                <a:ea typeface="Impact" panose="020B0806030902050204" pitchFamily="34" charset="0"/>
                <a:cs typeface="Arial" panose="020B0604020202020204" pitchFamily="34" charset="0"/>
              </a:rPr>
              <a:t>y así sucesivamente</a:t>
            </a:r>
          </a:p>
        </p:txBody>
      </p:sp>
      <p:sp>
        <p:nvSpPr>
          <p:cNvPr id="14" name="CuadroTexto 7">
            <a:extLst>
              <a:ext uri="{FF2B5EF4-FFF2-40B4-BE49-F238E27FC236}">
                <a16:creationId xmlns:a16="http://schemas.microsoft.com/office/drawing/2014/main" id="{1F3D68AD-F0DC-4C89-991B-69B0A8F2BC71}"/>
              </a:ext>
            </a:extLst>
          </p:cNvPr>
          <p:cNvSpPr txBox="1">
            <a:spLocks noChangeArrowheads="1"/>
          </p:cNvSpPr>
          <p:nvPr/>
        </p:nvSpPr>
        <p:spPr bwMode="auto">
          <a:xfrm>
            <a:off x="4391647" y="1909652"/>
            <a:ext cx="2196909"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39152">
              <a:spcBef>
                <a:spcPct val="0"/>
              </a:spcBef>
              <a:buNone/>
              <a:defRPr/>
            </a:pPr>
            <a:r>
              <a:rPr lang="es-ES_tradnl" altLang="es-MX" sz="2000" dirty="0">
                <a:solidFill>
                  <a:srgbClr val="7030A0"/>
                </a:solidFill>
                <a:latin typeface="Arial" panose="020B0604020202020204" pitchFamily="34" charset="0"/>
                <a:ea typeface="Impact" panose="020B0806030902050204" pitchFamily="34" charset="0"/>
                <a:cs typeface="Arial" panose="020B0604020202020204" pitchFamily="34" charset="0"/>
              </a:rPr>
              <a:t>Gana $200 USD</a:t>
            </a:r>
          </a:p>
          <a:p>
            <a:pPr algn="ctr" defTabSz="239152">
              <a:spcBef>
                <a:spcPct val="0"/>
              </a:spcBef>
              <a:buNone/>
              <a:defRPr/>
            </a:pPr>
            <a:r>
              <a:rPr lang="es-ES_tradnl" altLang="es-MX" sz="1100" dirty="0">
                <a:solidFill>
                  <a:srgbClr val="A028B5"/>
                </a:solidFill>
                <a:latin typeface="Arial" panose="020B0604020202020204" pitchFamily="34" charset="0"/>
                <a:ea typeface="Impact" panose="020B0806030902050204" pitchFamily="34" charset="0"/>
                <a:cs typeface="Arial" panose="020B0604020202020204" pitchFamily="34" charset="0"/>
              </a:rPr>
              <a:t> </a:t>
            </a:r>
            <a:endParaRPr lang="es-ES_tradnl" altLang="es-MX" sz="800" dirty="0">
              <a:solidFill>
                <a:srgbClr val="A028B5"/>
              </a:solidFill>
              <a:latin typeface="Arial" panose="020B0604020202020204" pitchFamily="34" charset="0"/>
              <a:ea typeface="Impact" panose="020B0806030902050204" pitchFamily="34" charset="0"/>
              <a:cs typeface="Arial" panose="020B0604020202020204" pitchFamily="34" charset="0"/>
            </a:endParaRPr>
          </a:p>
        </p:txBody>
      </p:sp>
    </p:spTree>
    <p:extLst>
      <p:ext uri="{BB962C8B-B14F-4D97-AF65-F5344CB8AC3E}">
        <p14:creationId xmlns:p14="http://schemas.microsoft.com/office/powerpoint/2010/main" val="15911283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7"/>
          <p:cNvSpPr txBox="1">
            <a:spLocks noChangeArrowheads="1"/>
          </p:cNvSpPr>
          <p:nvPr/>
        </p:nvSpPr>
        <p:spPr bwMode="auto">
          <a:xfrm>
            <a:off x="-317610" y="114074"/>
            <a:ext cx="6941930" cy="47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39583">
              <a:spcBef>
                <a:spcPct val="0"/>
              </a:spcBef>
              <a:buNone/>
              <a:defRPr/>
            </a:pPr>
            <a:r>
              <a:rPr lang="es-ES_tradnl" altLang="es-MX" sz="2515" dirty="0">
                <a:solidFill>
                  <a:schemeClr val="tx1">
                    <a:lumMod val="50000"/>
                    <a:lumOff val="50000"/>
                  </a:schemeClr>
                </a:solidFill>
                <a:latin typeface="Arial" panose="020B0604020202020204" pitchFamily="34" charset="0"/>
                <a:ea typeface="Arial Narrow" panose="020B0606020202030204" pitchFamily="34" charset="0"/>
                <a:cs typeface="Arial" panose="020B0604020202020204" pitchFamily="34" charset="0"/>
              </a:rPr>
              <a:t>FILTRA</a:t>
            </a:r>
            <a:r>
              <a:rPr lang="es-ES_tradnl" altLang="es-MX" sz="2515" dirty="0">
                <a:solidFill>
                  <a:srgbClr val="7030A0"/>
                </a:solidFill>
                <a:latin typeface="Arial" panose="020B0604020202020204" pitchFamily="34" charset="0"/>
                <a:ea typeface="Arial Narrow" panose="020B0606020202030204" pitchFamily="34" charset="0"/>
                <a:cs typeface="Arial" panose="020B0604020202020204" pitchFamily="34" charset="0"/>
              </a:rPr>
              <a:t> a TODOS tus CONTACTOS </a:t>
            </a:r>
            <a:r>
              <a:rPr lang="es-ES_tradnl" altLang="es-MX" sz="2358" dirty="0">
                <a:solidFill>
                  <a:srgbClr val="7030A0"/>
                </a:solidFill>
                <a:latin typeface="Arial" panose="020B0604020202020204" pitchFamily="34" charset="0"/>
                <a:ea typeface="Arial Narrow" panose="020B0606020202030204" pitchFamily="34" charset="0"/>
                <a:cs typeface="Arial" panose="020B0604020202020204" pitchFamily="34" charset="0"/>
              </a:rPr>
              <a:t>:</a:t>
            </a:r>
            <a:endParaRPr lang="es-ES_tradnl" altLang="es-MX" sz="1887" dirty="0">
              <a:solidFill>
                <a:srgbClr val="7030A0"/>
              </a:solidFill>
              <a:latin typeface="Arial" panose="020B0604020202020204" pitchFamily="34" charset="0"/>
              <a:ea typeface="Impact" panose="020B0806030902050204" pitchFamily="34" charset="0"/>
              <a:cs typeface="Arial" panose="020B0604020202020204" pitchFamily="34" charset="0"/>
            </a:endParaRPr>
          </a:p>
        </p:txBody>
      </p:sp>
      <p:sp>
        <p:nvSpPr>
          <p:cNvPr id="7" name="Title 1"/>
          <p:cNvSpPr txBox="1">
            <a:spLocks/>
          </p:cNvSpPr>
          <p:nvPr/>
        </p:nvSpPr>
        <p:spPr>
          <a:xfrm>
            <a:off x="1850371" y="2957157"/>
            <a:ext cx="3467115" cy="599036"/>
          </a:xfrm>
          <a:prstGeom prst="rect">
            <a:avLst/>
          </a:prstGeom>
        </p:spPr>
        <p:txBody>
          <a:bodyPr vert="horz" lIns="47923" tIns="23962" rIns="47923" bIns="23962"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79167"/>
            <a:r>
              <a:rPr lang="es-PR" sz="2515" dirty="0">
                <a:solidFill>
                  <a:schemeClr val="bg1">
                    <a:lumMod val="50000"/>
                  </a:schemeClr>
                </a:solidFill>
                <a:latin typeface="Century Gothic" panose="020B0502020202020204" pitchFamily="34" charset="0"/>
                <a:ea typeface="Geneva"/>
                <a:cs typeface="Arial" pitchFamily="34" charset="0"/>
              </a:rPr>
              <a:t>¡</a:t>
            </a:r>
            <a:r>
              <a:rPr lang="es-PR" sz="2515" b="1"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Arial" pitchFamily="34" charset="0"/>
              </a:rPr>
              <a:t>FILTRA, no convenzas</a:t>
            </a:r>
            <a:r>
              <a:rPr lang="es-PR" sz="2515"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Arial" pitchFamily="34" charset="0"/>
              </a:rPr>
              <a:t>!</a:t>
            </a:r>
            <a:endParaRPr lang="en-US" sz="2515"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Geneva"/>
            </a:endParaRPr>
          </a:p>
        </p:txBody>
      </p:sp>
      <p:sp>
        <p:nvSpPr>
          <p:cNvPr id="8" name="Rectangle 3"/>
          <p:cNvSpPr txBox="1">
            <a:spLocks noChangeArrowheads="1"/>
          </p:cNvSpPr>
          <p:nvPr/>
        </p:nvSpPr>
        <p:spPr bwMode="auto">
          <a:xfrm>
            <a:off x="326545" y="974606"/>
            <a:ext cx="3003167" cy="207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7923" tIns="23962" rIns="47923" bIns="23962" rtlCol="0">
            <a:normAutofit lnSpcReduction="10000"/>
          </a:bodyPr>
          <a:lstStyle>
            <a:lvl1pPr marL="342900" indent="-342900" algn="ctr" defTabSz="914400" rtl="0" eaLnBrk="0" latinLnBrk="0" hangingPunct="0">
              <a:lnSpc>
                <a:spcPct val="90000"/>
              </a:lnSpc>
              <a:spcBef>
                <a:spcPts val="1000"/>
              </a:spcBef>
              <a:buFont typeface="Arial" panose="020B0604020202020204" pitchFamily="34" charset="0"/>
              <a:buNone/>
              <a:defRPr sz="2400" kern="1200">
                <a:solidFill>
                  <a:schemeClr val="tx1"/>
                </a:solidFill>
                <a:latin typeface="Arial" pitchFamily="34" charset="0"/>
                <a:ea typeface="Geneva"/>
                <a:cs typeface="Geneva"/>
              </a:defRPr>
            </a:lvl1pPr>
            <a:lvl2pPr marL="742950" indent="-28575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2pPr>
            <a:lvl3pPr marL="11430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3pPr>
            <a:lvl4pPr marL="16002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4pPr>
            <a:lvl5pPr marL="20574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5pPr>
            <a:lvl6pPr marL="25146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6pPr>
            <a:lvl7pPr marL="29718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7pPr>
            <a:lvl8pPr marL="34290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8pPr>
            <a:lvl9pPr marL="38862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9pPr>
          </a:lstStyle>
          <a:p>
            <a:pPr marL="179688" indent="-179688" defTabSz="479167" eaLnBrk="1" hangingPunct="1">
              <a:spcBef>
                <a:spcPts val="629"/>
              </a:spcBef>
              <a:buFontTx/>
              <a:buChar char="•"/>
            </a:pPr>
            <a:r>
              <a:rPr lang="es-PR" sz="1677" b="1" dirty="0">
                <a:solidFill>
                  <a:srgbClr val="FF0000"/>
                </a:solidFill>
                <a:latin typeface="Century Gothic" panose="020B0502020202020204" pitchFamily="34" charset="0"/>
              </a:rPr>
              <a:t>Manzanas Rojas </a:t>
            </a:r>
            <a:br>
              <a:rPr lang="es-PR" sz="1677" b="1" dirty="0">
                <a:solidFill>
                  <a:srgbClr val="FF0000"/>
                </a:solidFill>
                <a:latin typeface="Century Gothic" panose="020B0502020202020204" pitchFamily="34" charset="0"/>
              </a:rPr>
            </a:br>
            <a:r>
              <a:rPr lang="es-PR" sz="1467" i="1" dirty="0">
                <a:solidFill>
                  <a:prstClr val="black"/>
                </a:solidFill>
                <a:latin typeface="Century Gothic" panose="020B0502020202020204" pitchFamily="34" charset="0"/>
              </a:rPr>
              <a:t>Están muy interesados</a:t>
            </a:r>
          </a:p>
          <a:p>
            <a:pPr marL="179688" indent="-179688" defTabSz="479167" eaLnBrk="1" hangingPunct="1">
              <a:spcBef>
                <a:spcPts val="629"/>
              </a:spcBef>
              <a:buFontTx/>
              <a:buChar char="•"/>
            </a:pPr>
            <a:r>
              <a:rPr lang="es-PR" sz="1677" b="1" dirty="0">
                <a:solidFill>
                  <a:srgbClr val="008000"/>
                </a:solidFill>
                <a:latin typeface="Century Gothic" panose="020B0502020202020204" pitchFamily="34" charset="0"/>
              </a:rPr>
              <a:t>Manzanas Verdes </a:t>
            </a:r>
            <a:br>
              <a:rPr lang="es-PR" sz="1677" b="1" dirty="0">
                <a:solidFill>
                  <a:srgbClr val="008000"/>
                </a:solidFill>
                <a:latin typeface="Century Gothic" panose="020B0502020202020204" pitchFamily="34" charset="0"/>
              </a:rPr>
            </a:br>
            <a:r>
              <a:rPr lang="es-PR" sz="1467" i="1" dirty="0">
                <a:solidFill>
                  <a:prstClr val="black"/>
                </a:solidFill>
                <a:latin typeface="Century Gothic" panose="020B0502020202020204" pitchFamily="34" charset="0"/>
              </a:rPr>
              <a:t>Tienen que pensarlo</a:t>
            </a:r>
            <a:r>
              <a:rPr lang="es-PR" sz="1677" dirty="0">
                <a:solidFill>
                  <a:srgbClr val="FFFFFF"/>
                </a:solidFill>
                <a:latin typeface="Century Gothic" panose="020B0502020202020204" pitchFamily="34" charset="0"/>
              </a:rPr>
              <a:t>.)</a:t>
            </a:r>
          </a:p>
          <a:p>
            <a:pPr marL="179688" indent="-179688" defTabSz="479167" eaLnBrk="1" hangingPunct="1">
              <a:spcBef>
                <a:spcPts val="629"/>
              </a:spcBef>
              <a:buFontTx/>
              <a:buChar char="•"/>
            </a:pPr>
            <a:r>
              <a:rPr lang="es-PR" sz="1887" b="1" dirty="0">
                <a:solidFill>
                  <a:srgbClr val="B3633C"/>
                </a:solidFill>
                <a:latin typeface="Century Gothic" panose="020B0502020202020204" pitchFamily="34" charset="0"/>
              </a:rPr>
              <a:t>Manzanas Cafés</a:t>
            </a:r>
            <a:br>
              <a:rPr lang="es-PR" sz="1887" b="1" dirty="0">
                <a:solidFill>
                  <a:srgbClr val="B3633C"/>
                </a:solidFill>
                <a:latin typeface="Century Gothic" panose="020B0502020202020204" pitchFamily="34" charset="0"/>
              </a:rPr>
            </a:br>
            <a:r>
              <a:rPr lang="es-PR" sz="1677" i="1" dirty="0">
                <a:solidFill>
                  <a:prstClr val="black"/>
                </a:solidFill>
                <a:latin typeface="Century Gothic" panose="020B0502020202020204" pitchFamily="34" charset="0"/>
              </a:rPr>
              <a:t>No están interesados</a:t>
            </a:r>
          </a:p>
          <a:p>
            <a:pPr marL="179688" indent="-179688" defTabSz="479167" eaLnBrk="1" hangingPunct="1">
              <a:spcBef>
                <a:spcPts val="629"/>
              </a:spcBef>
              <a:buFontTx/>
              <a:buChar char="•"/>
            </a:pPr>
            <a:r>
              <a:rPr lang="es-PR" sz="1887" b="1" dirty="0">
                <a:solidFill>
                  <a:schemeClr val="accent5">
                    <a:lumMod val="50000"/>
                  </a:schemeClr>
                </a:solidFill>
                <a:latin typeface="Century Gothic" panose="020B0502020202020204" pitchFamily="34" charset="0"/>
              </a:rPr>
              <a:t>Manzanas Dañadas</a:t>
            </a:r>
            <a:br>
              <a:rPr lang="es-PR" sz="1887" b="1" dirty="0">
                <a:solidFill>
                  <a:srgbClr val="B3633C"/>
                </a:solidFill>
                <a:latin typeface="Century Gothic" panose="020B0502020202020204" pitchFamily="34" charset="0"/>
              </a:rPr>
            </a:br>
            <a:r>
              <a:rPr lang="es-PR" sz="1677" i="1" dirty="0">
                <a:solidFill>
                  <a:prstClr val="black"/>
                </a:solidFill>
                <a:latin typeface="Century Gothic" panose="020B0502020202020204" pitchFamily="34" charset="0"/>
              </a:rPr>
              <a:t>Opiniones negativas</a:t>
            </a:r>
          </a:p>
          <a:p>
            <a:pPr marL="179688" indent="-179688" defTabSz="479167" eaLnBrk="1" hangingPunct="1">
              <a:spcBef>
                <a:spcPts val="629"/>
              </a:spcBef>
              <a:buFontTx/>
              <a:buChar char="•"/>
            </a:pPr>
            <a:endParaRPr lang="es-PR" sz="1677" i="1" dirty="0">
              <a:solidFill>
                <a:prstClr val="black"/>
              </a:solidFill>
              <a:latin typeface="Century Gothic" panose="020B0502020202020204" pitchFamily="34" charset="0"/>
            </a:endParaRPr>
          </a:p>
        </p:txBody>
      </p:sp>
      <p:pic>
        <p:nvPicPr>
          <p:cNvPr id="9" name="Picture 8" descr="apples.jpg"/>
          <p:cNvPicPr>
            <a:picLocks noChangeAspect="1"/>
          </p:cNvPicPr>
          <p:nvPr/>
        </p:nvPicPr>
        <p:blipFill>
          <a:blip r:embed="rId3"/>
          <a:srcRect l="17814" r="4951"/>
          <a:stretch>
            <a:fillRect/>
          </a:stretch>
        </p:blipFill>
        <p:spPr>
          <a:xfrm>
            <a:off x="3859105" y="860228"/>
            <a:ext cx="1838056" cy="1697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a:extLst>
              <a:ext uri="{FF2B5EF4-FFF2-40B4-BE49-F238E27FC236}">
                <a16:creationId xmlns:a16="http://schemas.microsoft.com/office/drawing/2014/main" id="{DECE2976-A831-4F88-A3AC-58D5B0847D0D}"/>
              </a:ext>
            </a:extLst>
          </p:cNvPr>
          <p:cNvGrpSpPr/>
          <p:nvPr/>
        </p:nvGrpSpPr>
        <p:grpSpPr>
          <a:xfrm>
            <a:off x="5846879" y="2995377"/>
            <a:ext cx="645078" cy="490999"/>
            <a:chOff x="3860800" y="3193115"/>
            <a:chExt cx="4302125" cy="3540034"/>
          </a:xfrm>
        </p:grpSpPr>
        <p:pic>
          <p:nvPicPr>
            <p:cNvPr id="13" name="Picture 12">
              <a:extLst>
                <a:ext uri="{FF2B5EF4-FFF2-40B4-BE49-F238E27FC236}">
                  <a16:creationId xmlns:a16="http://schemas.microsoft.com/office/drawing/2014/main" id="{A4B99190-CB98-43BF-A2ED-88D85CB8C86C}"/>
                </a:ext>
              </a:extLst>
            </p:cNvPr>
            <p:cNvPicPr>
              <a:picLocks noChangeAspect="1"/>
            </p:cNvPicPr>
            <p:nvPr/>
          </p:nvPicPr>
          <p:blipFill rotWithShape="1">
            <a:blip r:embed="rId4">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2371A7EE-251B-4111-BB63-EB5EDA1433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10" name="Conector recto 9">
            <a:extLst>
              <a:ext uri="{FF2B5EF4-FFF2-40B4-BE49-F238E27FC236}">
                <a16:creationId xmlns:a16="http://schemas.microsoft.com/office/drawing/2014/main" id="{CB947EB1-979C-4047-9AE1-9910FAF67D22}"/>
              </a:ext>
            </a:extLst>
          </p:cNvPr>
          <p:cNvCxnSpPr/>
          <p:nvPr/>
        </p:nvCxnSpPr>
        <p:spPr>
          <a:xfrm>
            <a:off x="465906" y="710070"/>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02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p:nvPr/>
        </p:nvSpPr>
        <p:spPr>
          <a:xfrm>
            <a:off x="99378" y="15315"/>
            <a:ext cx="6296546" cy="787139"/>
          </a:xfrm>
          <a:prstGeom prst="rect">
            <a:avLst/>
          </a:prstGeom>
          <a:ln w="12700">
            <a:miter lim="400000"/>
          </a:ln>
          <a:extLst>
            <a:ext uri="{C572A759-6A51-4108-AA02-DFA0A04FC94B}">
              <ma14:wrappingTextBoxFlag xmlns="" xmlns:ma14="http://schemas.microsoft.com/office/mac/drawingml/2011/main" val="1"/>
            </a:ext>
          </a:extLst>
        </p:spPr>
        <p:txBody>
          <a:bodyPr wrap="square" lIns="17971" rIns="17971">
            <a:spAutoFit/>
          </a:bodyPr>
          <a:lstStyle>
            <a:lvl1pPr algn="ctr">
              <a:defRPr sz="4400" b="1" i="1">
                <a:solidFill>
                  <a:srgbClr val="FFFFFF"/>
                </a:solidFill>
                <a:latin typeface="Arial"/>
                <a:ea typeface="Arial"/>
                <a:cs typeface="Arial"/>
                <a:sym typeface="Arial"/>
              </a:defRPr>
            </a:lvl1pPr>
          </a:lstStyle>
          <a:p>
            <a:pPr defTabSz="359375">
              <a:defRPr/>
            </a:pPr>
            <a:r>
              <a:rPr lang="es-MX" sz="2515" kern="0" dirty="0">
                <a:solidFill>
                  <a:srgbClr val="7030A0"/>
                </a:solidFill>
                <a:latin typeface="Arial" panose="020B0604020202020204" pitchFamily="34" charset="0"/>
                <a:cs typeface="Arial" panose="020B0604020202020204" pitchFamily="34" charset="0"/>
              </a:rPr>
              <a:t>Di y PREGUNTA A TODOS</a:t>
            </a:r>
          </a:p>
          <a:p>
            <a:pPr defTabSz="359375">
              <a:defRPr/>
            </a:pPr>
            <a:r>
              <a:rPr lang="es-MX" sz="2000" kern="0" dirty="0">
                <a:solidFill>
                  <a:srgbClr val="7030A0"/>
                </a:solidFill>
                <a:latin typeface="Arial" panose="020B0604020202020204" pitchFamily="34" charset="0"/>
                <a:cs typeface="Arial" panose="020B0604020202020204" pitchFamily="34" charset="0"/>
              </a:rPr>
              <a:t>Con Entusiasmo, Postura y CONFIANZA </a:t>
            </a:r>
          </a:p>
        </p:txBody>
      </p:sp>
      <p:sp>
        <p:nvSpPr>
          <p:cNvPr id="9" name="Shape 1476"/>
          <p:cNvSpPr/>
          <p:nvPr/>
        </p:nvSpPr>
        <p:spPr>
          <a:xfrm>
            <a:off x="35513" y="813797"/>
            <a:ext cx="6769512" cy="3032369"/>
          </a:xfrm>
          <a:prstGeom prst="rect">
            <a:avLst/>
          </a:prstGeom>
          <a:ln w="12700">
            <a:miter lim="400000"/>
          </a:ln>
          <a:extLst>
            <a:ext uri="{C572A759-6A51-4108-AA02-DFA0A04FC94B}">
              <ma14:wrappingTextBoxFlag xmlns="" xmlns:ma14="http://schemas.microsoft.com/office/mac/drawingml/2011/main" val="1"/>
            </a:ext>
          </a:extLst>
        </p:spPr>
        <p:txBody>
          <a:bodyPr wrap="square" lIns="17971" rIns="17971">
            <a:spAutoFit/>
          </a:bodyPr>
          <a:lstStyle>
            <a:lvl1pPr algn="ctr">
              <a:defRPr sz="4400" b="1" i="1">
                <a:solidFill>
                  <a:srgbClr val="FFFFFF"/>
                </a:solidFill>
                <a:latin typeface="Arial"/>
                <a:ea typeface="Arial"/>
                <a:cs typeface="Arial"/>
                <a:sym typeface="Arial"/>
              </a:defRPr>
            </a:lvl1pPr>
          </a:lstStyle>
          <a:p>
            <a:pPr algn="l" defTabSz="358369">
              <a:defRPr/>
            </a:pPr>
            <a:r>
              <a:rPr lang="es-MX" sz="2000" kern="0" dirty="0">
                <a:solidFill>
                  <a:srgbClr val="0070C0"/>
                </a:solidFill>
              </a:rPr>
              <a:t>¿Usas celular?</a:t>
            </a:r>
          </a:p>
          <a:p>
            <a:pPr algn="l" defTabSz="358369">
              <a:defRPr/>
            </a:pPr>
            <a:r>
              <a:rPr lang="es-MX" sz="2000" kern="0" dirty="0">
                <a:solidFill>
                  <a:srgbClr val="0070C0"/>
                </a:solidFill>
              </a:rPr>
              <a:t>¿Tus familiares y amigos usan celular?</a:t>
            </a:r>
          </a:p>
          <a:p>
            <a:pPr defTabSz="358369">
              <a:defRPr/>
            </a:pPr>
            <a:r>
              <a:rPr lang="es-MX" sz="2000" kern="0" dirty="0">
                <a:solidFill>
                  <a:schemeClr val="tx1">
                    <a:lumMod val="65000"/>
                    <a:lumOff val="35000"/>
                  </a:schemeClr>
                </a:solidFill>
              </a:rPr>
              <a:t>¿Te ayudaría, o conoces a alguien que le pudiera ayudar, ganar dinero cada vez que alguien pague su servicio celular, internet y otros servicios?</a:t>
            </a:r>
          </a:p>
          <a:p>
            <a:pPr algn="l" defTabSz="359375">
              <a:defRPr/>
            </a:pPr>
            <a:r>
              <a:rPr lang="es-MX" sz="1200" kern="0" dirty="0">
                <a:solidFill>
                  <a:srgbClr val="FF0000"/>
                </a:solidFill>
              </a:rPr>
              <a:t>     </a:t>
            </a:r>
          </a:p>
          <a:p>
            <a:pPr algn="l" defTabSz="359375">
              <a:defRPr/>
            </a:pPr>
            <a:r>
              <a:rPr lang="es-MX" sz="1200" kern="0" dirty="0">
                <a:solidFill>
                  <a:srgbClr val="FF0000"/>
                </a:solidFill>
              </a:rPr>
              <a:t>     </a:t>
            </a:r>
            <a:r>
              <a:rPr lang="es-MX" sz="1400" kern="0" dirty="0">
                <a:solidFill>
                  <a:srgbClr val="FF0000"/>
                </a:solidFill>
              </a:rPr>
              <a:t>Manzana roja – “A mí”</a:t>
            </a:r>
          </a:p>
          <a:p>
            <a:pPr algn="l" defTabSz="359375">
              <a:defRPr/>
            </a:pPr>
            <a:r>
              <a:rPr lang="es-MX" sz="1400" kern="0" dirty="0">
                <a:solidFill>
                  <a:srgbClr val="70AD47">
                    <a:lumMod val="50000"/>
                  </a:srgbClr>
                </a:solidFill>
              </a:rPr>
              <a:t>     Manzana verde – “</a:t>
            </a:r>
            <a:r>
              <a:rPr lang="es-MX" sz="1200" kern="0" dirty="0">
                <a:solidFill>
                  <a:srgbClr val="70AD47">
                    <a:lumMod val="50000"/>
                  </a:srgbClr>
                </a:solidFill>
              </a:rPr>
              <a:t>¿</a:t>
            </a:r>
            <a:r>
              <a:rPr lang="es-MX" sz="1400" kern="0" dirty="0">
                <a:solidFill>
                  <a:srgbClr val="70AD47">
                    <a:lumMod val="50000"/>
                  </a:srgbClr>
                </a:solidFill>
              </a:rPr>
              <a:t>De qu</a:t>
            </a:r>
            <a:r>
              <a:rPr lang="es-MX" sz="1400" kern="0" dirty="0">
                <a:solidFill>
                  <a:srgbClr val="535353"/>
                </a:solidFill>
              </a:rPr>
              <a:t>é</a:t>
            </a:r>
            <a:r>
              <a:rPr lang="es-MX" sz="1400" kern="0" dirty="0">
                <a:solidFill>
                  <a:srgbClr val="70AD47">
                    <a:lumMod val="50000"/>
                  </a:srgbClr>
                </a:solidFill>
              </a:rPr>
              <a:t> se trata?”</a:t>
            </a:r>
          </a:p>
          <a:p>
            <a:pPr algn="l" defTabSz="359375">
              <a:defRPr/>
            </a:pPr>
            <a:r>
              <a:rPr lang="es-MX" sz="1400" kern="0" dirty="0">
                <a:solidFill>
                  <a:srgbClr val="FFC000">
                    <a:lumMod val="50000"/>
                  </a:srgbClr>
                </a:solidFill>
              </a:rPr>
              <a:t>     Manzana Café – “No me interesa”</a:t>
            </a:r>
          </a:p>
          <a:p>
            <a:pPr algn="l" defTabSz="359375">
              <a:defRPr/>
            </a:pPr>
            <a:r>
              <a:rPr lang="es-MX" sz="1400" kern="0" dirty="0">
                <a:solidFill>
                  <a:srgbClr val="535353"/>
                </a:solidFill>
              </a:rPr>
              <a:t>     </a:t>
            </a:r>
            <a:r>
              <a:rPr lang="es-MX" sz="1400" kern="0" dirty="0">
                <a:solidFill>
                  <a:schemeClr val="accent5">
                    <a:lumMod val="50000"/>
                  </a:schemeClr>
                </a:solidFill>
              </a:rPr>
              <a:t>Manzana Dañada – “No lo intentes TU”</a:t>
            </a:r>
          </a:p>
          <a:p>
            <a:pPr defTabSz="359375">
              <a:defRPr/>
            </a:pPr>
            <a:endParaRPr lang="es-MX" sz="2305" kern="0" dirty="0">
              <a:solidFill>
                <a:srgbClr val="7030A0"/>
              </a:solidFill>
            </a:endParaRPr>
          </a:p>
        </p:txBody>
      </p:sp>
      <p:sp>
        <p:nvSpPr>
          <p:cNvPr id="10" name="Shape 1241"/>
          <p:cNvSpPr/>
          <p:nvPr/>
        </p:nvSpPr>
        <p:spPr>
          <a:xfrm>
            <a:off x="512948" y="137842"/>
            <a:ext cx="342199" cy="349380"/>
          </a:xfrm>
          <a:prstGeom prst="ellipse">
            <a:avLst/>
          </a:prstGeom>
          <a:solidFill>
            <a:schemeClr val="bg1">
              <a:lumMod val="65000"/>
            </a:schemeClr>
          </a:solidFill>
          <a:ln w="12700" cap="flat">
            <a:noFill/>
            <a:miter lim="400000"/>
          </a:ln>
          <a:effectLst/>
        </p:spPr>
        <p:txBody>
          <a:bodyPr wrap="square" lIns="17971" tIns="17971" rIns="17971" bIns="17971" numCol="1" anchor="ctr">
            <a:noAutofit/>
          </a:bodyPr>
          <a:lstStyle/>
          <a:p>
            <a:pPr algn="ctr" defTabSz="359375">
              <a:defRPr>
                <a:solidFill>
                  <a:srgbClr val="FFFFFF"/>
                </a:solidFill>
              </a:defRPr>
            </a:pPr>
            <a:endParaRPr sz="707" kern="0">
              <a:solidFill>
                <a:srgbClr val="FFFFFF"/>
              </a:solidFill>
              <a:latin typeface="Helvetica"/>
              <a:cs typeface="Helvetica"/>
            </a:endParaRPr>
          </a:p>
        </p:txBody>
      </p:sp>
      <p:sp>
        <p:nvSpPr>
          <p:cNvPr id="11" name="Shape 1243"/>
          <p:cNvSpPr/>
          <p:nvPr/>
        </p:nvSpPr>
        <p:spPr>
          <a:xfrm>
            <a:off x="444614" y="197604"/>
            <a:ext cx="460685" cy="2297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7971" tIns="17971" rIns="17971" bIns="17971" numCol="1" anchor="t">
            <a:spAutoFit/>
          </a:bodyPr>
          <a:lstStyle>
            <a:lvl1pPr algn="ctr">
              <a:defRPr sz="2400">
                <a:solidFill>
                  <a:srgbClr val="FFFFFF"/>
                </a:solidFill>
                <a:latin typeface="Arial Black"/>
                <a:ea typeface="Arial Black"/>
                <a:cs typeface="Arial Black"/>
                <a:sym typeface="Arial Black"/>
              </a:defRPr>
            </a:lvl1pPr>
          </a:lstStyle>
          <a:p>
            <a:pPr defTabSz="359375">
              <a:defRPr/>
            </a:pPr>
            <a:r>
              <a:rPr sz="1257" kern="0" dirty="0"/>
              <a:t>1</a:t>
            </a:r>
          </a:p>
        </p:txBody>
      </p:sp>
      <p:grpSp>
        <p:nvGrpSpPr>
          <p:cNvPr id="13" name="Group 12">
            <a:extLst>
              <a:ext uri="{FF2B5EF4-FFF2-40B4-BE49-F238E27FC236}">
                <a16:creationId xmlns:a16="http://schemas.microsoft.com/office/drawing/2014/main" id="{B670AF75-635B-4FED-995C-14813204ABC0}"/>
              </a:ext>
            </a:extLst>
          </p:cNvPr>
          <p:cNvGrpSpPr/>
          <p:nvPr/>
        </p:nvGrpSpPr>
        <p:grpSpPr>
          <a:xfrm>
            <a:off x="6159947" y="3109451"/>
            <a:ext cx="645078" cy="490999"/>
            <a:chOff x="3860800" y="3193115"/>
            <a:chExt cx="4302125" cy="3540034"/>
          </a:xfrm>
        </p:grpSpPr>
        <p:pic>
          <p:nvPicPr>
            <p:cNvPr id="14" name="Picture 13">
              <a:extLst>
                <a:ext uri="{FF2B5EF4-FFF2-40B4-BE49-F238E27FC236}">
                  <a16:creationId xmlns:a16="http://schemas.microsoft.com/office/drawing/2014/main" id="{B0889E4F-415B-4511-AE49-44DCBD3265BE}"/>
                </a:ext>
              </a:extLst>
            </p:cNvPr>
            <p:cNvPicPr>
              <a:picLocks noChangeAspect="1"/>
            </p:cNvPicPr>
            <p:nvPr/>
          </p:nvPicPr>
          <p:blipFill rotWithShape="1">
            <a:blip r:embed="rId3">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D2F91190-FBFD-4054-89A8-8412FAEDB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12" name="Conector recto 9">
            <a:extLst>
              <a:ext uri="{FF2B5EF4-FFF2-40B4-BE49-F238E27FC236}">
                <a16:creationId xmlns:a16="http://schemas.microsoft.com/office/drawing/2014/main" id="{59B4F538-CAD6-4EE8-AA58-C356F277DD8B}"/>
              </a:ext>
            </a:extLst>
          </p:cNvPr>
          <p:cNvCxnSpPr/>
          <p:nvPr/>
        </p:nvCxnSpPr>
        <p:spPr>
          <a:xfrm>
            <a:off x="512948" y="813797"/>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3374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fade">
                                      <p:cBhvr>
                                        <p:cTn id="15" dur="500"/>
                                        <p:tgtEl>
                                          <p:spTgt spid="9">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p:nvPr/>
        </p:nvSpPr>
        <p:spPr>
          <a:xfrm>
            <a:off x="864020" y="192983"/>
            <a:ext cx="5675230" cy="382733"/>
          </a:xfrm>
          <a:prstGeom prst="rect">
            <a:avLst/>
          </a:prstGeom>
          <a:ln w="12700">
            <a:miter lim="400000"/>
          </a:ln>
          <a:extLst>
            <a:ext uri="{C572A759-6A51-4108-AA02-DFA0A04FC94B}">
              <ma14:wrappingTextBoxFlag xmlns:ma14="http://schemas.microsoft.com/office/mac/drawingml/2011/main" xmlns="" val="1"/>
            </a:ext>
          </a:extLst>
        </p:spPr>
        <p:txBody>
          <a:bodyPr wrap="square" lIns="17971" rIns="17971">
            <a:spAutoFit/>
          </a:bodyPr>
          <a:lstStyle>
            <a:lvl1pPr algn="ctr">
              <a:defRPr sz="4400" b="1" i="1">
                <a:solidFill>
                  <a:srgbClr val="FFFFFF"/>
                </a:solidFill>
                <a:latin typeface="Arial"/>
                <a:ea typeface="Arial"/>
                <a:cs typeface="Arial"/>
                <a:sym typeface="Arial"/>
              </a:defRPr>
            </a:lvl1pPr>
          </a:lstStyle>
          <a:p>
            <a:pPr defTabSz="359375">
              <a:defRPr/>
            </a:pPr>
            <a:endParaRPr lang="es-MX" sz="1887" kern="0" dirty="0"/>
          </a:p>
        </p:txBody>
      </p:sp>
      <p:sp>
        <p:nvSpPr>
          <p:cNvPr id="9" name="Shape 1476"/>
          <p:cNvSpPr/>
          <p:nvPr/>
        </p:nvSpPr>
        <p:spPr>
          <a:xfrm>
            <a:off x="1188302" y="3194691"/>
            <a:ext cx="4543804" cy="350417"/>
          </a:xfrm>
          <a:prstGeom prst="rect">
            <a:avLst/>
          </a:prstGeom>
          <a:ln w="12700">
            <a:miter lim="400000"/>
          </a:ln>
          <a:extLst>
            <a:ext uri="{C572A759-6A51-4108-AA02-DFA0A04FC94B}">
              <ma14:wrappingTextBoxFlag xmlns:ma14="http://schemas.microsoft.com/office/mac/drawingml/2011/main" xmlns="" val="1"/>
            </a:ext>
          </a:extLst>
        </p:spPr>
        <p:txBody>
          <a:bodyPr wrap="square" lIns="17971" rIns="17971">
            <a:spAutoFit/>
          </a:bodyPr>
          <a:lstStyle>
            <a:lvl1pPr algn="ctr">
              <a:defRPr sz="4400" b="1" i="1">
                <a:solidFill>
                  <a:srgbClr val="FFFFFF"/>
                </a:solidFill>
                <a:latin typeface="Arial"/>
                <a:ea typeface="Arial"/>
                <a:cs typeface="Arial"/>
                <a:sym typeface="Arial"/>
              </a:defRPr>
            </a:lvl1pPr>
          </a:lstStyle>
          <a:p>
            <a:pPr defTabSz="359375">
              <a:defRPr/>
            </a:pPr>
            <a:r>
              <a:rPr lang="es-MX" sz="1677" kern="0" dirty="0">
                <a:solidFill>
                  <a:srgbClr val="ED7D31">
                    <a:lumMod val="75000"/>
                  </a:srgbClr>
                </a:solidFill>
              </a:rPr>
              <a:t>¡NO expliques el negocio!</a:t>
            </a:r>
          </a:p>
        </p:txBody>
      </p:sp>
      <p:sp>
        <p:nvSpPr>
          <p:cNvPr id="2" name="TextBox 1"/>
          <p:cNvSpPr txBox="1"/>
          <p:nvPr/>
        </p:nvSpPr>
        <p:spPr>
          <a:xfrm>
            <a:off x="341854" y="1007309"/>
            <a:ext cx="6150103" cy="18863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961" tIns="23961" rIns="23961" bIns="23961" numCol="1" spcCol="38100" rtlCol="0" anchor="t">
            <a:spAutoFit/>
          </a:bodyPr>
          <a:lstStyle/>
          <a:p>
            <a:pPr defTabSz="477825" hangingPunct="0">
              <a:defRPr/>
            </a:pPr>
            <a:r>
              <a:rPr lang="es-MX" sz="2094" b="1" kern="0" dirty="0">
                <a:solidFill>
                  <a:srgbClr val="00B0F0"/>
                </a:solidFill>
                <a:latin typeface="Arial"/>
                <a:ea typeface="Arial"/>
                <a:cs typeface="Arial"/>
                <a:sym typeface="Arial"/>
              </a:rPr>
              <a:t>Se está armando el equipo para la compañía no. 1 del mundo en venta directa de servicios básicos. </a:t>
            </a:r>
          </a:p>
          <a:p>
            <a:pPr defTabSz="479167" hangingPunct="0">
              <a:defRPr/>
            </a:pPr>
            <a:r>
              <a:rPr lang="es-MX" sz="1887" b="1" kern="0" dirty="0">
                <a:solidFill>
                  <a:srgbClr val="75777A"/>
                </a:solidFill>
                <a:latin typeface="Arial"/>
                <a:ea typeface="Arial"/>
                <a:cs typeface="Arial"/>
                <a:sym typeface="Arial"/>
              </a:rPr>
              <a:t>PARA ALGUNAS PERSONAS hay oportunidad de generar ganancias importantes comenzando unas horas a la semana.   </a:t>
            </a:r>
          </a:p>
        </p:txBody>
      </p:sp>
      <p:sp>
        <p:nvSpPr>
          <p:cNvPr id="3" name="Rectangle 2">
            <a:extLst>
              <a:ext uri="{FF2B5EF4-FFF2-40B4-BE49-F238E27FC236}">
                <a16:creationId xmlns:a16="http://schemas.microsoft.com/office/drawing/2014/main" id="{808CF4D0-24EC-4C70-821B-203F3F6496F5}"/>
              </a:ext>
            </a:extLst>
          </p:cNvPr>
          <p:cNvSpPr/>
          <p:nvPr/>
        </p:nvSpPr>
        <p:spPr>
          <a:xfrm>
            <a:off x="345218" y="209894"/>
            <a:ext cx="4057521" cy="646331"/>
          </a:xfrm>
          <a:prstGeom prst="rect">
            <a:avLst/>
          </a:prstGeom>
        </p:spPr>
        <p:txBody>
          <a:bodyPr wrap="none">
            <a:spAutoFit/>
          </a:bodyPr>
          <a:lstStyle/>
          <a:p>
            <a:pPr defTabSz="359375">
              <a:defRPr/>
            </a:pPr>
            <a:r>
              <a:rPr lang="es-MX" sz="3600" b="1" kern="0" dirty="0">
                <a:solidFill>
                  <a:srgbClr val="7030A0"/>
                </a:solidFill>
                <a:latin typeface="Arial" panose="020B0604020202020204" pitchFamily="34" charset="0"/>
                <a:ea typeface="+mj-ea"/>
                <a:cs typeface="Arial" panose="020B0604020202020204" pitchFamily="34" charset="0"/>
                <a:sym typeface="Calibri"/>
              </a:rPr>
              <a:t>¿De qué se trata?</a:t>
            </a:r>
          </a:p>
        </p:txBody>
      </p:sp>
      <p:grpSp>
        <p:nvGrpSpPr>
          <p:cNvPr id="13" name="Group 12">
            <a:extLst>
              <a:ext uri="{FF2B5EF4-FFF2-40B4-BE49-F238E27FC236}">
                <a16:creationId xmlns:a16="http://schemas.microsoft.com/office/drawing/2014/main" id="{5110CA5A-2D1D-412B-AB60-C9CE27193618}"/>
              </a:ext>
            </a:extLst>
          </p:cNvPr>
          <p:cNvGrpSpPr/>
          <p:nvPr/>
        </p:nvGrpSpPr>
        <p:grpSpPr>
          <a:xfrm>
            <a:off x="6195460" y="3099045"/>
            <a:ext cx="645078" cy="490999"/>
            <a:chOff x="3860800" y="3193115"/>
            <a:chExt cx="4302125" cy="3540034"/>
          </a:xfrm>
        </p:grpSpPr>
        <p:pic>
          <p:nvPicPr>
            <p:cNvPr id="14" name="Picture 13">
              <a:extLst>
                <a:ext uri="{FF2B5EF4-FFF2-40B4-BE49-F238E27FC236}">
                  <a16:creationId xmlns:a16="http://schemas.microsoft.com/office/drawing/2014/main" id="{3C92DBC4-6798-4638-AD40-B5FE59156871}"/>
                </a:ext>
              </a:extLst>
            </p:cNvPr>
            <p:cNvPicPr>
              <a:picLocks noChangeAspect="1"/>
            </p:cNvPicPr>
            <p:nvPr/>
          </p:nvPicPr>
          <p:blipFill rotWithShape="1">
            <a:blip r:embed="rId3">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CAE5D7E1-7FB2-4296-9C56-1E6F32A0D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11" name="Conector recto 9">
            <a:extLst>
              <a:ext uri="{FF2B5EF4-FFF2-40B4-BE49-F238E27FC236}">
                <a16:creationId xmlns:a16="http://schemas.microsoft.com/office/drawing/2014/main" id="{83FF4565-D9B3-415E-BE5E-8C6CE5E8AA86}"/>
              </a:ext>
            </a:extLst>
          </p:cNvPr>
          <p:cNvCxnSpPr/>
          <p:nvPr/>
        </p:nvCxnSpPr>
        <p:spPr>
          <a:xfrm>
            <a:off x="467849" y="901743"/>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4140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p:nvPr/>
        </p:nvSpPr>
        <p:spPr>
          <a:xfrm>
            <a:off x="600868" y="417415"/>
            <a:ext cx="5675230" cy="479042"/>
          </a:xfrm>
          <a:prstGeom prst="rect">
            <a:avLst/>
          </a:prstGeom>
          <a:ln w="12700">
            <a:miter lim="400000"/>
          </a:ln>
          <a:extLst>
            <a:ext uri="{C572A759-6A51-4108-AA02-DFA0A04FC94B}">
              <ma14:wrappingTextBoxFlag xmlns="" xmlns:ma14="http://schemas.microsoft.com/office/mac/drawingml/2011/main" val="1"/>
            </a:ext>
          </a:extLst>
        </p:spPr>
        <p:txBody>
          <a:bodyPr wrap="square" lIns="17971" rIns="17971">
            <a:spAutoFit/>
          </a:bodyPr>
          <a:lstStyle>
            <a:lvl1pPr algn="ctr">
              <a:defRPr sz="4400" b="1" i="1">
                <a:solidFill>
                  <a:srgbClr val="FFFFFF"/>
                </a:solidFill>
                <a:latin typeface="Arial"/>
                <a:ea typeface="Arial"/>
                <a:cs typeface="Arial"/>
                <a:sym typeface="Arial"/>
              </a:defRPr>
            </a:lvl1pPr>
          </a:lstStyle>
          <a:p>
            <a:pPr defTabSz="359375">
              <a:defRPr/>
            </a:pPr>
            <a:r>
              <a:rPr lang="es-MX" sz="2513" kern="0" dirty="0">
                <a:solidFill>
                  <a:srgbClr val="7030A0"/>
                </a:solidFill>
              </a:rPr>
              <a:t>Edifica y dirige a una presentación</a:t>
            </a:r>
          </a:p>
        </p:txBody>
      </p:sp>
      <p:sp>
        <p:nvSpPr>
          <p:cNvPr id="10" name="Shape 1241"/>
          <p:cNvSpPr/>
          <p:nvPr/>
        </p:nvSpPr>
        <p:spPr>
          <a:xfrm>
            <a:off x="453487" y="91774"/>
            <a:ext cx="342199" cy="349380"/>
          </a:xfrm>
          <a:prstGeom prst="ellipse">
            <a:avLst/>
          </a:prstGeom>
          <a:solidFill>
            <a:schemeClr val="bg1">
              <a:lumMod val="65000"/>
            </a:schemeClr>
          </a:solidFill>
          <a:ln w="12700" cap="flat">
            <a:noFill/>
            <a:miter lim="400000"/>
          </a:ln>
          <a:effectLst/>
        </p:spPr>
        <p:txBody>
          <a:bodyPr wrap="square" lIns="17971" tIns="17971" rIns="17971" bIns="17971" numCol="1" anchor="ctr">
            <a:noAutofit/>
          </a:bodyPr>
          <a:lstStyle/>
          <a:p>
            <a:pPr algn="ctr" defTabSz="359375">
              <a:defRPr>
                <a:solidFill>
                  <a:srgbClr val="FFFFFF"/>
                </a:solidFill>
              </a:defRPr>
            </a:pPr>
            <a:endParaRPr sz="707" kern="0">
              <a:solidFill>
                <a:srgbClr val="FFFFFF"/>
              </a:solidFill>
              <a:latin typeface="Helvetica"/>
              <a:cs typeface="Helvetica"/>
            </a:endParaRPr>
          </a:p>
        </p:txBody>
      </p:sp>
      <p:sp>
        <p:nvSpPr>
          <p:cNvPr id="11" name="Shape 1243"/>
          <p:cNvSpPr/>
          <p:nvPr/>
        </p:nvSpPr>
        <p:spPr>
          <a:xfrm>
            <a:off x="385153" y="164564"/>
            <a:ext cx="460685" cy="2297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971" tIns="17971" rIns="17971" bIns="17971" numCol="1" anchor="t">
            <a:spAutoFit/>
          </a:bodyPr>
          <a:lstStyle>
            <a:lvl1pPr algn="ctr">
              <a:defRPr sz="2400">
                <a:solidFill>
                  <a:srgbClr val="FFFFFF"/>
                </a:solidFill>
                <a:latin typeface="Arial Black"/>
                <a:ea typeface="Arial Black"/>
                <a:cs typeface="Arial Black"/>
                <a:sym typeface="Arial Black"/>
              </a:defRPr>
            </a:lvl1pPr>
          </a:lstStyle>
          <a:p>
            <a:pPr defTabSz="359375">
              <a:defRPr/>
            </a:pPr>
            <a:r>
              <a:rPr lang="en-US" sz="1257" kern="0" dirty="0"/>
              <a:t>2</a:t>
            </a:r>
            <a:endParaRPr sz="1257" kern="0" dirty="0"/>
          </a:p>
        </p:txBody>
      </p:sp>
      <p:sp>
        <p:nvSpPr>
          <p:cNvPr id="14" name="TextBox 13">
            <a:extLst>
              <a:ext uri="{FF2B5EF4-FFF2-40B4-BE49-F238E27FC236}">
                <a16:creationId xmlns:a16="http://schemas.microsoft.com/office/drawing/2014/main" id="{41AA10FD-B7B1-49A6-BC23-C1B09375B694}"/>
              </a:ext>
            </a:extLst>
          </p:cNvPr>
          <p:cNvSpPr txBox="1"/>
          <p:nvPr/>
        </p:nvSpPr>
        <p:spPr>
          <a:xfrm>
            <a:off x="405811" y="1217072"/>
            <a:ext cx="6209317" cy="1853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961" tIns="23961" rIns="23961" bIns="23961" numCol="1" spcCol="38100" rtlCol="0" anchor="t">
            <a:spAutoFit/>
          </a:bodyPr>
          <a:lstStyle/>
          <a:p>
            <a:pPr defTabSz="479167" hangingPunct="0">
              <a:defRPr/>
            </a:pPr>
            <a:r>
              <a:rPr lang="es-MX" sz="1885" b="1" kern="0" dirty="0">
                <a:solidFill>
                  <a:schemeClr val="bg1">
                    <a:lumMod val="50000"/>
                  </a:schemeClr>
                </a:solidFill>
                <a:latin typeface="Arial"/>
                <a:ea typeface="Arial"/>
                <a:cs typeface="Arial"/>
                <a:sym typeface="Arial"/>
              </a:rPr>
              <a:t>La persona al frente del proyecto dará una presentación (en línea o en X lugar) esta noche y mañana </a:t>
            </a:r>
            <a:r>
              <a:rPr lang="es-MX" sz="1675" b="1" kern="0" dirty="0">
                <a:solidFill>
                  <a:schemeClr val="bg1">
                    <a:lumMod val="50000"/>
                  </a:schemeClr>
                </a:solidFill>
                <a:latin typeface="Arial"/>
                <a:ea typeface="Arial"/>
                <a:cs typeface="Arial"/>
                <a:sym typeface="Arial"/>
              </a:rPr>
              <a:t>(da 2 opciones). </a:t>
            </a:r>
            <a:endParaRPr lang="es-MX" sz="1885" b="1" kern="0" dirty="0">
              <a:solidFill>
                <a:schemeClr val="bg1">
                  <a:lumMod val="50000"/>
                </a:schemeClr>
              </a:solidFill>
              <a:latin typeface="Arial"/>
              <a:ea typeface="Arial"/>
              <a:cs typeface="Arial"/>
              <a:sym typeface="Arial"/>
            </a:endParaRPr>
          </a:p>
          <a:p>
            <a:pPr defTabSz="479167" hangingPunct="0">
              <a:defRPr/>
            </a:pPr>
            <a:r>
              <a:rPr lang="es-MX" sz="1885" b="1" kern="0" dirty="0">
                <a:solidFill>
                  <a:srgbClr val="A028B5"/>
                </a:solidFill>
                <a:latin typeface="Arial"/>
                <a:ea typeface="Arial"/>
                <a:cs typeface="Arial"/>
                <a:sym typeface="Arial"/>
              </a:rPr>
              <a:t>Te envío un breve video y te aparto un lugar.</a:t>
            </a:r>
          </a:p>
          <a:p>
            <a:pPr defTabSz="479167" hangingPunct="0">
              <a:defRPr/>
            </a:pPr>
            <a:r>
              <a:rPr lang="es-MX" sz="2094" b="1" kern="0" dirty="0">
                <a:solidFill>
                  <a:srgbClr val="00B0F0"/>
                </a:solidFill>
                <a:latin typeface="Calibri" panose="020F0502020204030204" pitchFamily="34" charset="0"/>
                <a:ea typeface="+mj-ea"/>
                <a:cs typeface="Calibri"/>
                <a:sym typeface="Calibri"/>
              </a:rPr>
              <a:t>Si tienes que cancelar avísame para darle tu lugar a otra persona.</a:t>
            </a:r>
          </a:p>
        </p:txBody>
      </p:sp>
      <p:grpSp>
        <p:nvGrpSpPr>
          <p:cNvPr id="9" name="Group 8">
            <a:extLst>
              <a:ext uri="{FF2B5EF4-FFF2-40B4-BE49-F238E27FC236}">
                <a16:creationId xmlns:a16="http://schemas.microsoft.com/office/drawing/2014/main" id="{F05832A7-B285-4CC6-B4F4-74165626BFD9}"/>
              </a:ext>
            </a:extLst>
          </p:cNvPr>
          <p:cNvGrpSpPr/>
          <p:nvPr/>
        </p:nvGrpSpPr>
        <p:grpSpPr>
          <a:xfrm>
            <a:off x="6195460" y="3085733"/>
            <a:ext cx="645078" cy="490999"/>
            <a:chOff x="3860800" y="3193115"/>
            <a:chExt cx="4302125" cy="3540034"/>
          </a:xfrm>
        </p:grpSpPr>
        <p:pic>
          <p:nvPicPr>
            <p:cNvPr id="12" name="Picture 11">
              <a:extLst>
                <a:ext uri="{FF2B5EF4-FFF2-40B4-BE49-F238E27FC236}">
                  <a16:creationId xmlns:a16="http://schemas.microsoft.com/office/drawing/2014/main" id="{FEE98463-B090-42B0-A03E-FB4C24E29029}"/>
                </a:ext>
              </a:extLst>
            </p:cNvPr>
            <p:cNvPicPr>
              <a:picLocks noChangeAspect="1"/>
            </p:cNvPicPr>
            <p:nvPr/>
          </p:nvPicPr>
          <p:blipFill rotWithShape="1">
            <a:blip r:embed="rId3">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D5306C72-43D7-4C99-82E9-49B5D7BEF1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13" name="Conector recto 9">
            <a:extLst>
              <a:ext uri="{FF2B5EF4-FFF2-40B4-BE49-F238E27FC236}">
                <a16:creationId xmlns:a16="http://schemas.microsoft.com/office/drawing/2014/main" id="{8DC3D6AC-3A2A-4B94-B96E-B9E233D38ADD}"/>
              </a:ext>
            </a:extLst>
          </p:cNvPr>
          <p:cNvCxnSpPr/>
          <p:nvPr/>
        </p:nvCxnSpPr>
        <p:spPr>
          <a:xfrm>
            <a:off x="509564" y="1033823"/>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9405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277906" y="836276"/>
            <a:ext cx="6369720" cy="2559717"/>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a:buNone/>
              <a:defRPr/>
            </a:pPr>
            <a:r>
              <a:rPr lang="es-MX" altLang="en-US" sz="2096" b="1" kern="0" dirty="0">
                <a:solidFill>
                  <a:srgbClr val="00B0F0"/>
                </a:solidFill>
              </a:rPr>
              <a:t>¿ME HARÍAS UN </a:t>
            </a:r>
            <a:r>
              <a:rPr lang="es-MX" altLang="en-US" sz="2400" b="1" u="sng" kern="0" dirty="0">
                <a:solidFill>
                  <a:schemeClr val="accent2"/>
                </a:solidFill>
              </a:rPr>
              <a:t>ENORME FAVOR</a:t>
            </a:r>
            <a:r>
              <a:rPr lang="es-MX" altLang="en-US" sz="2096" b="1" kern="0" dirty="0">
                <a:solidFill>
                  <a:srgbClr val="A028B5"/>
                </a:solidFill>
              </a:rPr>
              <a:t>? </a:t>
            </a:r>
          </a:p>
          <a:p>
            <a:pPr marL="0" indent="0">
              <a:buNone/>
              <a:defRPr/>
            </a:pPr>
            <a:r>
              <a:rPr lang="es-MX" altLang="en-US" sz="2096" b="1" kern="0" dirty="0">
                <a:solidFill>
                  <a:srgbClr val="00B0F0"/>
                </a:solidFill>
              </a:rPr>
              <a:t>Estoy tratando de… </a:t>
            </a:r>
            <a:r>
              <a:rPr lang="es-MX" altLang="en-US" sz="2400" b="1" u="sng" kern="0" dirty="0">
                <a:solidFill>
                  <a:schemeClr val="accent2"/>
                </a:solidFill>
              </a:rPr>
              <a:t>(TU PORQUÉ)</a:t>
            </a:r>
          </a:p>
          <a:p>
            <a:pPr marL="0" indent="0">
              <a:buNone/>
              <a:defRPr/>
            </a:pPr>
            <a:r>
              <a:rPr lang="es-MX" altLang="en-US" sz="2400" b="1" i="1" kern="0" dirty="0">
                <a:solidFill>
                  <a:srgbClr val="00B0F0"/>
                </a:solidFill>
              </a:rPr>
              <a:t>Si pudieras ahorrar y </a:t>
            </a:r>
            <a:r>
              <a:rPr lang="es-MX" altLang="en-US" sz="3200" b="1" i="1" u="sng" kern="0" dirty="0">
                <a:solidFill>
                  <a:schemeClr val="accent2"/>
                </a:solidFill>
              </a:rPr>
              <a:t>ayudar</a:t>
            </a:r>
            <a:r>
              <a:rPr lang="es-MX" altLang="en-US" sz="2400" b="1" i="1" kern="0" dirty="0">
                <a:solidFill>
                  <a:srgbClr val="A028B5"/>
                </a:solidFill>
              </a:rPr>
              <a:t> </a:t>
            </a:r>
            <a:r>
              <a:rPr lang="es-MX" altLang="en-US" sz="2400" b="1" i="1" kern="0" dirty="0">
                <a:solidFill>
                  <a:srgbClr val="00B0F0"/>
                </a:solidFill>
              </a:rPr>
              <a:t>a alimentar a niños, con una compañía honesta y transparente. </a:t>
            </a:r>
            <a:endParaRPr lang="es-MX" altLang="en-US" sz="1887" b="1" i="1" kern="0" dirty="0">
              <a:solidFill>
                <a:srgbClr val="00B0F0"/>
              </a:solidFill>
            </a:endParaRPr>
          </a:p>
          <a:p>
            <a:pPr marL="0" indent="0">
              <a:buNone/>
              <a:defRPr/>
            </a:pPr>
            <a:r>
              <a:rPr lang="es-MX" altLang="en-US" sz="2305" b="1" kern="0" dirty="0">
                <a:solidFill>
                  <a:srgbClr val="00B0F0"/>
                </a:solidFill>
              </a:rPr>
              <a:t>¿Me </a:t>
            </a:r>
            <a:r>
              <a:rPr lang="es-MX" altLang="en-US" sz="2400" b="1" u="sng" kern="0" dirty="0">
                <a:solidFill>
                  <a:schemeClr val="accent2"/>
                </a:solidFill>
              </a:rPr>
              <a:t>apoyarías</a:t>
            </a:r>
            <a:r>
              <a:rPr lang="es-MX" altLang="en-US" sz="2400" b="1" kern="0" dirty="0">
                <a:solidFill>
                  <a:srgbClr val="A028B5"/>
                </a:solidFill>
              </a:rPr>
              <a:t> </a:t>
            </a:r>
            <a:r>
              <a:rPr lang="es-MX" altLang="en-US" sz="2305" b="1" kern="0" dirty="0">
                <a:solidFill>
                  <a:srgbClr val="00B0F0"/>
                </a:solidFill>
              </a:rPr>
              <a:t>USANDO los servicios?</a:t>
            </a:r>
          </a:p>
          <a:p>
            <a:pPr marL="0" indent="0">
              <a:buNone/>
              <a:defRPr/>
            </a:pPr>
            <a:r>
              <a:rPr lang="es-MX" altLang="en-US" sz="2044" b="1" i="1" kern="0" dirty="0">
                <a:solidFill>
                  <a:srgbClr val="00B0F0"/>
                </a:solidFill>
              </a:rPr>
              <a:t>¿Que puedo hacer yo por ti?</a:t>
            </a: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337326" y="160736"/>
            <a:ext cx="4280063" cy="47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s-ES_tradnl" altLang="es-MX" sz="2515" u="sng" dirty="0">
                <a:solidFill>
                  <a:srgbClr val="7030A0"/>
                </a:solidFill>
                <a:latin typeface="Arial" panose="020B0604020202020204" pitchFamily="34" charset="0"/>
                <a:ea typeface="Impact" panose="020B0806030902050204" pitchFamily="34" charset="0"/>
                <a:cs typeface="Arial" panose="020B0604020202020204" pitchFamily="34" charset="0"/>
              </a:rPr>
              <a:t>¡Tu relación es tu ventaja!</a:t>
            </a:r>
            <a:endParaRPr lang="es-ES_tradnl" altLang="es-MX" sz="2096" u="sng" dirty="0">
              <a:solidFill>
                <a:srgbClr val="7030A0"/>
              </a:solidFill>
              <a:latin typeface="Arial" panose="020B0604020202020204" pitchFamily="34" charset="0"/>
              <a:ea typeface="Impact" panose="020B080603090205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9821132-0814-4362-9478-BF29A3A6100C}"/>
              </a:ext>
            </a:extLst>
          </p:cNvPr>
          <p:cNvGrpSpPr/>
          <p:nvPr/>
        </p:nvGrpSpPr>
        <p:grpSpPr>
          <a:xfrm>
            <a:off x="6169419" y="3042726"/>
            <a:ext cx="645078" cy="490999"/>
            <a:chOff x="3860800" y="3193115"/>
            <a:chExt cx="4302125" cy="3540034"/>
          </a:xfrm>
        </p:grpSpPr>
        <p:pic>
          <p:nvPicPr>
            <p:cNvPr id="12" name="Picture 11">
              <a:extLst>
                <a:ext uri="{FF2B5EF4-FFF2-40B4-BE49-F238E27FC236}">
                  <a16:creationId xmlns:a16="http://schemas.microsoft.com/office/drawing/2014/main" id="{B25BA6FD-5692-487D-99ED-B23A27EFC116}"/>
                </a:ext>
              </a:extLst>
            </p:cNvPr>
            <p:cNvPicPr>
              <a:picLocks noChangeAspect="1"/>
            </p:cNvPicPr>
            <p:nvPr/>
          </p:nvPicPr>
          <p:blipFill rotWithShape="1">
            <a:blip r:embed="rId2">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5413990B-44F1-42BC-A1FD-2C393E95E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cxnSp>
        <p:nvCxnSpPr>
          <p:cNvPr id="8" name="Conector recto 9">
            <a:extLst>
              <a:ext uri="{FF2B5EF4-FFF2-40B4-BE49-F238E27FC236}">
                <a16:creationId xmlns:a16="http://schemas.microsoft.com/office/drawing/2014/main" id="{1E83D588-472C-4E6E-A381-4EED26CAD00F}"/>
              </a:ext>
            </a:extLst>
          </p:cNvPr>
          <p:cNvCxnSpPr/>
          <p:nvPr/>
        </p:nvCxnSpPr>
        <p:spPr>
          <a:xfrm>
            <a:off x="438444" y="698543"/>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0481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7">
            <a:extLst>
              <a:ext uri="{FF2B5EF4-FFF2-40B4-BE49-F238E27FC236}">
                <a16:creationId xmlns:a16="http://schemas.microsoft.com/office/drawing/2014/main" id="{90F9E8A8-1378-3D4D-A13D-527F36A7B83C}"/>
              </a:ext>
            </a:extLst>
          </p:cNvPr>
          <p:cNvSpPr txBox="1">
            <a:spLocks noChangeArrowheads="1"/>
          </p:cNvSpPr>
          <p:nvPr/>
        </p:nvSpPr>
        <p:spPr bwMode="auto">
          <a:xfrm>
            <a:off x="362736" y="87514"/>
            <a:ext cx="6115068" cy="3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2979">
              <a:spcBef>
                <a:spcPct val="0"/>
              </a:spcBef>
              <a:buNone/>
              <a:defRPr/>
            </a:pPr>
            <a:r>
              <a:rPr lang="en-US" altLang="es-MX" sz="1872" dirty="0">
                <a:solidFill>
                  <a:prstClr val="white">
                    <a:lumMod val="50000"/>
                  </a:prstClr>
                </a:solidFill>
                <a:latin typeface="Arial" panose="020B0604020202020204" pitchFamily="34" charset="0"/>
                <a:ea typeface="Arial Narrow" panose="020B0606020202030204" pitchFamily="34" charset="0"/>
                <a:cs typeface="Arial" panose="020B0604020202020204" pitchFamily="34" charset="0"/>
              </a:rPr>
              <a:t>PRESENTACION, ARRANQUE Y ENTRENAMIENTO</a:t>
            </a:r>
            <a:endParaRPr lang="es-ES_tradnl" altLang="es-MX" sz="1497" dirty="0">
              <a:solidFill>
                <a:prstClr val="white">
                  <a:lumMod val="50000"/>
                </a:prstClr>
              </a:solidFill>
              <a:latin typeface="Arial" panose="020B0604020202020204" pitchFamily="34" charset="0"/>
              <a:ea typeface="Impact" panose="020B0806030902050204" pitchFamily="34" charset="0"/>
              <a:cs typeface="Arial" panose="020B0604020202020204" pitchFamily="34" charset="0"/>
            </a:endParaRPr>
          </a:p>
        </p:txBody>
      </p:sp>
      <p:sp>
        <p:nvSpPr>
          <p:cNvPr id="25" name="CuadroTexto 7">
            <a:extLst>
              <a:ext uri="{FF2B5EF4-FFF2-40B4-BE49-F238E27FC236}">
                <a16:creationId xmlns:a16="http://schemas.microsoft.com/office/drawing/2014/main" id="{C4C84F59-4A11-4F46-8B0F-868380243254}"/>
              </a:ext>
            </a:extLst>
          </p:cNvPr>
          <p:cNvSpPr txBox="1">
            <a:spLocks noChangeArrowheads="1"/>
          </p:cNvSpPr>
          <p:nvPr/>
        </p:nvSpPr>
        <p:spPr bwMode="auto">
          <a:xfrm>
            <a:off x="493364" y="339545"/>
            <a:ext cx="5953118" cy="3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22979">
              <a:spcBef>
                <a:spcPct val="0"/>
              </a:spcBef>
              <a:buNone/>
              <a:defRPr/>
            </a:pPr>
            <a:r>
              <a:rPr lang="es-MX" altLang="es-MX" sz="1565" dirty="0">
                <a:solidFill>
                  <a:srgbClr val="7030A0"/>
                </a:solidFill>
                <a:latin typeface="Arial" panose="020B0604020202020204" pitchFamily="34" charset="0"/>
                <a:ea typeface="Arial Narrow" panose="020B0606020202030204" pitchFamily="34" charset="0"/>
                <a:cs typeface="Arial" panose="020B0604020202020204" pitchFamily="34" charset="0"/>
              </a:rPr>
              <a:t>México, Colombia, Perú, Estados Unidos, España y Reino Unido</a:t>
            </a:r>
          </a:p>
        </p:txBody>
      </p:sp>
      <p:sp>
        <p:nvSpPr>
          <p:cNvPr id="4" name="Rectángulo 3">
            <a:extLst>
              <a:ext uri="{FF2B5EF4-FFF2-40B4-BE49-F238E27FC236}">
                <a16:creationId xmlns:a16="http://schemas.microsoft.com/office/drawing/2014/main" id="{01DB14ED-8BA2-184C-A8A3-5809FC059F99}"/>
              </a:ext>
            </a:extLst>
          </p:cNvPr>
          <p:cNvSpPr/>
          <p:nvPr/>
        </p:nvSpPr>
        <p:spPr>
          <a:xfrm>
            <a:off x="505982" y="1084399"/>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LUNES</a:t>
            </a:r>
          </a:p>
        </p:txBody>
      </p:sp>
      <p:sp>
        <p:nvSpPr>
          <p:cNvPr id="5" name="Rectángulo 4">
            <a:extLst>
              <a:ext uri="{FF2B5EF4-FFF2-40B4-BE49-F238E27FC236}">
                <a16:creationId xmlns:a16="http://schemas.microsoft.com/office/drawing/2014/main" id="{59546C7C-9681-A542-80BC-A00CE8F72FC2}"/>
              </a:ext>
            </a:extLst>
          </p:cNvPr>
          <p:cNvSpPr/>
          <p:nvPr/>
        </p:nvSpPr>
        <p:spPr>
          <a:xfrm>
            <a:off x="1339528" y="1084398"/>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MARTES</a:t>
            </a:r>
          </a:p>
        </p:txBody>
      </p:sp>
      <p:sp>
        <p:nvSpPr>
          <p:cNvPr id="6" name="Rectángulo 5">
            <a:extLst>
              <a:ext uri="{FF2B5EF4-FFF2-40B4-BE49-F238E27FC236}">
                <a16:creationId xmlns:a16="http://schemas.microsoft.com/office/drawing/2014/main" id="{5341290F-A295-A144-A8BF-2BC49E723B9E}"/>
              </a:ext>
            </a:extLst>
          </p:cNvPr>
          <p:cNvSpPr/>
          <p:nvPr/>
        </p:nvSpPr>
        <p:spPr>
          <a:xfrm>
            <a:off x="2173076" y="1084398"/>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MIÉRCOLES</a:t>
            </a:r>
          </a:p>
        </p:txBody>
      </p:sp>
      <p:sp>
        <p:nvSpPr>
          <p:cNvPr id="7" name="Rectángulo 6">
            <a:extLst>
              <a:ext uri="{FF2B5EF4-FFF2-40B4-BE49-F238E27FC236}">
                <a16:creationId xmlns:a16="http://schemas.microsoft.com/office/drawing/2014/main" id="{8C9F3D96-31E8-9048-9FD9-6E5B9C2B10A8}"/>
              </a:ext>
            </a:extLst>
          </p:cNvPr>
          <p:cNvSpPr/>
          <p:nvPr/>
        </p:nvSpPr>
        <p:spPr>
          <a:xfrm>
            <a:off x="3006622" y="1084398"/>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JUEVES</a:t>
            </a:r>
          </a:p>
        </p:txBody>
      </p:sp>
      <p:sp>
        <p:nvSpPr>
          <p:cNvPr id="8" name="Rectángulo 7">
            <a:extLst>
              <a:ext uri="{FF2B5EF4-FFF2-40B4-BE49-F238E27FC236}">
                <a16:creationId xmlns:a16="http://schemas.microsoft.com/office/drawing/2014/main" id="{442044A4-EC0B-F247-BDAB-597ECDDF853F}"/>
              </a:ext>
            </a:extLst>
          </p:cNvPr>
          <p:cNvSpPr/>
          <p:nvPr/>
        </p:nvSpPr>
        <p:spPr>
          <a:xfrm>
            <a:off x="3840170" y="1084397"/>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VIERNES</a:t>
            </a:r>
          </a:p>
        </p:txBody>
      </p:sp>
      <p:sp>
        <p:nvSpPr>
          <p:cNvPr id="10" name="Rectángulo 9">
            <a:extLst>
              <a:ext uri="{FF2B5EF4-FFF2-40B4-BE49-F238E27FC236}">
                <a16:creationId xmlns:a16="http://schemas.microsoft.com/office/drawing/2014/main" id="{3AC5FBC2-ABA0-8F42-9093-DCD45C6626F6}"/>
              </a:ext>
            </a:extLst>
          </p:cNvPr>
          <p:cNvSpPr/>
          <p:nvPr/>
        </p:nvSpPr>
        <p:spPr>
          <a:xfrm>
            <a:off x="4673715" y="1085227"/>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SÁBADO</a:t>
            </a:r>
          </a:p>
        </p:txBody>
      </p:sp>
      <p:sp>
        <p:nvSpPr>
          <p:cNvPr id="11" name="Rectángulo 10">
            <a:extLst>
              <a:ext uri="{FF2B5EF4-FFF2-40B4-BE49-F238E27FC236}">
                <a16:creationId xmlns:a16="http://schemas.microsoft.com/office/drawing/2014/main" id="{146B8780-35C7-9542-81C8-ECA4C62FB638}"/>
              </a:ext>
            </a:extLst>
          </p:cNvPr>
          <p:cNvSpPr/>
          <p:nvPr/>
        </p:nvSpPr>
        <p:spPr>
          <a:xfrm>
            <a:off x="5507262" y="1084397"/>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DOMINGO</a:t>
            </a:r>
          </a:p>
        </p:txBody>
      </p:sp>
      <p:cxnSp>
        <p:nvCxnSpPr>
          <p:cNvPr id="9" name="Conector recto 8">
            <a:extLst>
              <a:ext uri="{FF2B5EF4-FFF2-40B4-BE49-F238E27FC236}">
                <a16:creationId xmlns:a16="http://schemas.microsoft.com/office/drawing/2014/main" id="{ACE16BDA-412B-1B4F-8BAE-6D70CFF39F8F}"/>
              </a:ext>
            </a:extLst>
          </p:cNvPr>
          <p:cNvCxnSpPr/>
          <p:nvPr/>
        </p:nvCxnSpPr>
        <p:spPr>
          <a:xfrm>
            <a:off x="512997" y="2292256"/>
            <a:ext cx="575422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36E9EDC-7EFF-4BD1-9A9E-5251614B5D1A}"/>
              </a:ext>
            </a:extLst>
          </p:cNvPr>
          <p:cNvGrpSpPr/>
          <p:nvPr/>
        </p:nvGrpSpPr>
        <p:grpSpPr>
          <a:xfrm>
            <a:off x="512997" y="607745"/>
            <a:ext cx="5780975" cy="498598"/>
            <a:chOff x="36866" y="959605"/>
            <a:chExt cx="11821021" cy="1019540"/>
          </a:xfrm>
        </p:grpSpPr>
        <p:sp>
          <p:nvSpPr>
            <p:cNvPr id="22" name="Rectángulo 21">
              <a:extLst>
                <a:ext uri="{FF2B5EF4-FFF2-40B4-BE49-F238E27FC236}">
                  <a16:creationId xmlns:a16="http://schemas.microsoft.com/office/drawing/2014/main" id="{1E668D47-728F-4342-A343-C1739D1B3E56}"/>
                </a:ext>
              </a:extLst>
            </p:cNvPr>
            <p:cNvSpPr/>
            <p:nvPr/>
          </p:nvSpPr>
          <p:spPr>
            <a:xfrm>
              <a:off x="36866" y="1091129"/>
              <a:ext cx="11766329" cy="788818"/>
            </a:xfrm>
            <a:prstGeom prst="rect">
              <a:avLst/>
            </a:prstGeom>
            <a:no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endParaRPr lang="es-MX" sz="879" dirty="0">
                <a:solidFill>
                  <a:srgbClr val="F38B0C"/>
                </a:solidFill>
                <a:latin typeface="STARWARS" panose="020B0A04020102020204" pitchFamily="34" charset="0"/>
              </a:endParaRPr>
            </a:p>
          </p:txBody>
        </p:sp>
        <p:sp>
          <p:nvSpPr>
            <p:cNvPr id="34" name="CuadroTexto 33">
              <a:extLst>
                <a:ext uri="{FF2B5EF4-FFF2-40B4-BE49-F238E27FC236}">
                  <a16:creationId xmlns:a16="http://schemas.microsoft.com/office/drawing/2014/main" id="{A1D3E2CA-DDBF-354C-974C-A3B578CBA8D2}"/>
                </a:ext>
              </a:extLst>
            </p:cNvPr>
            <p:cNvSpPr txBox="1"/>
            <p:nvPr/>
          </p:nvSpPr>
          <p:spPr>
            <a:xfrm>
              <a:off x="76523" y="959605"/>
              <a:ext cx="11781364" cy="1019540"/>
            </a:xfrm>
            <a:prstGeom prst="rect">
              <a:avLst/>
            </a:prstGeom>
            <a:noFill/>
          </p:spPr>
          <p:txBody>
            <a:bodyPr wrap="square" rtlCol="0">
              <a:spAutoFit/>
            </a:bodyPr>
            <a:lstStyle/>
            <a:p>
              <a:pPr algn="ctr" defTabSz="468571"/>
              <a:r>
                <a:rPr lang="es-MX" sz="1565" b="1" dirty="0">
                  <a:solidFill>
                    <a:srgbClr val="00B0F0"/>
                  </a:solidFill>
                  <a:latin typeface="Arial" panose="020B0604020202020204" pitchFamily="34" charset="0"/>
                  <a:cs typeface="Arial" panose="020B0604020202020204" pitchFamily="34" charset="0"/>
                </a:rPr>
                <a:t>ZOOM</a:t>
              </a:r>
              <a:r>
                <a:rPr lang="es-MX" sz="1173" b="1" dirty="0">
                  <a:solidFill>
                    <a:srgbClr val="00B0F0"/>
                  </a:solidFill>
                  <a:latin typeface="Arial" panose="020B0604020202020204" pitchFamily="34" charset="0"/>
                  <a:cs typeface="Arial" panose="020B0604020202020204" pitchFamily="34" charset="0"/>
                </a:rPr>
                <a:t> NÚMERO DE SALA  </a:t>
              </a:r>
              <a:r>
                <a:rPr lang="es-MX" sz="1760" b="1" dirty="0">
                  <a:solidFill>
                    <a:srgbClr val="00B0F0"/>
                  </a:solidFill>
                  <a:latin typeface="Arial" panose="020B0604020202020204" pitchFamily="34" charset="0"/>
                  <a:cs typeface="Arial" panose="020B0604020202020204" pitchFamily="34" charset="0"/>
                </a:rPr>
                <a:t>670 580 283</a:t>
              </a:r>
            </a:p>
            <a:p>
              <a:pPr algn="ctr" defTabSz="468571"/>
              <a:r>
                <a:rPr lang="es-MX" sz="880" b="1" dirty="0">
                  <a:solidFill>
                    <a:srgbClr val="00B0F0"/>
                  </a:solidFill>
                  <a:latin typeface="Arial" panose="020B0604020202020204" pitchFamily="34" charset="0"/>
                  <a:cs typeface="Arial" panose="020B0604020202020204" pitchFamily="34" charset="0"/>
                </a:rPr>
                <a:t>BAJA LA APLICACIÓN ZOOM</a:t>
              </a:r>
            </a:p>
          </p:txBody>
        </p:sp>
      </p:grpSp>
      <p:sp>
        <p:nvSpPr>
          <p:cNvPr id="85" name="Rectángulo 13">
            <a:extLst>
              <a:ext uri="{FF2B5EF4-FFF2-40B4-BE49-F238E27FC236}">
                <a16:creationId xmlns:a16="http://schemas.microsoft.com/office/drawing/2014/main" id="{A4628E68-65B6-4E19-855B-19D4C79B96EB}"/>
              </a:ext>
            </a:extLst>
          </p:cNvPr>
          <p:cNvSpPr/>
          <p:nvPr/>
        </p:nvSpPr>
        <p:spPr>
          <a:xfrm>
            <a:off x="5512731" y="1304249"/>
            <a:ext cx="843825" cy="939399"/>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68571"/>
            <a:r>
              <a:rPr lang="es-MX" sz="982" b="1" dirty="0">
                <a:solidFill>
                  <a:srgbClr val="00B0F0"/>
                </a:solidFill>
                <a:latin typeface="Arial" panose="020B0604020202020204" pitchFamily="34" charset="0"/>
                <a:cs typeface="Arial" panose="020B0604020202020204" pitchFamily="34" charset="0"/>
              </a:rPr>
              <a:t>8 PM</a:t>
            </a:r>
          </a:p>
          <a:p>
            <a:pPr defTabSz="468571"/>
            <a:r>
              <a:rPr lang="en-US" sz="982" b="1" dirty="0">
                <a:solidFill>
                  <a:srgbClr val="00B0F0"/>
                </a:solidFill>
                <a:latin typeface="Arial" panose="020B0604020202020204" pitchFamily="34" charset="0"/>
                <a:cs typeface="Arial" panose="020B0604020202020204" pitchFamily="34" charset="0"/>
              </a:rPr>
              <a:t>9 PM</a:t>
            </a:r>
          </a:p>
          <a:p>
            <a:pPr defTabSz="468571"/>
            <a:r>
              <a:rPr lang="en-US" sz="982" b="1" dirty="0">
                <a:solidFill>
                  <a:srgbClr val="00B0F0"/>
                </a:solidFill>
                <a:latin typeface="Arial" panose="020B0604020202020204" pitchFamily="34" charset="0"/>
                <a:cs typeface="Arial" panose="020B0604020202020204" pitchFamily="34" charset="0"/>
              </a:rPr>
              <a:t>6</a:t>
            </a:r>
            <a:r>
              <a:rPr lang="es-MX" sz="982" b="1" dirty="0">
                <a:solidFill>
                  <a:srgbClr val="00B0F0"/>
                </a:solidFill>
                <a:latin typeface="Arial" panose="020B0604020202020204" pitchFamily="34" charset="0"/>
                <a:cs typeface="Arial" panose="020B0604020202020204" pitchFamily="34" charset="0"/>
              </a:rPr>
              <a:t> PM*</a:t>
            </a:r>
          </a:p>
          <a:p>
            <a:pPr algn="ctr" defTabSz="468571"/>
            <a:endParaRPr lang="es-MX" sz="982" b="1" dirty="0">
              <a:solidFill>
                <a:srgbClr val="00B0F0"/>
              </a:solidFill>
              <a:latin typeface="Arial" panose="020B0604020202020204" pitchFamily="34" charset="0"/>
              <a:cs typeface="Arial" panose="020B0604020202020204" pitchFamily="34" charset="0"/>
            </a:endParaRPr>
          </a:p>
          <a:p>
            <a:pPr algn="ctr" defTabSz="468571"/>
            <a:r>
              <a:rPr lang="es-MX" sz="879" b="1" dirty="0">
                <a:solidFill>
                  <a:srgbClr val="00B0F0"/>
                </a:solidFill>
                <a:latin typeface="Arial" panose="020B0604020202020204" pitchFamily="34" charset="0"/>
                <a:cs typeface="Arial" panose="020B0604020202020204" pitchFamily="34" charset="0"/>
              </a:rPr>
              <a:t>LIDERAZGO</a:t>
            </a:r>
          </a:p>
        </p:txBody>
      </p:sp>
      <p:sp>
        <p:nvSpPr>
          <p:cNvPr id="104" name="Rectángulo 13">
            <a:extLst>
              <a:ext uri="{FF2B5EF4-FFF2-40B4-BE49-F238E27FC236}">
                <a16:creationId xmlns:a16="http://schemas.microsoft.com/office/drawing/2014/main" id="{E8F010E7-79ED-4060-BDAB-5FBB912E1DB8}"/>
              </a:ext>
            </a:extLst>
          </p:cNvPr>
          <p:cNvSpPr/>
          <p:nvPr/>
        </p:nvSpPr>
        <p:spPr>
          <a:xfrm>
            <a:off x="4593115" y="1299196"/>
            <a:ext cx="919615" cy="939400"/>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68571"/>
            <a:r>
              <a:rPr lang="es-MX" sz="879" b="1" dirty="0">
                <a:solidFill>
                  <a:srgbClr val="00B0F0"/>
                </a:solidFill>
                <a:latin typeface="Arial" panose="020B0604020202020204" pitchFamily="34" charset="0"/>
                <a:cs typeface="Arial" panose="020B0604020202020204" pitchFamily="34" charset="0"/>
              </a:rPr>
              <a:t>      </a:t>
            </a:r>
          </a:p>
          <a:p>
            <a:pPr defTabSz="468571"/>
            <a:r>
              <a:rPr lang="es-MX" sz="879" b="1" dirty="0">
                <a:solidFill>
                  <a:srgbClr val="00B0F0"/>
                </a:solidFill>
                <a:latin typeface="Arial" panose="020B0604020202020204" pitchFamily="34" charset="0"/>
                <a:cs typeface="Arial" panose="020B0604020202020204" pitchFamily="34" charset="0"/>
              </a:rPr>
              <a:t>  9 AM</a:t>
            </a:r>
          </a:p>
          <a:p>
            <a:pPr defTabSz="468571"/>
            <a:r>
              <a:rPr lang="es-MX" sz="879" b="1" dirty="0">
                <a:solidFill>
                  <a:srgbClr val="00B0F0"/>
                </a:solidFill>
                <a:latin typeface="Arial" panose="020B0604020202020204" pitchFamily="34" charset="0"/>
                <a:cs typeface="Arial" panose="020B0604020202020204" pitchFamily="34" charset="0"/>
              </a:rPr>
              <a:t>10 AM</a:t>
            </a:r>
          </a:p>
          <a:p>
            <a:pPr defTabSz="468571"/>
            <a:r>
              <a:rPr lang="es-MX" sz="879" b="1" dirty="0">
                <a:solidFill>
                  <a:srgbClr val="00B0F0"/>
                </a:solidFill>
                <a:latin typeface="Arial" panose="020B0604020202020204" pitchFamily="34" charset="0"/>
                <a:cs typeface="Arial" panose="020B0604020202020204" pitchFamily="34" charset="0"/>
              </a:rPr>
              <a:t>  7 AM*</a:t>
            </a:r>
          </a:p>
          <a:p>
            <a:pPr defTabSz="468571"/>
            <a:r>
              <a:rPr lang="es-MX" sz="880" b="1" dirty="0">
                <a:solidFill>
                  <a:srgbClr val="00B0F0"/>
                </a:solidFill>
                <a:latin typeface="Arial" panose="020B0604020202020204" pitchFamily="34" charset="0"/>
                <a:cs typeface="Arial" panose="020B0604020202020204" pitchFamily="34" charset="0"/>
              </a:rPr>
              <a:t>11 AM  </a:t>
            </a:r>
          </a:p>
          <a:p>
            <a:pPr defTabSz="468571"/>
            <a:r>
              <a:rPr lang="es-MX" sz="880" b="1" dirty="0">
                <a:solidFill>
                  <a:srgbClr val="00B0F0"/>
                </a:solidFill>
                <a:latin typeface="Arial" panose="020B0604020202020204" pitchFamily="34" charset="0"/>
                <a:cs typeface="Arial" panose="020B0604020202020204" pitchFamily="34" charset="0"/>
              </a:rPr>
              <a:t> </a:t>
            </a:r>
          </a:p>
          <a:p>
            <a:pPr algn="ctr" defTabSz="468571"/>
            <a:r>
              <a:rPr lang="es-MX" sz="749" b="1" u="sng" dirty="0">
                <a:solidFill>
                  <a:srgbClr val="00B0F0"/>
                </a:solidFill>
                <a:latin typeface="Arial" panose="020B0604020202020204" pitchFamily="34" charset="0"/>
                <a:cs typeface="Arial" panose="020B0604020202020204" pitchFamily="34" charset="0"/>
              </a:rPr>
              <a:t>Entrenamiento</a:t>
            </a:r>
          </a:p>
        </p:txBody>
      </p:sp>
      <p:sp>
        <p:nvSpPr>
          <p:cNvPr id="79" name="Rectángulo 13">
            <a:extLst>
              <a:ext uri="{FF2B5EF4-FFF2-40B4-BE49-F238E27FC236}">
                <a16:creationId xmlns:a16="http://schemas.microsoft.com/office/drawing/2014/main" id="{42E1E5BE-95DA-48BC-8BB7-749761CEA59D}"/>
              </a:ext>
            </a:extLst>
          </p:cNvPr>
          <p:cNvSpPr/>
          <p:nvPr/>
        </p:nvSpPr>
        <p:spPr>
          <a:xfrm>
            <a:off x="662660" y="1295936"/>
            <a:ext cx="3930454" cy="952766"/>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1173" b="1" dirty="0">
                <a:solidFill>
                  <a:srgbClr val="00B0F0"/>
                </a:solidFill>
                <a:latin typeface="Arial" panose="020B0604020202020204" pitchFamily="34" charset="0"/>
                <a:cs typeface="Arial" panose="020B0604020202020204" pitchFamily="34" charset="0"/>
              </a:rPr>
              <a:t>8 PM</a:t>
            </a:r>
          </a:p>
          <a:p>
            <a:pPr algn="ctr" defTabSz="468571"/>
            <a:r>
              <a:rPr lang="es-MX" sz="1173" b="1" dirty="0">
                <a:solidFill>
                  <a:srgbClr val="00B0F0"/>
                </a:solidFill>
                <a:latin typeface="Arial" panose="020B0604020202020204" pitchFamily="34" charset="0"/>
                <a:cs typeface="Arial" panose="020B0604020202020204" pitchFamily="34" charset="0"/>
              </a:rPr>
              <a:t>9 PM</a:t>
            </a:r>
          </a:p>
          <a:p>
            <a:pPr algn="ctr" defTabSz="468571"/>
            <a:r>
              <a:rPr lang="en-US" sz="1173" b="1" dirty="0">
                <a:solidFill>
                  <a:srgbClr val="00B0F0"/>
                </a:solidFill>
                <a:latin typeface="Arial" panose="020B0604020202020204" pitchFamily="34" charset="0"/>
                <a:cs typeface="Arial" panose="020B0604020202020204" pitchFamily="34" charset="0"/>
              </a:rPr>
              <a:t> 7 PM*</a:t>
            </a:r>
          </a:p>
          <a:p>
            <a:pPr algn="ctr" defTabSz="468571"/>
            <a:r>
              <a:rPr lang="en-US" sz="1173" b="1" dirty="0">
                <a:solidFill>
                  <a:srgbClr val="00B0F0"/>
                </a:solidFill>
                <a:latin typeface="Arial" panose="020B0604020202020204" pitchFamily="34" charset="0"/>
                <a:cs typeface="Arial" panose="020B0604020202020204" pitchFamily="34" charset="0"/>
              </a:rPr>
              <a:t> </a:t>
            </a:r>
            <a:endParaRPr lang="es-MX" sz="1173" b="1" dirty="0">
              <a:solidFill>
                <a:srgbClr val="00B0F0"/>
              </a:solidFill>
              <a:latin typeface="Arial" panose="020B0604020202020204" pitchFamily="34" charset="0"/>
              <a:cs typeface="Arial" panose="020B0604020202020204" pitchFamily="34" charset="0"/>
            </a:endParaRPr>
          </a:p>
          <a:p>
            <a:pPr algn="ctr" defTabSz="468571"/>
            <a:r>
              <a:rPr lang="en-US" sz="1369" b="1" dirty="0">
                <a:solidFill>
                  <a:srgbClr val="00B0F0"/>
                </a:solidFill>
                <a:latin typeface="Arial" panose="020B0604020202020204" pitchFamily="34" charset="0"/>
                <a:cs typeface="Arial" panose="020B0604020202020204" pitchFamily="34" charset="0"/>
              </a:rPr>
              <a:t>PRESENTACION Y ARRANQUE RAPIDO</a:t>
            </a:r>
            <a:endParaRPr lang="es-MX" sz="1369" b="1" dirty="0">
              <a:solidFill>
                <a:srgbClr val="00B0F0"/>
              </a:solidFill>
              <a:latin typeface="Arial" panose="020B0604020202020204" pitchFamily="34" charset="0"/>
              <a:cs typeface="Arial" panose="020B0604020202020204" pitchFamily="34" charset="0"/>
            </a:endParaRPr>
          </a:p>
        </p:txBody>
      </p:sp>
      <p:pic>
        <p:nvPicPr>
          <p:cNvPr id="69" name="Picture 68">
            <a:extLst>
              <a:ext uri="{FF2B5EF4-FFF2-40B4-BE49-F238E27FC236}">
                <a16:creationId xmlns:a16="http://schemas.microsoft.com/office/drawing/2014/main" id="{A97D3999-4D52-4D16-8E2E-82FABF9CB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2536" y="1340427"/>
            <a:ext cx="246475" cy="143194"/>
          </a:xfrm>
          <a:prstGeom prst="rect">
            <a:avLst/>
          </a:prstGeom>
        </p:spPr>
      </p:pic>
      <p:pic>
        <p:nvPicPr>
          <p:cNvPr id="70" name="Picture 69" descr="A close up of a flag&#10;&#10;Description generated with very high confidence">
            <a:extLst>
              <a:ext uri="{FF2B5EF4-FFF2-40B4-BE49-F238E27FC236}">
                <a16:creationId xmlns:a16="http://schemas.microsoft.com/office/drawing/2014/main" id="{E95D4DF4-CC88-40B5-8C0C-72DDC463E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127" y="1512820"/>
            <a:ext cx="246475" cy="137809"/>
          </a:xfrm>
          <a:prstGeom prst="rect">
            <a:avLst/>
          </a:prstGeom>
        </p:spPr>
      </p:pic>
      <p:pic>
        <p:nvPicPr>
          <p:cNvPr id="89" name="Picture 88" descr="A close up of a flag&#10;&#10;Description generated with very high confidence">
            <a:extLst>
              <a:ext uri="{FF2B5EF4-FFF2-40B4-BE49-F238E27FC236}">
                <a16:creationId xmlns:a16="http://schemas.microsoft.com/office/drawing/2014/main" id="{C4BBD864-B610-40EB-A758-93F4CC4022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7244" b="-29011"/>
          <a:stretch/>
        </p:blipFill>
        <p:spPr>
          <a:xfrm>
            <a:off x="5167952" y="1727279"/>
            <a:ext cx="177476" cy="118045"/>
          </a:xfrm>
          <a:prstGeom prst="rect">
            <a:avLst/>
          </a:prstGeom>
        </p:spPr>
      </p:pic>
      <p:grpSp>
        <p:nvGrpSpPr>
          <p:cNvPr id="49" name="Group 48">
            <a:extLst>
              <a:ext uri="{FF2B5EF4-FFF2-40B4-BE49-F238E27FC236}">
                <a16:creationId xmlns:a16="http://schemas.microsoft.com/office/drawing/2014/main" id="{68FC6AA0-3840-4634-8A4A-4DBF0C232F8B}"/>
              </a:ext>
            </a:extLst>
          </p:cNvPr>
          <p:cNvGrpSpPr/>
          <p:nvPr/>
        </p:nvGrpSpPr>
        <p:grpSpPr>
          <a:xfrm>
            <a:off x="6045221" y="3168798"/>
            <a:ext cx="504804" cy="397388"/>
            <a:chOff x="3860800" y="3193115"/>
            <a:chExt cx="4302125" cy="3540034"/>
          </a:xfrm>
        </p:grpSpPr>
        <p:pic>
          <p:nvPicPr>
            <p:cNvPr id="50" name="Picture 49">
              <a:extLst>
                <a:ext uri="{FF2B5EF4-FFF2-40B4-BE49-F238E27FC236}">
                  <a16:creationId xmlns:a16="http://schemas.microsoft.com/office/drawing/2014/main" id="{BC84792C-C623-4A8A-87B5-801ECF627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51" name="Picture 50" descr="A close up of a logo&#10;&#10;Description generated with very high confidence">
              <a:extLst>
                <a:ext uri="{FF2B5EF4-FFF2-40B4-BE49-F238E27FC236}">
                  <a16:creationId xmlns:a16="http://schemas.microsoft.com/office/drawing/2014/main" id="{ACC30083-FD20-437F-9183-38140F6BD4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276A2DF5-1F68-430B-865D-B57231C397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5696" y="1852880"/>
            <a:ext cx="175666" cy="117065"/>
          </a:xfrm>
          <a:prstGeom prst="rect">
            <a:avLst/>
          </a:prstGeom>
        </p:spPr>
      </p:pic>
      <p:grpSp>
        <p:nvGrpSpPr>
          <p:cNvPr id="17" name="Group 16">
            <a:extLst>
              <a:ext uri="{FF2B5EF4-FFF2-40B4-BE49-F238E27FC236}">
                <a16:creationId xmlns:a16="http://schemas.microsoft.com/office/drawing/2014/main" id="{E8661AAD-4F21-4E44-9438-389939C46EC5}"/>
              </a:ext>
            </a:extLst>
          </p:cNvPr>
          <p:cNvGrpSpPr/>
          <p:nvPr/>
        </p:nvGrpSpPr>
        <p:grpSpPr>
          <a:xfrm>
            <a:off x="2966322" y="2592993"/>
            <a:ext cx="833547" cy="636121"/>
            <a:chOff x="6677803" y="5273937"/>
            <a:chExt cx="2098764" cy="1300750"/>
          </a:xfrm>
        </p:grpSpPr>
        <p:sp>
          <p:nvSpPr>
            <p:cNvPr id="57" name="Rectángulo 25">
              <a:extLst>
                <a:ext uri="{FF2B5EF4-FFF2-40B4-BE49-F238E27FC236}">
                  <a16:creationId xmlns:a16="http://schemas.microsoft.com/office/drawing/2014/main" id="{086EFAF2-31D5-4E44-8A64-920D930BD898}"/>
                </a:ext>
              </a:extLst>
            </p:cNvPr>
            <p:cNvSpPr/>
            <p:nvPr/>
          </p:nvSpPr>
          <p:spPr>
            <a:xfrm>
              <a:off x="6677803" y="5273937"/>
              <a:ext cx="2098764" cy="1300750"/>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endParaRPr lang="es-MX" sz="783" b="1" dirty="0">
                <a:solidFill>
                  <a:srgbClr val="A200AA"/>
                </a:solidFill>
                <a:latin typeface="Calibri" panose="020F0502020204030204"/>
              </a:endParaRPr>
            </a:p>
            <a:p>
              <a:pPr algn="ctr" defTabSz="468571"/>
              <a:endParaRPr lang="es-MX" sz="655" b="1" dirty="0">
                <a:solidFill>
                  <a:srgbClr val="A200AA"/>
                </a:solidFill>
                <a:latin typeface="Calibri" panose="020F0502020204030204"/>
              </a:endParaRPr>
            </a:p>
            <a:p>
              <a:pPr defTabSz="468571"/>
              <a:r>
                <a:rPr lang="es-MX" sz="561" b="1" dirty="0">
                  <a:solidFill>
                    <a:srgbClr val="00B0F0"/>
                  </a:solidFill>
                  <a:latin typeface="Arial" panose="020B0604020202020204" pitchFamily="34" charset="0"/>
                  <a:cs typeface="Arial" panose="020B0604020202020204" pitchFamily="34" charset="0"/>
                </a:rPr>
                <a:t>9 pm España</a:t>
              </a:r>
            </a:p>
            <a:p>
              <a:pPr defTabSz="468571"/>
              <a:r>
                <a:rPr lang="es-MX" sz="561" b="1" dirty="0">
                  <a:solidFill>
                    <a:srgbClr val="00B0F0"/>
                  </a:solidFill>
                  <a:latin typeface="Arial" panose="020B0604020202020204" pitchFamily="34" charset="0"/>
                  <a:cs typeface="Arial" panose="020B0604020202020204" pitchFamily="34" charset="0"/>
                </a:rPr>
                <a:t>8 pm  Reino Unido </a:t>
              </a:r>
            </a:p>
            <a:p>
              <a:pPr defTabSz="468571"/>
              <a:r>
                <a:rPr lang="es-MX" sz="561" b="1" dirty="0">
                  <a:solidFill>
                    <a:srgbClr val="00B0F0"/>
                  </a:solidFill>
                  <a:latin typeface="Arial" panose="020B0604020202020204" pitchFamily="34" charset="0"/>
                  <a:cs typeface="Arial" panose="020B0604020202020204" pitchFamily="34" charset="0"/>
                </a:rPr>
                <a:t>3 pm Cd de México</a:t>
              </a:r>
            </a:p>
            <a:p>
              <a:pPr defTabSz="468571"/>
              <a:r>
                <a:rPr lang="es-MX" sz="561" b="1" dirty="0">
                  <a:solidFill>
                    <a:srgbClr val="00B0F0"/>
                  </a:solidFill>
                  <a:latin typeface="Arial" panose="020B0604020202020204" pitchFamily="34" charset="0"/>
                  <a:cs typeface="Arial" panose="020B0604020202020204" pitchFamily="34" charset="0"/>
                </a:rPr>
                <a:t>3 pm Colombia</a:t>
              </a:r>
              <a:endParaRPr lang="es-MX" sz="468" b="1" dirty="0">
                <a:solidFill>
                  <a:srgbClr val="00B0F0"/>
                </a:solidFill>
                <a:latin typeface="Arial" panose="020B0604020202020204" pitchFamily="34" charset="0"/>
                <a:cs typeface="Arial" panose="020B0604020202020204" pitchFamily="34" charset="0"/>
              </a:endParaRPr>
            </a:p>
          </p:txBody>
        </p:sp>
        <p:pic>
          <p:nvPicPr>
            <p:cNvPr id="59" name="Picture 58" descr="A close up of a logo&#10;&#10;Description automatically generated">
              <a:extLst>
                <a:ext uri="{FF2B5EF4-FFF2-40B4-BE49-F238E27FC236}">
                  <a16:creationId xmlns:a16="http://schemas.microsoft.com/office/drawing/2014/main" id="{4F5D5A31-F20B-464E-8FE6-E34D9515AC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7238" y="5401566"/>
              <a:ext cx="515954" cy="343835"/>
            </a:xfrm>
            <a:prstGeom prst="rect">
              <a:avLst/>
            </a:prstGeom>
          </p:spPr>
        </p:pic>
        <p:pic>
          <p:nvPicPr>
            <p:cNvPr id="16" name="Picture 15" descr="A close up of a sign&#10;&#10;Description automatically generated">
              <a:extLst>
                <a:ext uri="{FF2B5EF4-FFF2-40B4-BE49-F238E27FC236}">
                  <a16:creationId xmlns:a16="http://schemas.microsoft.com/office/drawing/2014/main" id="{8D090E41-223D-404C-97D6-AB595EA649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4824" y="5439727"/>
              <a:ext cx="559796" cy="279898"/>
            </a:xfrm>
            <a:prstGeom prst="rect">
              <a:avLst/>
            </a:prstGeom>
          </p:spPr>
        </p:pic>
      </p:grpSp>
      <p:sp>
        <p:nvSpPr>
          <p:cNvPr id="2" name="Star: 5 Points 1">
            <a:extLst>
              <a:ext uri="{FF2B5EF4-FFF2-40B4-BE49-F238E27FC236}">
                <a16:creationId xmlns:a16="http://schemas.microsoft.com/office/drawing/2014/main" id="{C81232C6-11E7-4E6E-AB30-9F8E34C26D11}"/>
              </a:ext>
            </a:extLst>
          </p:cNvPr>
          <p:cNvSpPr/>
          <p:nvPr/>
        </p:nvSpPr>
        <p:spPr>
          <a:xfrm>
            <a:off x="4750764" y="2835686"/>
            <a:ext cx="120416" cy="94124"/>
          </a:xfrm>
          <a:prstGeom prst="star5">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68571"/>
            <a:endParaRPr lang="es-MX" sz="883">
              <a:solidFill>
                <a:srgbClr val="00B0F0"/>
              </a:solidFill>
              <a:latin typeface="Calibri" panose="020F0502020204030204"/>
            </a:endParaRPr>
          </a:p>
        </p:txBody>
      </p:sp>
      <p:sp>
        <p:nvSpPr>
          <p:cNvPr id="12" name="TextBox 11">
            <a:extLst>
              <a:ext uri="{FF2B5EF4-FFF2-40B4-BE49-F238E27FC236}">
                <a16:creationId xmlns:a16="http://schemas.microsoft.com/office/drawing/2014/main" id="{07AFF09D-FEA4-43E5-963E-77C1B199B34E}"/>
              </a:ext>
            </a:extLst>
          </p:cNvPr>
          <p:cNvSpPr txBox="1"/>
          <p:nvPr/>
        </p:nvSpPr>
        <p:spPr>
          <a:xfrm>
            <a:off x="5176656" y="2760846"/>
            <a:ext cx="1219516" cy="228204"/>
          </a:xfrm>
          <a:prstGeom prst="rect">
            <a:avLst/>
          </a:prstGeom>
          <a:noFill/>
        </p:spPr>
        <p:txBody>
          <a:bodyPr wrap="square" rtlCol="0">
            <a:spAutoFit/>
          </a:bodyPr>
          <a:lstStyle/>
          <a:p>
            <a:pPr defTabSz="468571"/>
            <a:r>
              <a:rPr lang="en-US" sz="883" dirty="0">
                <a:solidFill>
                  <a:prstClr val="black"/>
                </a:solidFill>
                <a:latin typeface="Calibri" panose="020F0502020204030204"/>
              </a:rPr>
              <a:t>Hora de Los Angeles</a:t>
            </a:r>
            <a:endParaRPr lang="es-MX" sz="883" dirty="0">
              <a:solidFill>
                <a:prstClr val="black"/>
              </a:solidFill>
              <a:latin typeface="Calibri" panose="020F0502020204030204"/>
            </a:endParaRPr>
          </a:p>
        </p:txBody>
      </p:sp>
      <p:pic>
        <p:nvPicPr>
          <p:cNvPr id="61" name="Picture 60" descr="A close up of a flag&#10;&#10;Description generated with very high confidence">
            <a:extLst>
              <a:ext uri="{FF2B5EF4-FFF2-40B4-BE49-F238E27FC236}">
                <a16:creationId xmlns:a16="http://schemas.microsoft.com/office/drawing/2014/main" id="{9DF15A7B-AE59-4CD0-8297-9CA2C9E39C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3514" y="2822487"/>
            <a:ext cx="252028" cy="120523"/>
          </a:xfrm>
          <a:prstGeom prst="rect">
            <a:avLst/>
          </a:prstGeom>
        </p:spPr>
      </p:pic>
      <p:pic>
        <p:nvPicPr>
          <p:cNvPr id="47" name="Picture 46" descr="A close up of a flag&#10;&#10;Description generated with very high confidence">
            <a:extLst>
              <a:ext uri="{FF2B5EF4-FFF2-40B4-BE49-F238E27FC236}">
                <a16:creationId xmlns:a16="http://schemas.microsoft.com/office/drawing/2014/main" id="{5A2C1935-C8BA-4B81-ACE2-ADE0888D73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6851" y="1683739"/>
            <a:ext cx="246475" cy="143194"/>
          </a:xfrm>
          <a:prstGeom prst="rect">
            <a:avLst/>
          </a:prstGeom>
        </p:spPr>
      </p:pic>
      <p:pic>
        <p:nvPicPr>
          <p:cNvPr id="52" name="Picture 51" descr="A close up of a flag&#10;&#10;Description generated with very high confidence">
            <a:extLst>
              <a:ext uri="{FF2B5EF4-FFF2-40B4-BE49-F238E27FC236}">
                <a16:creationId xmlns:a16="http://schemas.microsoft.com/office/drawing/2014/main" id="{FAE9A8B6-1FF8-42FE-9725-AEFFC1559E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7244" b="-29011"/>
          <a:stretch/>
        </p:blipFill>
        <p:spPr>
          <a:xfrm>
            <a:off x="6104711" y="1727279"/>
            <a:ext cx="177476" cy="118045"/>
          </a:xfrm>
          <a:prstGeom prst="rect">
            <a:avLst/>
          </a:prstGeom>
        </p:spPr>
      </p:pic>
      <p:sp>
        <p:nvSpPr>
          <p:cNvPr id="38" name="Rectángulo 6">
            <a:extLst>
              <a:ext uri="{FF2B5EF4-FFF2-40B4-BE49-F238E27FC236}">
                <a16:creationId xmlns:a16="http://schemas.microsoft.com/office/drawing/2014/main" id="{AA9ED3A3-B3B7-4D04-8373-4244B7D12160}"/>
              </a:ext>
            </a:extLst>
          </p:cNvPr>
          <p:cNvSpPr/>
          <p:nvPr/>
        </p:nvSpPr>
        <p:spPr>
          <a:xfrm>
            <a:off x="3013637" y="2358835"/>
            <a:ext cx="752947" cy="17752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571"/>
            <a:r>
              <a:rPr lang="es-MX" sz="879" dirty="0">
                <a:solidFill>
                  <a:prstClr val="white"/>
                </a:solidFill>
                <a:latin typeface="Calibri" panose="020F0502020204030204"/>
              </a:rPr>
              <a:t>JUEVES</a:t>
            </a:r>
          </a:p>
        </p:txBody>
      </p:sp>
      <p:pic>
        <p:nvPicPr>
          <p:cNvPr id="15" name="Picture 14" descr="A picture containing red, sitting, door, shirt&#10;&#10;Description automatically generated">
            <a:extLst>
              <a:ext uri="{FF2B5EF4-FFF2-40B4-BE49-F238E27FC236}">
                <a16:creationId xmlns:a16="http://schemas.microsoft.com/office/drawing/2014/main" id="{A941E686-56AA-4962-8D39-1FAEE462A6D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329926" y="1505465"/>
            <a:ext cx="248791" cy="152603"/>
          </a:xfrm>
          <a:prstGeom prst="rect">
            <a:avLst/>
          </a:prstGeom>
        </p:spPr>
      </p:pic>
      <p:pic>
        <p:nvPicPr>
          <p:cNvPr id="42" name="Picture 41" descr="A picture containing red, sitting, door, shirt&#10;&#10;Description automatically generated">
            <a:extLst>
              <a:ext uri="{FF2B5EF4-FFF2-40B4-BE49-F238E27FC236}">
                <a16:creationId xmlns:a16="http://schemas.microsoft.com/office/drawing/2014/main" id="{0EE5E355-E24F-4489-A62C-A1B78449E80D}"/>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338554" y="1580082"/>
            <a:ext cx="177021" cy="108581"/>
          </a:xfrm>
          <a:prstGeom prst="rect">
            <a:avLst/>
          </a:prstGeom>
        </p:spPr>
      </p:pic>
      <p:pic>
        <p:nvPicPr>
          <p:cNvPr id="45" name="Picture 44" descr="A close up of a flag&#10;&#10;Description generated with very high confidence">
            <a:extLst>
              <a:ext uri="{FF2B5EF4-FFF2-40B4-BE49-F238E27FC236}">
                <a16:creationId xmlns:a16="http://schemas.microsoft.com/office/drawing/2014/main" id="{7BBB61DA-690F-4841-ADBA-DC411FB8D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287" y="1586996"/>
            <a:ext cx="170818" cy="95507"/>
          </a:xfrm>
          <a:prstGeom prst="rect">
            <a:avLst/>
          </a:prstGeom>
        </p:spPr>
      </p:pic>
      <p:pic>
        <p:nvPicPr>
          <p:cNvPr id="71" name="Picture 70">
            <a:extLst>
              <a:ext uri="{FF2B5EF4-FFF2-40B4-BE49-F238E27FC236}">
                <a16:creationId xmlns:a16="http://schemas.microsoft.com/office/drawing/2014/main" id="{89D47E1E-AF4C-4E40-9251-E5453256D0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5672" y="1460340"/>
            <a:ext cx="177476" cy="93281"/>
          </a:xfrm>
          <a:prstGeom prst="rect">
            <a:avLst/>
          </a:prstGeom>
        </p:spPr>
      </p:pic>
      <p:pic>
        <p:nvPicPr>
          <p:cNvPr id="46" name="Picture 45" descr="A picture containing red, sitting, door, shirt&#10;&#10;Description automatically generated">
            <a:extLst>
              <a:ext uri="{FF2B5EF4-FFF2-40B4-BE49-F238E27FC236}">
                <a16:creationId xmlns:a16="http://schemas.microsoft.com/office/drawing/2014/main" id="{A5ECC23D-57F2-42C0-B5EF-1A13EB221E3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204187" y="1592329"/>
            <a:ext cx="152078" cy="93281"/>
          </a:xfrm>
          <a:prstGeom prst="rect">
            <a:avLst/>
          </a:prstGeom>
        </p:spPr>
      </p:pic>
      <p:pic>
        <p:nvPicPr>
          <p:cNvPr id="54" name="Picture 53" descr="A close up of a flag&#10;&#10;Description generated with very high confidence">
            <a:extLst>
              <a:ext uri="{FF2B5EF4-FFF2-40B4-BE49-F238E27FC236}">
                <a16:creationId xmlns:a16="http://schemas.microsoft.com/office/drawing/2014/main" id="{20EF3933-0143-4646-B8F2-D4C70414B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384" y="1592329"/>
            <a:ext cx="169065" cy="94527"/>
          </a:xfrm>
          <a:prstGeom prst="rect">
            <a:avLst/>
          </a:prstGeom>
        </p:spPr>
      </p:pic>
      <p:pic>
        <p:nvPicPr>
          <p:cNvPr id="55" name="Picture 54">
            <a:extLst>
              <a:ext uri="{FF2B5EF4-FFF2-40B4-BE49-F238E27FC236}">
                <a16:creationId xmlns:a16="http://schemas.microsoft.com/office/drawing/2014/main" id="{03915160-79A6-485F-A391-87BD934AA1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4711" y="1438356"/>
            <a:ext cx="177476" cy="93281"/>
          </a:xfrm>
          <a:prstGeom prst="rect">
            <a:avLst/>
          </a:prstGeom>
        </p:spPr>
      </p:pic>
    </p:spTree>
    <p:extLst>
      <p:ext uri="{BB962C8B-B14F-4D97-AF65-F5344CB8AC3E}">
        <p14:creationId xmlns:p14="http://schemas.microsoft.com/office/powerpoint/2010/main" val="2258649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gráficos vectoriales&#10;&#10;Descripción generada automáticamente">
            <a:extLst>
              <a:ext uri="{FF2B5EF4-FFF2-40B4-BE49-F238E27FC236}">
                <a16:creationId xmlns:a16="http://schemas.microsoft.com/office/drawing/2014/main" id="{BACD48E8-2917-1D48-AEF1-360083EFA667}"/>
              </a:ext>
            </a:extLst>
          </p:cNvPr>
          <p:cNvPicPr>
            <a:picLocks noChangeAspect="1"/>
          </p:cNvPicPr>
          <p:nvPr/>
        </p:nvPicPr>
        <p:blipFill rotWithShape="1">
          <a:blip r:embed="rId3"/>
          <a:srcRect l="829" t="3317" r="14165" b="19190"/>
          <a:stretch/>
        </p:blipFill>
        <p:spPr>
          <a:xfrm>
            <a:off x="2346608" y="815894"/>
            <a:ext cx="2185635" cy="1097289"/>
          </a:xfrm>
          <a:prstGeom prst="rect">
            <a:avLst/>
          </a:prstGeom>
        </p:spPr>
      </p:pic>
      <p:pic>
        <p:nvPicPr>
          <p:cNvPr id="21" name="Imagen 20">
            <a:extLst>
              <a:ext uri="{FF2B5EF4-FFF2-40B4-BE49-F238E27FC236}">
                <a16:creationId xmlns:a16="http://schemas.microsoft.com/office/drawing/2014/main" id="{726CD159-D19B-D148-9F5F-55B5A2182FD3}"/>
              </a:ext>
            </a:extLst>
          </p:cNvPr>
          <p:cNvPicPr>
            <a:picLocks noChangeAspect="1"/>
          </p:cNvPicPr>
          <p:nvPr/>
        </p:nvPicPr>
        <p:blipFill>
          <a:blip r:embed="rId4"/>
          <a:stretch>
            <a:fillRect/>
          </a:stretch>
        </p:blipFill>
        <p:spPr>
          <a:xfrm>
            <a:off x="838204" y="2000731"/>
            <a:ext cx="5472177" cy="1097289"/>
          </a:xfrm>
          <a:prstGeom prst="rect">
            <a:avLst/>
          </a:prstGeom>
        </p:spPr>
      </p:pic>
      <p:sp>
        <p:nvSpPr>
          <p:cNvPr id="6" name="Shape 1478">
            <a:extLst>
              <a:ext uri="{FF2B5EF4-FFF2-40B4-BE49-F238E27FC236}">
                <a16:creationId xmlns:a16="http://schemas.microsoft.com/office/drawing/2014/main" id="{6E435539-56C7-42F5-B52E-7D20B23C3355}"/>
              </a:ext>
            </a:extLst>
          </p:cNvPr>
          <p:cNvSpPr/>
          <p:nvPr/>
        </p:nvSpPr>
        <p:spPr>
          <a:xfrm>
            <a:off x="2023972" y="2897700"/>
            <a:ext cx="2792593" cy="575735"/>
          </a:xfrm>
          <a:prstGeom prst="rect">
            <a:avLst/>
          </a:prstGeom>
          <a:ln w="12700">
            <a:miter lim="400000"/>
          </a:ln>
          <a:extLst>
            <a:ext uri="{C572A759-6A51-4108-AA02-DFA0A04FC94B}">
              <ma14:wrappingTextBoxFlag xmlns="" xmlns:ma14="http://schemas.microsoft.com/office/mac/drawingml/2011/main" val="1"/>
            </a:ext>
          </a:extLst>
        </p:spPr>
        <p:txBody>
          <a:bodyPr wrap="square" lIns="17952" rIns="17952">
            <a:spAutoFit/>
          </a:bodyPr>
          <a:lstStyle/>
          <a:p>
            <a:pPr algn="ctr" defTabSz="359016">
              <a:defRPr sz="2400">
                <a:solidFill>
                  <a:srgbClr val="F28C00"/>
                </a:solidFill>
                <a:latin typeface="Arial"/>
                <a:ea typeface="Arial"/>
                <a:cs typeface="Arial"/>
                <a:sym typeface="Arial"/>
              </a:defRPr>
            </a:pPr>
            <a:r>
              <a:rPr lang="es-MX" sz="1047" kern="0" dirty="0">
                <a:solidFill>
                  <a:srgbClr val="7030A0"/>
                </a:solidFill>
                <a:latin typeface="Arial"/>
                <a:ea typeface="Arial"/>
                <a:cs typeface="Arial"/>
                <a:sym typeface="Arial"/>
              </a:rPr>
              <a:t>Síguenos por </a:t>
            </a:r>
          </a:p>
          <a:p>
            <a:pPr algn="ctr" defTabSz="359016">
              <a:defRPr sz="2400">
                <a:solidFill>
                  <a:srgbClr val="F28C00"/>
                </a:solidFill>
                <a:latin typeface="Arial"/>
                <a:ea typeface="Arial"/>
                <a:cs typeface="Arial"/>
                <a:sym typeface="Arial"/>
              </a:defRPr>
            </a:pPr>
            <a:r>
              <a:rPr lang="es-MX" sz="1047" kern="0" dirty="0">
                <a:solidFill>
                  <a:srgbClr val="00B0F0"/>
                </a:solidFill>
                <a:latin typeface="Arial"/>
                <a:ea typeface="Arial"/>
                <a:cs typeface="Arial"/>
                <a:sym typeface="Arial"/>
                <a:hlinkClick r:id="rId5">
                  <a:extLst>
                    <a:ext uri="{A12FA001-AC4F-418D-AE19-62706E023703}">
                      <ahyp:hlinkClr xmlns:ahyp="http://schemas.microsoft.com/office/drawing/2018/hyperlinkcolor" val="tx"/>
                    </a:ext>
                  </a:extLst>
                </a:hlinkClick>
              </a:rPr>
              <a:t>www.TUVIDAINCREIBLE.com</a:t>
            </a:r>
            <a:endParaRPr lang="es-MX" sz="1047" kern="0" dirty="0">
              <a:solidFill>
                <a:srgbClr val="00B0F0"/>
              </a:solidFill>
              <a:latin typeface="Arial"/>
              <a:ea typeface="Arial"/>
              <a:cs typeface="Arial"/>
              <a:sym typeface="Arial"/>
            </a:endParaRPr>
          </a:p>
          <a:p>
            <a:pPr algn="ctr" defTabSz="359016">
              <a:defRPr sz="2400">
                <a:solidFill>
                  <a:srgbClr val="F28C00"/>
                </a:solidFill>
                <a:latin typeface="Arial"/>
                <a:ea typeface="Arial"/>
                <a:cs typeface="Arial"/>
                <a:sym typeface="Arial"/>
              </a:defRPr>
            </a:pPr>
            <a:r>
              <a:rPr lang="en-US" sz="1047" kern="0" dirty="0">
                <a:solidFill>
                  <a:srgbClr val="7030A0"/>
                </a:solidFill>
                <a:latin typeface="Arial"/>
                <a:ea typeface="Arial"/>
                <a:cs typeface="Arial"/>
                <a:sym typeface="Arial"/>
              </a:rPr>
              <a:t>Y por </a:t>
            </a:r>
            <a:r>
              <a:rPr lang="en-US" sz="1047" kern="0" dirty="0" err="1">
                <a:solidFill>
                  <a:srgbClr val="7030A0"/>
                </a:solidFill>
                <a:latin typeface="Arial"/>
                <a:ea typeface="Arial"/>
                <a:cs typeface="Arial"/>
                <a:sym typeface="Arial"/>
              </a:rPr>
              <a:t>Facebook@TUVIDAINCREIBLE</a:t>
            </a:r>
            <a:endParaRPr lang="es-MX" sz="1047" kern="0" dirty="0">
              <a:solidFill>
                <a:srgbClr val="7030A0"/>
              </a:solidFill>
              <a:latin typeface="Arial"/>
              <a:ea typeface="Arial"/>
              <a:cs typeface="Arial"/>
              <a:sym typeface="Arial"/>
            </a:endParaRPr>
          </a:p>
        </p:txBody>
      </p:sp>
      <p:grpSp>
        <p:nvGrpSpPr>
          <p:cNvPr id="7" name="Group 6">
            <a:extLst>
              <a:ext uri="{FF2B5EF4-FFF2-40B4-BE49-F238E27FC236}">
                <a16:creationId xmlns:a16="http://schemas.microsoft.com/office/drawing/2014/main" id="{FD14D96D-472C-4429-9EF7-BDEE962F3C61}"/>
              </a:ext>
            </a:extLst>
          </p:cNvPr>
          <p:cNvGrpSpPr/>
          <p:nvPr/>
        </p:nvGrpSpPr>
        <p:grpSpPr>
          <a:xfrm>
            <a:off x="2105251" y="325120"/>
            <a:ext cx="2792593" cy="1757680"/>
            <a:chOff x="3860800" y="3193115"/>
            <a:chExt cx="4302125" cy="3540034"/>
          </a:xfrm>
        </p:grpSpPr>
        <p:pic>
          <p:nvPicPr>
            <p:cNvPr id="8" name="Picture 7">
              <a:extLst>
                <a:ext uri="{FF2B5EF4-FFF2-40B4-BE49-F238E27FC236}">
                  <a16:creationId xmlns:a16="http://schemas.microsoft.com/office/drawing/2014/main" id="{97AAE305-641F-45B4-82FC-B19D92DF07F8}"/>
                </a:ext>
              </a:extLst>
            </p:cNvPr>
            <p:cNvPicPr>
              <a:picLocks noChangeAspect="1"/>
            </p:cNvPicPr>
            <p:nvPr/>
          </p:nvPicPr>
          <p:blipFill rotWithShape="1">
            <a:blip r:embed="rId6">
              <a:extLst>
                <a:ext uri="{28A0092B-C50C-407E-A947-70E740481C1C}">
                  <a14:useLocalDpi xmlns:a14="http://schemas.microsoft.com/office/drawing/2010/main" val="0"/>
                </a:ext>
              </a:extLst>
            </a:blip>
            <a:srcRect l="30202" t="4594" r="34445" b="56487"/>
            <a:stretch/>
          </p:blipFill>
          <p:spPr>
            <a:xfrm>
              <a:off x="3860800" y="3193115"/>
              <a:ext cx="4302125" cy="3540034"/>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4E1B632A-855A-4C98-A3CC-B54AAF6BE2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020" y="4120139"/>
              <a:ext cx="1919017" cy="1151410"/>
            </a:xfrm>
            <a:prstGeom prst="rect">
              <a:avLst/>
            </a:prstGeom>
          </p:spPr>
        </p:pic>
      </p:grpSp>
    </p:spTree>
    <p:extLst>
      <p:ext uri="{BB962C8B-B14F-4D97-AF65-F5344CB8AC3E}">
        <p14:creationId xmlns:p14="http://schemas.microsoft.com/office/powerpoint/2010/main" val="119369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7F6AD43-E1E3-7745-A686-86BE0E247A20}"/>
              </a:ext>
            </a:extLst>
          </p:cNvPr>
          <p:cNvSpPr txBox="1"/>
          <p:nvPr/>
        </p:nvSpPr>
        <p:spPr>
          <a:xfrm>
            <a:off x="219868" y="-164178"/>
            <a:ext cx="6400799" cy="934358"/>
          </a:xfrm>
          <a:prstGeom prst="rect">
            <a:avLst/>
          </a:prstGeom>
          <a:noFill/>
        </p:spPr>
        <p:txBody>
          <a:bodyPr wrap="square" rtlCol="0">
            <a:spAutoFit/>
          </a:bodyPr>
          <a:lstStyle/>
          <a:p>
            <a:br>
              <a:rPr lang="es-CO" sz="736" dirty="0">
                <a:solidFill>
                  <a:schemeClr val="tx1">
                    <a:lumMod val="50000"/>
                    <a:lumOff val="50000"/>
                  </a:schemeClr>
                </a:solidFill>
                <a:latin typeface="Gotham Rounded Light" pitchFamily="2" charset="0"/>
                <a:cs typeface="Arial Black" panose="020B0604020202020204" pitchFamily="34" charset="0"/>
              </a:rPr>
            </a:br>
            <a:endParaRPr lang="es-CO" sz="736" dirty="0">
              <a:solidFill>
                <a:schemeClr val="tx1">
                  <a:lumMod val="50000"/>
                  <a:lumOff val="50000"/>
                </a:schemeClr>
              </a:solidFill>
              <a:latin typeface="Gotham Rounded Light" pitchFamily="2" charset="0"/>
              <a:cs typeface="Arial Black" panose="020B0604020202020204" pitchFamily="34" charset="0"/>
            </a:endParaRPr>
          </a:p>
          <a:p>
            <a:pPr algn="ctr"/>
            <a:r>
              <a:rPr lang="es-CO" sz="1890" dirty="0">
                <a:solidFill>
                  <a:schemeClr val="tx1">
                    <a:lumMod val="50000"/>
                    <a:lumOff val="50000"/>
                  </a:schemeClr>
                </a:solidFill>
                <a:latin typeface="Gotham Rounded Light" pitchFamily="2" charset="0"/>
                <a:cs typeface="Arial Black" panose="020B0604020202020204" pitchFamily="34" charset="0"/>
              </a:rPr>
              <a:t> </a:t>
            </a:r>
            <a:r>
              <a:rPr lang="es-CO" sz="3600" dirty="0">
                <a:solidFill>
                  <a:schemeClr val="tx1">
                    <a:lumMod val="50000"/>
                    <a:lumOff val="50000"/>
                  </a:schemeClr>
                </a:solidFill>
                <a:latin typeface="Arial" panose="020B0604020202020204" pitchFamily="34" charset="0"/>
                <a:cs typeface="Arial" panose="020B0604020202020204" pitchFamily="34" charset="0"/>
              </a:rPr>
              <a:t>Aliados </a:t>
            </a:r>
            <a:r>
              <a:rPr lang="es-CO" sz="4000" b="1" dirty="0">
                <a:solidFill>
                  <a:srgbClr val="7030A0"/>
                </a:solidFill>
                <a:latin typeface="Arial" panose="020B0604020202020204" pitchFamily="34" charset="0"/>
                <a:cs typeface="Arial" panose="020B0604020202020204" pitchFamily="34" charset="0"/>
              </a:rPr>
              <a:t>Estratégicos</a:t>
            </a:r>
            <a:endParaRPr lang="es-CO" sz="1890" b="1" dirty="0">
              <a:solidFill>
                <a:srgbClr val="7030A0"/>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9EFF35D6-43F3-D94A-BF70-1D041AA70F72}"/>
              </a:ext>
            </a:extLst>
          </p:cNvPr>
          <p:cNvGrpSpPr/>
          <p:nvPr/>
        </p:nvGrpSpPr>
        <p:grpSpPr>
          <a:xfrm>
            <a:off x="731095" y="833314"/>
            <a:ext cx="5378346" cy="2407316"/>
            <a:chOff x="731095" y="833314"/>
            <a:chExt cx="5378346" cy="2407316"/>
          </a:xfrm>
        </p:grpSpPr>
        <p:pic>
          <p:nvPicPr>
            <p:cNvPr id="4" name="Imagen 3" descr="Imagen que contiene captura de pantalla&#10;&#10;Descripción generada automáticamente">
              <a:extLst>
                <a:ext uri="{FF2B5EF4-FFF2-40B4-BE49-F238E27FC236}">
                  <a16:creationId xmlns:a16="http://schemas.microsoft.com/office/drawing/2014/main" id="{1B1C62CC-4505-6545-90CA-128A54FB0B22}"/>
                </a:ext>
              </a:extLst>
            </p:cNvPr>
            <p:cNvPicPr>
              <a:picLocks noChangeAspect="1"/>
            </p:cNvPicPr>
            <p:nvPr/>
          </p:nvPicPr>
          <p:blipFill rotWithShape="1">
            <a:blip r:embed="rId3"/>
            <a:srcRect t="2259"/>
            <a:stretch/>
          </p:blipFill>
          <p:spPr>
            <a:xfrm>
              <a:off x="731095" y="833314"/>
              <a:ext cx="5378346" cy="2407316"/>
            </a:xfrm>
            <a:prstGeom prst="rect">
              <a:avLst/>
            </a:prstGeom>
          </p:spPr>
        </p:pic>
        <p:pic>
          <p:nvPicPr>
            <p:cNvPr id="2" name="Imagen 1">
              <a:extLst>
                <a:ext uri="{FF2B5EF4-FFF2-40B4-BE49-F238E27FC236}">
                  <a16:creationId xmlns:a16="http://schemas.microsoft.com/office/drawing/2014/main" id="{D08D15BA-380D-3C46-AC3E-C01D11F0578D}"/>
                </a:ext>
              </a:extLst>
            </p:cNvPr>
            <p:cNvPicPr>
              <a:picLocks noChangeAspect="1"/>
            </p:cNvPicPr>
            <p:nvPr/>
          </p:nvPicPr>
          <p:blipFill rotWithShape="1">
            <a:blip r:embed="rId4"/>
            <a:srcRect l="31652" t="25951" r="31835" b="27989"/>
            <a:stretch/>
          </p:blipFill>
          <p:spPr>
            <a:xfrm>
              <a:off x="5840433" y="1958137"/>
              <a:ext cx="215414" cy="219295"/>
            </a:xfrm>
            <a:prstGeom prst="rect">
              <a:avLst/>
            </a:prstGeom>
          </p:spPr>
        </p:pic>
      </p:grpSp>
    </p:spTree>
    <p:extLst>
      <p:ext uri="{BB962C8B-B14F-4D97-AF65-F5344CB8AC3E}">
        <p14:creationId xmlns:p14="http://schemas.microsoft.com/office/powerpoint/2010/main" val="406289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CF3A573-28BF-374C-97FE-37198C25A71C}"/>
              </a:ext>
            </a:extLst>
          </p:cNvPr>
          <p:cNvSpPr txBox="1"/>
          <p:nvPr/>
        </p:nvSpPr>
        <p:spPr>
          <a:xfrm>
            <a:off x="219869" y="77725"/>
            <a:ext cx="6400799" cy="1377300"/>
          </a:xfrm>
          <a:prstGeom prst="rect">
            <a:avLst/>
          </a:prstGeom>
          <a:noFill/>
        </p:spPr>
        <p:txBody>
          <a:bodyPr wrap="square" rtlCol="0">
            <a:spAutoFit/>
          </a:bodyPr>
          <a:lstStyle/>
          <a:p>
            <a:pPr algn="ctr"/>
            <a:r>
              <a:rPr lang="es-CO" sz="2400" b="1" dirty="0">
                <a:solidFill>
                  <a:srgbClr val="7030A0"/>
                </a:solidFill>
                <a:latin typeface="Arial" panose="020B0604020202020204" pitchFamily="34" charset="0"/>
                <a:cs typeface="Arial" panose="020B0604020202020204" pitchFamily="34" charset="0"/>
              </a:rPr>
              <a:t>Servicios esenciales </a:t>
            </a:r>
          </a:p>
          <a:p>
            <a:pPr algn="ctr"/>
            <a:r>
              <a:rPr lang="es-CO" sz="2800" b="1" dirty="0">
                <a:solidFill>
                  <a:schemeClr val="tx1">
                    <a:lumMod val="50000"/>
                    <a:lumOff val="50000"/>
                  </a:schemeClr>
                </a:solidFill>
                <a:latin typeface="Arial" panose="020B0604020202020204" pitchFamily="34" charset="0"/>
                <a:cs typeface="Arial" panose="020B0604020202020204" pitchFamily="34" charset="0"/>
              </a:rPr>
              <a:t>para el hogar y empresas</a:t>
            </a:r>
          </a:p>
          <a:p>
            <a:pPr algn="ctr"/>
            <a:endParaRPr lang="es-CO" sz="1890" b="1" dirty="0">
              <a:solidFill>
                <a:schemeClr val="tx1">
                  <a:lumMod val="50000"/>
                  <a:lumOff val="50000"/>
                </a:schemeClr>
              </a:solidFill>
              <a:latin typeface="Arial Black" panose="020B0604020202020204" pitchFamily="34" charset="0"/>
              <a:cs typeface="Arial Black" panose="020B0604020202020204" pitchFamily="34" charset="0"/>
            </a:endParaRPr>
          </a:p>
          <a:p>
            <a:endParaRPr lang="es-CO" sz="1260" dirty="0">
              <a:solidFill>
                <a:schemeClr val="tx1">
                  <a:lumMod val="50000"/>
                  <a:lumOff val="50000"/>
                </a:schemeClr>
              </a:solidFill>
            </a:endParaRPr>
          </a:p>
        </p:txBody>
      </p:sp>
      <p:sp>
        <p:nvSpPr>
          <p:cNvPr id="2" name="CuadroTexto 1">
            <a:extLst>
              <a:ext uri="{FF2B5EF4-FFF2-40B4-BE49-F238E27FC236}">
                <a16:creationId xmlns:a16="http://schemas.microsoft.com/office/drawing/2014/main" id="{719E1BA1-13A2-FF49-B26E-AA8F7BCEF305}"/>
              </a:ext>
            </a:extLst>
          </p:cNvPr>
          <p:cNvSpPr txBox="1"/>
          <p:nvPr/>
        </p:nvSpPr>
        <p:spPr>
          <a:xfrm>
            <a:off x="1477493" y="1115776"/>
            <a:ext cx="3974436" cy="369332"/>
          </a:xfrm>
          <a:prstGeom prst="rect">
            <a:avLst/>
          </a:prstGeom>
          <a:noFill/>
        </p:spPr>
        <p:txBody>
          <a:bodyPr wrap="square" rtlCol="0">
            <a:spAutoFit/>
          </a:bodyPr>
          <a:lstStyle/>
          <a:p>
            <a:pPr algn="ctr"/>
            <a:r>
              <a:rPr lang="es-CO" sz="1800" b="1" dirty="0">
                <a:solidFill>
                  <a:srgbClr val="7030A0"/>
                </a:solidFill>
                <a:latin typeface="Arial" panose="020B0604020202020204" pitchFamily="34" charset="0"/>
                <a:cs typeface="Arial" panose="020B0604020202020204" pitchFamily="34" charset="0"/>
              </a:rPr>
              <a:t>Actualmente en Estados Unidos</a:t>
            </a:r>
          </a:p>
        </p:txBody>
      </p:sp>
      <p:cxnSp>
        <p:nvCxnSpPr>
          <p:cNvPr id="56" name="Conector recto 6">
            <a:extLst>
              <a:ext uri="{FF2B5EF4-FFF2-40B4-BE49-F238E27FC236}">
                <a16:creationId xmlns:a16="http://schemas.microsoft.com/office/drawing/2014/main" id="{F70354AF-42BC-49F7-BB5F-F7F8CA8AD501}"/>
              </a:ext>
            </a:extLst>
          </p:cNvPr>
          <p:cNvCxnSpPr>
            <a:cxnSpLocks/>
          </p:cNvCxnSpPr>
          <p:nvPr/>
        </p:nvCxnSpPr>
        <p:spPr>
          <a:xfrm>
            <a:off x="474775" y="1563278"/>
            <a:ext cx="58191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ector recto 23">
            <a:extLst>
              <a:ext uri="{FF2B5EF4-FFF2-40B4-BE49-F238E27FC236}">
                <a16:creationId xmlns:a16="http://schemas.microsoft.com/office/drawing/2014/main" id="{28B3673D-28CE-4977-935C-0BD0B7F13D03}"/>
              </a:ext>
            </a:extLst>
          </p:cNvPr>
          <p:cNvCxnSpPr/>
          <p:nvPr/>
        </p:nvCxnSpPr>
        <p:spPr>
          <a:xfrm>
            <a:off x="556467" y="1588948"/>
            <a:ext cx="5727611"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8" name="CuadroTexto 1">
            <a:extLst>
              <a:ext uri="{FF2B5EF4-FFF2-40B4-BE49-F238E27FC236}">
                <a16:creationId xmlns:a16="http://schemas.microsoft.com/office/drawing/2014/main" id="{0FC32B41-B953-4AF0-94CB-2A1681955BD0}"/>
              </a:ext>
            </a:extLst>
          </p:cNvPr>
          <p:cNvSpPr txBox="1"/>
          <p:nvPr/>
        </p:nvSpPr>
        <p:spPr>
          <a:xfrm>
            <a:off x="1477493" y="1115776"/>
            <a:ext cx="3974436" cy="369332"/>
          </a:xfrm>
          <a:prstGeom prst="rect">
            <a:avLst/>
          </a:prstGeom>
          <a:noFill/>
        </p:spPr>
        <p:txBody>
          <a:bodyPr wrap="square" rtlCol="0">
            <a:spAutoFit/>
          </a:bodyPr>
          <a:lstStyle/>
          <a:p>
            <a:pPr algn="ctr"/>
            <a:r>
              <a:rPr lang="es-CO" sz="1800" b="1" dirty="0">
                <a:solidFill>
                  <a:srgbClr val="7030A0"/>
                </a:solidFill>
                <a:latin typeface="Arial" panose="020B0604020202020204" pitchFamily="34" charset="0"/>
                <a:cs typeface="Arial" panose="020B0604020202020204" pitchFamily="34" charset="0"/>
              </a:rPr>
              <a:t>Actualmente en Estados Unidos</a:t>
            </a:r>
          </a:p>
        </p:txBody>
      </p:sp>
      <p:grpSp>
        <p:nvGrpSpPr>
          <p:cNvPr id="59" name="Group">
            <a:extLst>
              <a:ext uri="{FF2B5EF4-FFF2-40B4-BE49-F238E27FC236}">
                <a16:creationId xmlns:a16="http://schemas.microsoft.com/office/drawing/2014/main" id="{9435F786-BED0-4B7F-8BB6-C67124FAA39F}"/>
              </a:ext>
            </a:extLst>
          </p:cNvPr>
          <p:cNvGrpSpPr/>
          <p:nvPr/>
        </p:nvGrpSpPr>
        <p:grpSpPr>
          <a:xfrm>
            <a:off x="4686407" y="1697607"/>
            <a:ext cx="882491" cy="660110"/>
            <a:chOff x="0" y="0"/>
            <a:chExt cx="3361869" cy="2514702"/>
          </a:xfrm>
        </p:grpSpPr>
        <p:pic>
          <p:nvPicPr>
            <p:cNvPr id="60" name="Screen Shot 2018-10-24 at 1.36.34 PM.png" descr="Screen Shot 2018-10-24 at 1.36.34 PM.png">
              <a:extLst>
                <a:ext uri="{FF2B5EF4-FFF2-40B4-BE49-F238E27FC236}">
                  <a16:creationId xmlns:a16="http://schemas.microsoft.com/office/drawing/2014/main" id="{EBE96425-542F-4A7D-93F7-A4DA2D772875}"/>
                </a:ext>
              </a:extLst>
            </p:cNvPr>
            <p:cNvPicPr>
              <a:picLocks noChangeAspect="1"/>
            </p:cNvPicPr>
            <p:nvPr/>
          </p:nvPicPr>
          <p:blipFill>
            <a:blip r:embed="rId3"/>
            <a:stretch>
              <a:fillRect/>
            </a:stretch>
          </p:blipFill>
          <p:spPr>
            <a:xfrm>
              <a:off x="233125" y="0"/>
              <a:ext cx="2282233" cy="1455597"/>
            </a:xfrm>
            <a:prstGeom prst="rect">
              <a:avLst/>
            </a:prstGeom>
            <a:ln w="12700" cap="flat">
              <a:noFill/>
              <a:miter lim="400000"/>
            </a:ln>
            <a:effectLst/>
          </p:spPr>
        </p:pic>
        <p:sp>
          <p:nvSpPr>
            <p:cNvPr id="61" name="Payment Processing">
              <a:extLst>
                <a:ext uri="{FF2B5EF4-FFF2-40B4-BE49-F238E27FC236}">
                  <a16:creationId xmlns:a16="http://schemas.microsoft.com/office/drawing/2014/main" id="{47EA9E4A-6FAC-4262-BDEA-B5A698F20945}"/>
                </a:ext>
              </a:extLst>
            </p:cNvPr>
            <p:cNvSpPr txBox="1"/>
            <p:nvPr/>
          </p:nvSpPr>
          <p:spPr>
            <a:xfrm>
              <a:off x="0" y="1511103"/>
              <a:ext cx="3361869" cy="1003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n-US" sz="814" kern="0" spc="-16" dirty="0"/>
                <a:t>PROCESO DE PAGO</a:t>
              </a:r>
              <a:endParaRPr sz="814" kern="0" spc="-16" dirty="0"/>
            </a:p>
          </p:txBody>
        </p:sp>
      </p:grpSp>
      <p:grpSp>
        <p:nvGrpSpPr>
          <p:cNvPr id="62" name="Group">
            <a:extLst>
              <a:ext uri="{FF2B5EF4-FFF2-40B4-BE49-F238E27FC236}">
                <a16:creationId xmlns:a16="http://schemas.microsoft.com/office/drawing/2014/main" id="{4F6309C8-31E4-44FB-B4AD-289FA39EB375}"/>
              </a:ext>
            </a:extLst>
          </p:cNvPr>
          <p:cNvGrpSpPr/>
          <p:nvPr/>
        </p:nvGrpSpPr>
        <p:grpSpPr>
          <a:xfrm>
            <a:off x="3270742" y="1706272"/>
            <a:ext cx="488077" cy="591523"/>
            <a:chOff x="233131" y="118888"/>
            <a:chExt cx="1859339" cy="2253419"/>
          </a:xfrm>
        </p:grpSpPr>
        <p:sp>
          <p:nvSpPr>
            <p:cNvPr id="63" name="Energy">
              <a:extLst>
                <a:ext uri="{FF2B5EF4-FFF2-40B4-BE49-F238E27FC236}">
                  <a16:creationId xmlns:a16="http://schemas.microsoft.com/office/drawing/2014/main" id="{3BAFB841-9B36-44F6-9985-3867A6A7FEC8}"/>
                </a:ext>
              </a:extLst>
            </p:cNvPr>
            <p:cNvSpPr txBox="1"/>
            <p:nvPr/>
          </p:nvSpPr>
          <p:spPr>
            <a:xfrm>
              <a:off x="311368" y="1798372"/>
              <a:ext cx="1781102" cy="5739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s-MX" sz="814" kern="0" spc="-16" dirty="0"/>
                <a:t>Energía</a:t>
              </a:r>
            </a:p>
          </p:txBody>
        </p:sp>
        <p:pic>
          <p:nvPicPr>
            <p:cNvPr id="64" name="Screen Shot 2018-10-24 at 1.35.39 PM.png" descr="Screen Shot 2018-10-24 at 1.35.39 PM.png">
              <a:extLst>
                <a:ext uri="{FF2B5EF4-FFF2-40B4-BE49-F238E27FC236}">
                  <a16:creationId xmlns:a16="http://schemas.microsoft.com/office/drawing/2014/main" id="{B68FF0FD-FC37-493A-843E-084170959E8C}"/>
                </a:ext>
              </a:extLst>
            </p:cNvPr>
            <p:cNvPicPr>
              <a:picLocks noChangeAspect="1"/>
            </p:cNvPicPr>
            <p:nvPr/>
          </p:nvPicPr>
          <p:blipFill>
            <a:blip r:embed="rId4"/>
            <a:srcRect l="37220" r="40259"/>
            <a:stretch>
              <a:fillRect/>
            </a:stretch>
          </p:blipFill>
          <p:spPr>
            <a:xfrm>
              <a:off x="233131" y="118888"/>
              <a:ext cx="1836745" cy="1604868"/>
            </a:xfrm>
            <a:prstGeom prst="rect">
              <a:avLst/>
            </a:prstGeom>
            <a:ln w="12700" cap="flat">
              <a:noFill/>
              <a:miter lim="400000"/>
            </a:ln>
            <a:effectLst/>
          </p:spPr>
        </p:pic>
      </p:grpSp>
      <p:grpSp>
        <p:nvGrpSpPr>
          <p:cNvPr id="65" name="Group">
            <a:extLst>
              <a:ext uri="{FF2B5EF4-FFF2-40B4-BE49-F238E27FC236}">
                <a16:creationId xmlns:a16="http://schemas.microsoft.com/office/drawing/2014/main" id="{B4308B39-B666-4A53-B7B8-F15AD4E0E5D0}"/>
              </a:ext>
            </a:extLst>
          </p:cNvPr>
          <p:cNvGrpSpPr/>
          <p:nvPr/>
        </p:nvGrpSpPr>
        <p:grpSpPr>
          <a:xfrm>
            <a:off x="948071" y="1683690"/>
            <a:ext cx="851947" cy="610381"/>
            <a:chOff x="0" y="0"/>
            <a:chExt cx="3245510" cy="2325261"/>
          </a:xfrm>
        </p:grpSpPr>
        <p:sp>
          <p:nvSpPr>
            <p:cNvPr id="66" name="High-Speed Internet">
              <a:extLst>
                <a:ext uri="{FF2B5EF4-FFF2-40B4-BE49-F238E27FC236}">
                  <a16:creationId xmlns:a16="http://schemas.microsoft.com/office/drawing/2014/main" id="{EF16D422-8934-4C5D-8286-B65C0CB86CB3}"/>
                </a:ext>
              </a:extLst>
            </p:cNvPr>
            <p:cNvSpPr txBox="1"/>
            <p:nvPr/>
          </p:nvSpPr>
          <p:spPr>
            <a:xfrm>
              <a:off x="0" y="1751326"/>
              <a:ext cx="3245510" cy="5739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sz="814" kern="0" spc="-16" dirty="0"/>
                <a:t>Internet</a:t>
              </a:r>
            </a:p>
          </p:txBody>
        </p:sp>
        <p:pic>
          <p:nvPicPr>
            <p:cNvPr id="67" name="Screen Shot 2018-10-24 at 1.35.39 PM.png" descr="Screen Shot 2018-10-24 at 1.35.39 PM.png">
              <a:extLst>
                <a:ext uri="{FF2B5EF4-FFF2-40B4-BE49-F238E27FC236}">
                  <a16:creationId xmlns:a16="http://schemas.microsoft.com/office/drawing/2014/main" id="{2A17467E-6C03-49D2-8203-3897E196578F}"/>
                </a:ext>
              </a:extLst>
            </p:cNvPr>
            <p:cNvPicPr>
              <a:picLocks noChangeAspect="1"/>
            </p:cNvPicPr>
            <p:nvPr/>
          </p:nvPicPr>
          <p:blipFill>
            <a:blip r:embed="rId4"/>
            <a:srcRect l="78164"/>
            <a:stretch>
              <a:fillRect/>
            </a:stretch>
          </p:blipFill>
          <p:spPr>
            <a:xfrm>
              <a:off x="664172" y="0"/>
              <a:ext cx="1780885" cy="1604868"/>
            </a:xfrm>
            <a:prstGeom prst="rect">
              <a:avLst/>
            </a:prstGeom>
            <a:ln w="12700" cap="flat">
              <a:noFill/>
              <a:miter lim="400000"/>
            </a:ln>
            <a:effectLst/>
          </p:spPr>
        </p:pic>
      </p:grpSp>
      <p:grpSp>
        <p:nvGrpSpPr>
          <p:cNvPr id="68" name="Group">
            <a:extLst>
              <a:ext uri="{FF2B5EF4-FFF2-40B4-BE49-F238E27FC236}">
                <a16:creationId xmlns:a16="http://schemas.microsoft.com/office/drawing/2014/main" id="{5B2633CF-9E98-4021-A6BC-57A5AFC721D9}"/>
              </a:ext>
            </a:extLst>
          </p:cNvPr>
          <p:cNvGrpSpPr/>
          <p:nvPr/>
        </p:nvGrpSpPr>
        <p:grpSpPr>
          <a:xfrm>
            <a:off x="3940704" y="1749449"/>
            <a:ext cx="753835" cy="601016"/>
            <a:chOff x="245059" y="0"/>
            <a:chExt cx="2871750" cy="2289582"/>
          </a:xfrm>
        </p:grpSpPr>
        <p:sp>
          <p:nvSpPr>
            <p:cNvPr id="69" name="Security &amp; Automation">
              <a:extLst>
                <a:ext uri="{FF2B5EF4-FFF2-40B4-BE49-F238E27FC236}">
                  <a16:creationId xmlns:a16="http://schemas.microsoft.com/office/drawing/2014/main" id="{CF5481DB-810C-465D-8019-1D7D7E90166A}"/>
                </a:ext>
              </a:extLst>
            </p:cNvPr>
            <p:cNvSpPr txBox="1"/>
            <p:nvPr/>
          </p:nvSpPr>
          <p:spPr>
            <a:xfrm>
              <a:off x="245059" y="1285983"/>
              <a:ext cx="2871750" cy="1003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s-MX" sz="814" kern="0" spc="-16" dirty="0"/>
                <a:t>Seguridad &amp; </a:t>
              </a:r>
            </a:p>
            <a:p>
              <a:pPr algn="ctr" defTabSz="120015" hangingPunct="0"/>
              <a:r>
                <a:rPr lang="es-MX" sz="814" kern="0" spc="-16" dirty="0"/>
                <a:t>Automación</a:t>
              </a:r>
            </a:p>
          </p:txBody>
        </p:sp>
        <p:pic>
          <p:nvPicPr>
            <p:cNvPr id="70" name="Image" descr="Image">
              <a:extLst>
                <a:ext uri="{FF2B5EF4-FFF2-40B4-BE49-F238E27FC236}">
                  <a16:creationId xmlns:a16="http://schemas.microsoft.com/office/drawing/2014/main" id="{53944CEB-DA82-4EEE-A8E6-EB52D8AE5E51}"/>
                </a:ext>
              </a:extLst>
            </p:cNvPr>
            <p:cNvPicPr>
              <a:picLocks noChangeAspect="1"/>
            </p:cNvPicPr>
            <p:nvPr/>
          </p:nvPicPr>
          <p:blipFill>
            <a:blip r:embed="rId5"/>
            <a:stretch>
              <a:fillRect/>
            </a:stretch>
          </p:blipFill>
          <p:spPr>
            <a:xfrm>
              <a:off x="1173619" y="0"/>
              <a:ext cx="947107" cy="1169661"/>
            </a:xfrm>
            <a:prstGeom prst="rect">
              <a:avLst/>
            </a:prstGeom>
            <a:ln w="12700" cap="flat">
              <a:noFill/>
              <a:miter lim="400000"/>
            </a:ln>
            <a:effectLst/>
          </p:spPr>
        </p:pic>
      </p:grpSp>
      <p:grpSp>
        <p:nvGrpSpPr>
          <p:cNvPr id="71" name="Group">
            <a:extLst>
              <a:ext uri="{FF2B5EF4-FFF2-40B4-BE49-F238E27FC236}">
                <a16:creationId xmlns:a16="http://schemas.microsoft.com/office/drawing/2014/main" id="{AA136E7C-4888-4FB1-B278-C43A03FEA5B0}"/>
              </a:ext>
            </a:extLst>
          </p:cNvPr>
          <p:cNvGrpSpPr/>
          <p:nvPr/>
        </p:nvGrpSpPr>
        <p:grpSpPr>
          <a:xfrm>
            <a:off x="398033" y="1719936"/>
            <a:ext cx="469142" cy="574135"/>
            <a:chOff x="-187266" y="0"/>
            <a:chExt cx="1787211" cy="2187177"/>
          </a:xfrm>
        </p:grpSpPr>
        <p:sp>
          <p:nvSpPr>
            <p:cNvPr id="72" name="Wireless">
              <a:extLst>
                <a:ext uri="{FF2B5EF4-FFF2-40B4-BE49-F238E27FC236}">
                  <a16:creationId xmlns:a16="http://schemas.microsoft.com/office/drawing/2014/main" id="{BE6793E9-48F0-488E-AAB2-9F3B508A3EA8}"/>
                </a:ext>
              </a:extLst>
            </p:cNvPr>
            <p:cNvSpPr txBox="1"/>
            <p:nvPr/>
          </p:nvSpPr>
          <p:spPr>
            <a:xfrm>
              <a:off x="-187266" y="1613243"/>
              <a:ext cx="1787211" cy="5739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n-US" sz="814" kern="0" spc="-16" dirty="0"/>
                <a:t>CELULAR</a:t>
              </a:r>
              <a:endParaRPr sz="814" kern="0" spc="-16" dirty="0"/>
            </a:p>
          </p:txBody>
        </p:sp>
        <p:pic>
          <p:nvPicPr>
            <p:cNvPr id="73" name="Image" descr="Image">
              <a:extLst>
                <a:ext uri="{FF2B5EF4-FFF2-40B4-BE49-F238E27FC236}">
                  <a16:creationId xmlns:a16="http://schemas.microsoft.com/office/drawing/2014/main" id="{5EDD1AE7-36DF-4F19-A8F6-7841A10D03C0}"/>
                </a:ext>
              </a:extLst>
            </p:cNvPr>
            <p:cNvPicPr>
              <a:picLocks noChangeAspect="1"/>
            </p:cNvPicPr>
            <p:nvPr/>
          </p:nvPicPr>
          <p:blipFill>
            <a:blip r:embed="rId6"/>
            <a:stretch>
              <a:fillRect/>
            </a:stretch>
          </p:blipFill>
          <p:spPr>
            <a:xfrm>
              <a:off x="357870" y="0"/>
              <a:ext cx="696919" cy="1295939"/>
            </a:xfrm>
            <a:prstGeom prst="rect">
              <a:avLst/>
            </a:prstGeom>
            <a:ln w="12700" cap="flat">
              <a:noFill/>
              <a:miter lim="400000"/>
            </a:ln>
            <a:effectLst/>
          </p:spPr>
        </p:pic>
      </p:grpSp>
      <p:grpSp>
        <p:nvGrpSpPr>
          <p:cNvPr id="75" name="Group">
            <a:extLst>
              <a:ext uri="{FF2B5EF4-FFF2-40B4-BE49-F238E27FC236}">
                <a16:creationId xmlns:a16="http://schemas.microsoft.com/office/drawing/2014/main" id="{CF3B342E-46A2-4F93-BD6C-3FD3FE8CFDE2}"/>
              </a:ext>
            </a:extLst>
          </p:cNvPr>
          <p:cNvGrpSpPr/>
          <p:nvPr/>
        </p:nvGrpSpPr>
        <p:grpSpPr>
          <a:xfrm>
            <a:off x="2554236" y="1761830"/>
            <a:ext cx="599241" cy="532241"/>
            <a:chOff x="-334692" y="0"/>
            <a:chExt cx="2282820" cy="2027583"/>
          </a:xfrm>
        </p:grpSpPr>
        <p:sp>
          <p:nvSpPr>
            <p:cNvPr id="76" name="Television">
              <a:extLst>
                <a:ext uri="{FF2B5EF4-FFF2-40B4-BE49-F238E27FC236}">
                  <a16:creationId xmlns:a16="http://schemas.microsoft.com/office/drawing/2014/main" id="{54326D54-2616-4E7F-A087-BED60A362D7E}"/>
                </a:ext>
              </a:extLst>
            </p:cNvPr>
            <p:cNvSpPr txBox="1"/>
            <p:nvPr/>
          </p:nvSpPr>
          <p:spPr>
            <a:xfrm>
              <a:off x="-334692" y="1453648"/>
              <a:ext cx="2282820" cy="5739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s-MX" sz="814" kern="0" spc="-16" dirty="0"/>
                <a:t>Televisión</a:t>
              </a:r>
              <a:endParaRPr sz="814" kern="0" spc="-16" dirty="0"/>
            </a:p>
          </p:txBody>
        </p:sp>
        <p:pic>
          <p:nvPicPr>
            <p:cNvPr id="77" name="Image" descr="Image">
              <a:extLst>
                <a:ext uri="{FF2B5EF4-FFF2-40B4-BE49-F238E27FC236}">
                  <a16:creationId xmlns:a16="http://schemas.microsoft.com/office/drawing/2014/main" id="{42F2AF8D-55BB-41D1-8661-D36F8E76B332}"/>
                </a:ext>
              </a:extLst>
            </p:cNvPr>
            <p:cNvPicPr>
              <a:picLocks noChangeAspect="1"/>
            </p:cNvPicPr>
            <p:nvPr/>
          </p:nvPicPr>
          <p:blipFill>
            <a:blip r:embed="rId7"/>
            <a:stretch>
              <a:fillRect/>
            </a:stretch>
          </p:blipFill>
          <p:spPr>
            <a:xfrm>
              <a:off x="45620" y="0"/>
              <a:ext cx="1444528" cy="1042470"/>
            </a:xfrm>
            <a:prstGeom prst="rect">
              <a:avLst/>
            </a:prstGeom>
            <a:ln w="12700" cap="flat">
              <a:noFill/>
              <a:miter lim="400000"/>
            </a:ln>
            <a:effectLst/>
          </p:spPr>
        </p:pic>
      </p:grpSp>
      <p:grpSp>
        <p:nvGrpSpPr>
          <p:cNvPr id="78" name="Group">
            <a:extLst>
              <a:ext uri="{FF2B5EF4-FFF2-40B4-BE49-F238E27FC236}">
                <a16:creationId xmlns:a16="http://schemas.microsoft.com/office/drawing/2014/main" id="{025F0C44-2875-4FF0-A4D0-7E659737CB84}"/>
              </a:ext>
            </a:extLst>
          </p:cNvPr>
          <p:cNvGrpSpPr/>
          <p:nvPr/>
        </p:nvGrpSpPr>
        <p:grpSpPr>
          <a:xfrm>
            <a:off x="1891404" y="1721111"/>
            <a:ext cx="538927" cy="831007"/>
            <a:chOff x="0" y="0"/>
            <a:chExt cx="2053054" cy="3165738"/>
          </a:xfrm>
        </p:grpSpPr>
        <p:pic>
          <p:nvPicPr>
            <p:cNvPr id="79" name="Image" descr="Image">
              <a:extLst>
                <a:ext uri="{FF2B5EF4-FFF2-40B4-BE49-F238E27FC236}">
                  <a16:creationId xmlns:a16="http://schemas.microsoft.com/office/drawing/2014/main" id="{BE9FF8F8-C5A8-480D-A283-67951D621D7E}"/>
                </a:ext>
              </a:extLst>
            </p:cNvPr>
            <p:cNvPicPr>
              <a:picLocks noChangeAspect="1"/>
            </p:cNvPicPr>
            <p:nvPr/>
          </p:nvPicPr>
          <p:blipFill>
            <a:blip r:embed="rId8"/>
            <a:stretch>
              <a:fillRect/>
            </a:stretch>
          </p:blipFill>
          <p:spPr>
            <a:xfrm>
              <a:off x="0" y="0"/>
              <a:ext cx="1626399" cy="1307887"/>
            </a:xfrm>
            <a:prstGeom prst="rect">
              <a:avLst/>
            </a:prstGeom>
            <a:ln w="12700" cap="flat">
              <a:noFill/>
              <a:miter lim="400000"/>
            </a:ln>
            <a:effectLst/>
          </p:spPr>
        </p:pic>
        <p:sp>
          <p:nvSpPr>
            <p:cNvPr id="80" name="BUNDLE">
              <a:extLst>
                <a:ext uri="{FF2B5EF4-FFF2-40B4-BE49-F238E27FC236}">
                  <a16:creationId xmlns:a16="http://schemas.microsoft.com/office/drawing/2014/main" id="{F991B7AD-876B-427A-B61D-9FDA50DB093F}"/>
                </a:ext>
              </a:extLst>
            </p:cNvPr>
            <p:cNvSpPr/>
            <p:nvPr/>
          </p:nvSpPr>
          <p:spPr>
            <a:xfrm>
              <a:off x="783054" y="189573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n-US" sz="814" kern="0" spc="-16" dirty="0"/>
                <a:t>PAQUETES</a:t>
              </a:r>
              <a:endParaRPr sz="814" kern="0" spc="-16" dirty="0"/>
            </a:p>
          </p:txBody>
        </p:sp>
      </p:grpSp>
      <p:grpSp>
        <p:nvGrpSpPr>
          <p:cNvPr id="81" name="Group">
            <a:extLst>
              <a:ext uri="{FF2B5EF4-FFF2-40B4-BE49-F238E27FC236}">
                <a16:creationId xmlns:a16="http://schemas.microsoft.com/office/drawing/2014/main" id="{92B0A27D-53C3-4EBF-8A06-9F50695F20B5}"/>
              </a:ext>
            </a:extLst>
          </p:cNvPr>
          <p:cNvGrpSpPr/>
          <p:nvPr/>
        </p:nvGrpSpPr>
        <p:grpSpPr>
          <a:xfrm>
            <a:off x="5484526" y="1761131"/>
            <a:ext cx="1011960" cy="589334"/>
            <a:chOff x="0" y="0"/>
            <a:chExt cx="3855085" cy="2245082"/>
          </a:xfrm>
        </p:grpSpPr>
        <p:pic>
          <p:nvPicPr>
            <p:cNvPr id="82" name="Image" descr="Image">
              <a:extLst>
                <a:ext uri="{FF2B5EF4-FFF2-40B4-BE49-F238E27FC236}">
                  <a16:creationId xmlns:a16="http://schemas.microsoft.com/office/drawing/2014/main" id="{10F18ADA-B130-42C7-93DC-4646528D0253}"/>
                </a:ext>
              </a:extLst>
            </p:cNvPr>
            <p:cNvPicPr>
              <a:picLocks noChangeAspect="1"/>
            </p:cNvPicPr>
            <p:nvPr/>
          </p:nvPicPr>
          <p:blipFill>
            <a:blip r:embed="rId9"/>
            <a:stretch>
              <a:fillRect/>
            </a:stretch>
          </p:blipFill>
          <p:spPr>
            <a:xfrm>
              <a:off x="1270186" y="0"/>
              <a:ext cx="994423" cy="976594"/>
            </a:xfrm>
            <a:prstGeom prst="rect">
              <a:avLst/>
            </a:prstGeom>
            <a:ln w="12700" cap="flat">
              <a:noFill/>
              <a:miter lim="400000"/>
            </a:ln>
            <a:effectLst/>
          </p:spPr>
        </p:pic>
        <p:sp>
          <p:nvSpPr>
            <p:cNvPr id="83" name="identity theft protection">
              <a:extLst>
                <a:ext uri="{FF2B5EF4-FFF2-40B4-BE49-F238E27FC236}">
                  <a16:creationId xmlns:a16="http://schemas.microsoft.com/office/drawing/2014/main" id="{69FC7A0D-5C7E-4EEC-B4F6-64B31C911242}"/>
                </a:ext>
              </a:extLst>
            </p:cNvPr>
            <p:cNvSpPr txBox="1"/>
            <p:nvPr/>
          </p:nvSpPr>
          <p:spPr>
            <a:xfrm>
              <a:off x="0" y="1241482"/>
              <a:ext cx="3855085" cy="1003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752" tIns="18752" rIns="18752" bIns="18752" numCol="1" anchor="ctr">
              <a:spAutoFit/>
            </a:bodyPr>
            <a:lstStyle>
              <a:lvl1pPr>
                <a:lnSpc>
                  <a:spcPct val="90000"/>
                </a:lnSpc>
                <a:defRPr sz="3100" b="1" cap="all" spc="-62">
                  <a:solidFill>
                    <a:srgbClr val="102C53"/>
                  </a:solidFill>
                  <a:latin typeface="Myriad Pro Condensed"/>
                  <a:ea typeface="Myriad Pro Condensed"/>
                  <a:cs typeface="Myriad Pro Condensed"/>
                  <a:sym typeface="Myriad Pro Condensed"/>
                </a:defRPr>
              </a:lvl1pPr>
            </a:lstStyle>
            <a:p>
              <a:pPr algn="ctr" defTabSz="120015" hangingPunct="0"/>
              <a:r>
                <a:rPr lang="es-MX" sz="814" kern="0" spc="-16" dirty="0"/>
                <a:t>Protección</a:t>
              </a:r>
              <a:r>
                <a:rPr lang="en-US" sz="814" kern="0" spc="-16" dirty="0"/>
                <a:t> DE IDENTIDAD</a:t>
              </a:r>
              <a:endParaRPr sz="814" kern="0" spc="-16" dirty="0"/>
            </a:p>
          </p:txBody>
        </p:sp>
      </p:grpSp>
      <p:cxnSp>
        <p:nvCxnSpPr>
          <p:cNvPr id="84" name="Conector recto 23">
            <a:extLst>
              <a:ext uri="{FF2B5EF4-FFF2-40B4-BE49-F238E27FC236}">
                <a16:creationId xmlns:a16="http://schemas.microsoft.com/office/drawing/2014/main" id="{C80271F4-E0FB-4ECC-A482-AF0ED89C4750}"/>
              </a:ext>
            </a:extLst>
          </p:cNvPr>
          <p:cNvCxnSpPr/>
          <p:nvPr/>
        </p:nvCxnSpPr>
        <p:spPr>
          <a:xfrm>
            <a:off x="584416" y="2466375"/>
            <a:ext cx="5727611"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99B41047-47AB-4568-9D82-94AFB38A613A}"/>
              </a:ext>
            </a:extLst>
          </p:cNvPr>
          <p:cNvGrpSpPr/>
          <p:nvPr/>
        </p:nvGrpSpPr>
        <p:grpSpPr>
          <a:xfrm>
            <a:off x="806741" y="2592993"/>
            <a:ext cx="5015760" cy="984083"/>
            <a:chOff x="892127" y="7991102"/>
            <a:chExt cx="19107657" cy="3748888"/>
          </a:xfrm>
        </p:grpSpPr>
        <p:grpSp>
          <p:nvGrpSpPr>
            <p:cNvPr id="152" name="Group">
              <a:extLst>
                <a:ext uri="{FF2B5EF4-FFF2-40B4-BE49-F238E27FC236}">
                  <a16:creationId xmlns:a16="http://schemas.microsoft.com/office/drawing/2014/main" id="{BE9F514B-6734-48F7-8039-7488E4B2A6C9}"/>
                </a:ext>
              </a:extLst>
            </p:cNvPr>
            <p:cNvGrpSpPr/>
            <p:nvPr/>
          </p:nvGrpSpPr>
          <p:grpSpPr>
            <a:xfrm>
              <a:off x="5617367" y="7991102"/>
              <a:ext cx="14382417" cy="3748888"/>
              <a:chOff x="36640" y="-2036519"/>
              <a:chExt cx="14382416" cy="3748882"/>
            </a:xfrm>
          </p:grpSpPr>
          <p:grpSp>
            <p:nvGrpSpPr>
              <p:cNvPr id="154" name="Group">
                <a:extLst>
                  <a:ext uri="{FF2B5EF4-FFF2-40B4-BE49-F238E27FC236}">
                    <a16:creationId xmlns:a16="http://schemas.microsoft.com/office/drawing/2014/main" id="{9E732A5B-CEE6-401B-AA95-7541E567DFC8}"/>
                  </a:ext>
                </a:extLst>
              </p:cNvPr>
              <p:cNvGrpSpPr/>
              <p:nvPr/>
            </p:nvGrpSpPr>
            <p:grpSpPr>
              <a:xfrm>
                <a:off x="36640" y="-2036519"/>
                <a:ext cx="12969330" cy="3748882"/>
                <a:chOff x="36640" y="-2036518"/>
                <a:chExt cx="12969329" cy="3748880"/>
              </a:xfrm>
            </p:grpSpPr>
            <p:pic>
              <p:nvPicPr>
                <p:cNvPr id="156" name="image22.png">
                  <a:extLst>
                    <a:ext uri="{FF2B5EF4-FFF2-40B4-BE49-F238E27FC236}">
                      <a16:creationId xmlns:a16="http://schemas.microsoft.com/office/drawing/2014/main" id="{161A209F-AE6D-4767-9665-3270F0B7B3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40" y="-195943"/>
                  <a:ext cx="2469576" cy="1908305"/>
                </a:xfrm>
                <a:prstGeom prst="rect">
                  <a:avLst/>
                </a:prstGeom>
                <a:ln w="12700" cap="flat">
                  <a:noFill/>
                  <a:miter lim="400000"/>
                </a:ln>
                <a:effectLst/>
              </p:spPr>
            </p:pic>
            <p:grpSp>
              <p:nvGrpSpPr>
                <p:cNvPr id="157" name="Group">
                  <a:extLst>
                    <a:ext uri="{FF2B5EF4-FFF2-40B4-BE49-F238E27FC236}">
                      <a16:creationId xmlns:a16="http://schemas.microsoft.com/office/drawing/2014/main" id="{189AFFEB-CEEA-4F16-A7FB-687C76A83E3D}"/>
                    </a:ext>
                  </a:extLst>
                </p:cNvPr>
                <p:cNvGrpSpPr/>
                <p:nvPr/>
              </p:nvGrpSpPr>
              <p:grpSpPr>
                <a:xfrm>
                  <a:off x="6724146" y="-2036518"/>
                  <a:ext cx="6281823" cy="3225255"/>
                  <a:chOff x="0" y="-2141187"/>
                  <a:chExt cx="6281821" cy="3225249"/>
                </a:xfrm>
              </p:grpSpPr>
              <p:pic>
                <p:nvPicPr>
                  <p:cNvPr id="159" name="image23.png" descr="image23.png">
                    <a:extLst>
                      <a:ext uri="{FF2B5EF4-FFF2-40B4-BE49-F238E27FC236}">
                        <a16:creationId xmlns:a16="http://schemas.microsoft.com/office/drawing/2014/main" id="{55EA7DA5-070A-47CB-A7F7-9867B5E946AB}"/>
                      </a:ext>
                    </a:extLst>
                  </p:cNvPr>
                  <p:cNvPicPr>
                    <a:picLocks noChangeAspect="1"/>
                  </p:cNvPicPr>
                  <p:nvPr/>
                </p:nvPicPr>
                <p:blipFill>
                  <a:blip r:embed="rId11"/>
                  <a:stretch>
                    <a:fillRect/>
                  </a:stretch>
                </p:blipFill>
                <p:spPr>
                  <a:xfrm>
                    <a:off x="0" y="223554"/>
                    <a:ext cx="3937955" cy="860508"/>
                  </a:xfrm>
                  <a:prstGeom prst="rect">
                    <a:avLst/>
                  </a:prstGeom>
                  <a:ln w="12700" cap="flat">
                    <a:noFill/>
                    <a:miter lim="400000"/>
                  </a:ln>
                  <a:effectLst/>
                </p:spPr>
              </p:pic>
              <p:pic>
                <p:nvPicPr>
                  <p:cNvPr id="160" name="att_hz_lkp_rgb_pos.png" descr="att_hz_lkp_rgb_pos.png">
                    <a:extLst>
                      <a:ext uri="{FF2B5EF4-FFF2-40B4-BE49-F238E27FC236}">
                        <a16:creationId xmlns:a16="http://schemas.microsoft.com/office/drawing/2014/main" id="{FC634FA2-3DA1-420F-9AAA-2F0774E2D66F}"/>
                      </a:ext>
                    </a:extLst>
                  </p:cNvPr>
                  <p:cNvPicPr>
                    <a:picLocks noChangeAspect="1"/>
                  </p:cNvPicPr>
                  <p:nvPr/>
                </p:nvPicPr>
                <p:blipFill>
                  <a:blip r:embed="rId12"/>
                  <a:stretch>
                    <a:fillRect/>
                  </a:stretch>
                </p:blipFill>
                <p:spPr>
                  <a:xfrm>
                    <a:off x="3655118" y="-2141187"/>
                    <a:ext cx="2626703" cy="1094461"/>
                  </a:xfrm>
                  <a:prstGeom prst="rect">
                    <a:avLst/>
                  </a:prstGeom>
                  <a:ln w="12700" cap="flat">
                    <a:noFill/>
                    <a:miter lim="400000"/>
                  </a:ln>
                  <a:effectLst/>
                </p:spPr>
              </p:pic>
            </p:grpSp>
            <p:pic>
              <p:nvPicPr>
                <p:cNvPr id="158" name="ATT_DTV_4CP_Sol_Pos.png" descr="ATT_DTV_4CP_Sol_Pos.png">
                  <a:extLst>
                    <a:ext uri="{FF2B5EF4-FFF2-40B4-BE49-F238E27FC236}">
                      <a16:creationId xmlns:a16="http://schemas.microsoft.com/office/drawing/2014/main" id="{9CFB99AF-5F3C-454F-8007-0AF3858A06C8}"/>
                    </a:ext>
                  </a:extLst>
                </p:cNvPr>
                <p:cNvPicPr>
                  <a:picLocks noChangeAspect="1"/>
                </p:cNvPicPr>
                <p:nvPr/>
              </p:nvPicPr>
              <p:blipFill>
                <a:blip r:embed="rId13"/>
                <a:stretch>
                  <a:fillRect/>
                </a:stretch>
              </p:blipFill>
              <p:spPr>
                <a:xfrm>
                  <a:off x="2942906" y="317289"/>
                  <a:ext cx="3155402" cy="882384"/>
                </a:xfrm>
                <a:prstGeom prst="rect">
                  <a:avLst/>
                </a:prstGeom>
                <a:ln w="12700" cap="flat">
                  <a:noFill/>
                  <a:miter lim="400000"/>
                </a:ln>
                <a:effectLst/>
              </p:spPr>
            </p:pic>
          </p:grpSp>
          <p:pic>
            <p:nvPicPr>
              <p:cNvPr id="155" name="Spectrum_Auth_Retailer_Vert_TM_RGB.jpg" descr="Spectrum_Auth_Retailer_Vert_TM_RGB.jpg">
                <a:extLst>
                  <a:ext uri="{FF2B5EF4-FFF2-40B4-BE49-F238E27FC236}">
                    <a16:creationId xmlns:a16="http://schemas.microsoft.com/office/drawing/2014/main" id="{A1CFD042-A9FF-4246-B11D-007BE5DFDA17}"/>
                  </a:ext>
                </a:extLst>
              </p:cNvPr>
              <p:cNvPicPr>
                <a:picLocks noChangeAspect="1"/>
              </p:cNvPicPr>
              <p:nvPr/>
            </p:nvPicPr>
            <p:blipFill>
              <a:blip r:embed="rId14"/>
              <a:stretch>
                <a:fillRect/>
              </a:stretch>
            </p:blipFill>
            <p:spPr>
              <a:xfrm>
                <a:off x="11380103" y="397216"/>
                <a:ext cx="3038953" cy="982595"/>
              </a:xfrm>
              <a:prstGeom prst="rect">
                <a:avLst/>
              </a:prstGeom>
              <a:ln w="12700" cap="flat">
                <a:noFill/>
                <a:miter lim="400000"/>
              </a:ln>
              <a:effectLst/>
            </p:spPr>
          </p:pic>
        </p:grpSp>
        <p:pic>
          <p:nvPicPr>
            <p:cNvPr id="153" name="Picture 152">
              <a:extLst>
                <a:ext uri="{FF2B5EF4-FFF2-40B4-BE49-F238E27FC236}">
                  <a16:creationId xmlns:a16="http://schemas.microsoft.com/office/drawing/2014/main" id="{96D92087-39A0-4CCE-8D10-4636CD9FD1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2127" y="10238875"/>
              <a:ext cx="4249501" cy="977488"/>
            </a:xfrm>
            <a:prstGeom prst="rect">
              <a:avLst/>
            </a:prstGeom>
          </p:spPr>
        </p:pic>
      </p:grpSp>
      <p:grpSp>
        <p:nvGrpSpPr>
          <p:cNvPr id="161" name="Group">
            <a:extLst>
              <a:ext uri="{FF2B5EF4-FFF2-40B4-BE49-F238E27FC236}">
                <a16:creationId xmlns:a16="http://schemas.microsoft.com/office/drawing/2014/main" id="{CFFE2287-D269-40D3-B121-6A71AE193164}"/>
              </a:ext>
            </a:extLst>
          </p:cNvPr>
          <p:cNvGrpSpPr/>
          <p:nvPr/>
        </p:nvGrpSpPr>
        <p:grpSpPr>
          <a:xfrm>
            <a:off x="1146039" y="2456674"/>
            <a:ext cx="3352384" cy="536390"/>
            <a:chOff x="5663544" y="0"/>
            <a:chExt cx="12770985" cy="2043388"/>
          </a:xfrm>
        </p:grpSpPr>
        <p:pic>
          <p:nvPicPr>
            <p:cNvPr id="162" name="xoom-energy-logo-rgb-color.png" descr="xoom-energy-logo-rgb-color.png">
              <a:extLst>
                <a:ext uri="{FF2B5EF4-FFF2-40B4-BE49-F238E27FC236}">
                  <a16:creationId xmlns:a16="http://schemas.microsoft.com/office/drawing/2014/main" id="{EF75D84C-CC24-4925-9F50-F13341E9BC5D}"/>
                </a:ext>
              </a:extLst>
            </p:cNvPr>
            <p:cNvPicPr>
              <a:picLocks noChangeAspect="1"/>
            </p:cNvPicPr>
            <p:nvPr/>
          </p:nvPicPr>
          <p:blipFill>
            <a:blip r:embed="rId16"/>
            <a:srcRect/>
            <a:stretch>
              <a:fillRect/>
            </a:stretch>
          </p:blipFill>
          <p:spPr>
            <a:xfrm>
              <a:off x="8300005" y="773119"/>
              <a:ext cx="3169384" cy="900106"/>
            </a:xfrm>
            <a:prstGeom prst="rect">
              <a:avLst/>
            </a:prstGeom>
            <a:ln w="12700" cap="flat">
              <a:noFill/>
              <a:miter lim="400000"/>
            </a:ln>
            <a:effectLst/>
          </p:spPr>
        </p:pic>
        <p:pic>
          <p:nvPicPr>
            <p:cNvPr id="163" name="Frontier Logo.png" descr="Frontier Logo.png">
              <a:extLst>
                <a:ext uri="{FF2B5EF4-FFF2-40B4-BE49-F238E27FC236}">
                  <a16:creationId xmlns:a16="http://schemas.microsoft.com/office/drawing/2014/main" id="{D3D4F2CE-388B-4D92-8E2C-AC26B8EA628A}"/>
                </a:ext>
              </a:extLst>
            </p:cNvPr>
            <p:cNvPicPr>
              <a:picLocks noChangeAspect="1"/>
            </p:cNvPicPr>
            <p:nvPr/>
          </p:nvPicPr>
          <p:blipFill>
            <a:blip r:embed="rId17"/>
            <a:srcRect/>
            <a:stretch>
              <a:fillRect/>
            </a:stretch>
          </p:blipFill>
          <p:spPr>
            <a:xfrm>
              <a:off x="12265683" y="517433"/>
              <a:ext cx="2614407" cy="1008520"/>
            </a:xfrm>
            <a:prstGeom prst="rect">
              <a:avLst/>
            </a:prstGeom>
            <a:ln w="12700" cap="flat">
              <a:noFill/>
              <a:miter lim="400000"/>
            </a:ln>
            <a:effectLst/>
          </p:spPr>
        </p:pic>
        <p:pic>
          <p:nvPicPr>
            <p:cNvPr id="164" name="flash_element1.png" descr="flash_element1.png">
              <a:extLst>
                <a:ext uri="{FF2B5EF4-FFF2-40B4-BE49-F238E27FC236}">
                  <a16:creationId xmlns:a16="http://schemas.microsoft.com/office/drawing/2014/main" id="{CA87EB42-8C98-4FE4-82E0-18C15E340F5F}"/>
                </a:ext>
              </a:extLst>
            </p:cNvPr>
            <p:cNvPicPr>
              <a:picLocks noChangeAspect="1"/>
            </p:cNvPicPr>
            <p:nvPr/>
          </p:nvPicPr>
          <p:blipFill>
            <a:blip r:embed="rId18"/>
            <a:stretch>
              <a:fillRect/>
            </a:stretch>
          </p:blipFill>
          <p:spPr>
            <a:xfrm>
              <a:off x="5663544" y="0"/>
              <a:ext cx="2043388" cy="2043388"/>
            </a:xfrm>
            <a:prstGeom prst="rect">
              <a:avLst/>
            </a:prstGeom>
            <a:ln w="12700" cap="flat">
              <a:noFill/>
              <a:miter lim="400000"/>
            </a:ln>
            <a:effectLst/>
          </p:spPr>
        </p:pic>
        <p:pic>
          <p:nvPicPr>
            <p:cNvPr id="165" name="AnoviaPayments_Modified_Logo_stacked.pdf">
              <a:extLst>
                <a:ext uri="{FF2B5EF4-FFF2-40B4-BE49-F238E27FC236}">
                  <a16:creationId xmlns:a16="http://schemas.microsoft.com/office/drawing/2014/main" id="{52412D73-B9DA-4E16-B79C-2851FF66850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676153" y="523901"/>
              <a:ext cx="2758376" cy="1149322"/>
            </a:xfrm>
            <a:prstGeom prst="rect">
              <a:avLst/>
            </a:prstGeom>
            <a:ln w="12700" cap="flat">
              <a:noFill/>
              <a:miter lim="400000"/>
            </a:ln>
            <a:effectLst/>
          </p:spPr>
        </p:pic>
      </p:grpSp>
    </p:spTree>
    <p:extLst>
      <p:ext uri="{BB962C8B-B14F-4D97-AF65-F5344CB8AC3E}">
        <p14:creationId xmlns:p14="http://schemas.microsoft.com/office/powerpoint/2010/main" val="211171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1"/>
                                        </p:tgtEl>
                                        <p:attrNameLst>
                                          <p:attrName>style.visibility</p:attrName>
                                        </p:attrNameLst>
                                      </p:cBhvr>
                                      <p:to>
                                        <p:strVal val="visible"/>
                                      </p:to>
                                    </p:set>
                                    <p:anim calcmode="lin" valueType="num">
                                      <p:cBhvr>
                                        <p:cTn id="7" dur="1000" fill="hold"/>
                                        <p:tgtEl>
                                          <p:spTgt spid="71"/>
                                        </p:tgtEl>
                                        <p:attrNameLst>
                                          <p:attrName>ppt_x</p:attrName>
                                        </p:attrNameLst>
                                      </p:cBhvr>
                                      <p:tavLst>
                                        <p:tav tm="0">
                                          <p:val>
                                            <p:strVal val="0-#ppt_w/2"/>
                                          </p:val>
                                        </p:tav>
                                        <p:tav tm="100000">
                                          <p:val>
                                            <p:strVal val="#ppt_x"/>
                                          </p:val>
                                        </p:tav>
                                      </p:tavLst>
                                    </p:anim>
                                    <p:anim calcmode="lin" valueType="num">
                                      <p:cBhvr>
                                        <p:cTn id="8" dur="10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1000" fill="hold"/>
                                        <p:tgtEl>
                                          <p:spTgt spid="65"/>
                                        </p:tgtEl>
                                        <p:attrNameLst>
                                          <p:attrName>ppt_x</p:attrName>
                                        </p:attrNameLst>
                                      </p:cBhvr>
                                      <p:tavLst>
                                        <p:tav tm="0">
                                          <p:val>
                                            <p:strVal val="0-#ppt_w/2"/>
                                          </p:val>
                                        </p:tav>
                                        <p:tav tm="100000">
                                          <p:val>
                                            <p:strVal val="#ppt_x"/>
                                          </p:val>
                                        </p:tav>
                                      </p:tavLst>
                                    </p:anim>
                                    <p:anim calcmode="lin" valueType="num">
                                      <p:cBhvr>
                                        <p:cTn id="13" dur="1000" fill="hold"/>
                                        <p:tgtEl>
                                          <p:spTgt spid="6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iterate>
                                    <p:tmAbs val="0"/>
                                  </p:iterate>
                                  <p:childTnLst>
                                    <p:set>
                                      <p:cBhvr>
                                        <p:cTn id="16" fill="hold"/>
                                        <p:tgtEl>
                                          <p:spTgt spid="78"/>
                                        </p:tgtEl>
                                        <p:attrNameLst>
                                          <p:attrName>style.visibility</p:attrName>
                                        </p:attrNameLst>
                                      </p:cBhvr>
                                      <p:to>
                                        <p:strVal val="visible"/>
                                      </p:to>
                                    </p:set>
                                    <p:anim calcmode="lin" valueType="num">
                                      <p:cBhvr>
                                        <p:cTn id="17" dur="1000" fill="hold"/>
                                        <p:tgtEl>
                                          <p:spTgt spid="78"/>
                                        </p:tgtEl>
                                        <p:attrNameLst>
                                          <p:attrName>ppt_x</p:attrName>
                                        </p:attrNameLst>
                                      </p:cBhvr>
                                      <p:tavLst>
                                        <p:tav tm="0">
                                          <p:val>
                                            <p:strVal val="0-#ppt_w/2"/>
                                          </p:val>
                                        </p:tav>
                                        <p:tav tm="100000">
                                          <p:val>
                                            <p:strVal val="#ppt_x"/>
                                          </p:val>
                                        </p:tav>
                                      </p:tavLst>
                                    </p:anim>
                                    <p:anim calcmode="lin" valueType="num">
                                      <p:cBhvr>
                                        <p:cTn id="18" dur="1000" fill="hold"/>
                                        <p:tgtEl>
                                          <p:spTgt spid="7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iterate>
                                    <p:tmAbs val="0"/>
                                  </p:iterate>
                                  <p:childTnLst>
                                    <p:set>
                                      <p:cBhvr>
                                        <p:cTn id="21" fill="hold"/>
                                        <p:tgtEl>
                                          <p:spTgt spid="75"/>
                                        </p:tgtEl>
                                        <p:attrNameLst>
                                          <p:attrName>style.visibility</p:attrName>
                                        </p:attrNameLst>
                                      </p:cBhvr>
                                      <p:to>
                                        <p:strVal val="visible"/>
                                      </p:to>
                                    </p:set>
                                    <p:anim calcmode="lin" valueType="num">
                                      <p:cBhvr>
                                        <p:cTn id="22" dur="1000" fill="hold"/>
                                        <p:tgtEl>
                                          <p:spTgt spid="75"/>
                                        </p:tgtEl>
                                        <p:attrNameLst>
                                          <p:attrName>ppt_x</p:attrName>
                                        </p:attrNameLst>
                                      </p:cBhvr>
                                      <p:tavLst>
                                        <p:tav tm="0">
                                          <p:val>
                                            <p:strVal val="0-#ppt_w/2"/>
                                          </p:val>
                                        </p:tav>
                                        <p:tav tm="100000">
                                          <p:val>
                                            <p:strVal val="#ppt_x"/>
                                          </p:val>
                                        </p:tav>
                                      </p:tavLst>
                                    </p:anim>
                                    <p:anim calcmode="lin" valueType="num">
                                      <p:cBhvr>
                                        <p:cTn id="23" dur="1000" fill="hold"/>
                                        <p:tgtEl>
                                          <p:spTgt spid="75"/>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iterate>
                                    <p:tmAbs val="0"/>
                                  </p:iterate>
                                  <p:childTnLst>
                                    <p:set>
                                      <p:cBhvr>
                                        <p:cTn id="26" fill="hold"/>
                                        <p:tgtEl>
                                          <p:spTgt spid="62"/>
                                        </p:tgtEl>
                                        <p:attrNameLst>
                                          <p:attrName>style.visibility</p:attrName>
                                        </p:attrNameLst>
                                      </p:cBhvr>
                                      <p:to>
                                        <p:strVal val="visible"/>
                                      </p:to>
                                    </p:set>
                                    <p:anim calcmode="lin" valueType="num">
                                      <p:cBhvr>
                                        <p:cTn id="27" dur="1000" fill="hold"/>
                                        <p:tgtEl>
                                          <p:spTgt spid="62"/>
                                        </p:tgtEl>
                                        <p:attrNameLst>
                                          <p:attrName>ppt_x</p:attrName>
                                        </p:attrNameLst>
                                      </p:cBhvr>
                                      <p:tavLst>
                                        <p:tav tm="0">
                                          <p:val>
                                            <p:strVal val="0-#ppt_w/2"/>
                                          </p:val>
                                        </p:tav>
                                        <p:tav tm="100000">
                                          <p:val>
                                            <p:strVal val="#ppt_x"/>
                                          </p:val>
                                        </p:tav>
                                      </p:tavLst>
                                    </p:anim>
                                    <p:anim calcmode="lin" valueType="num">
                                      <p:cBhvr>
                                        <p:cTn id="28" dur="10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grpId="0" nodeType="afterEffect">
                                  <p:stCondLst>
                                    <p:cond delay="0"/>
                                  </p:stCondLst>
                                  <p:iterate>
                                    <p:tmAbs val="0"/>
                                  </p:iterate>
                                  <p:childTnLst>
                                    <p:set>
                                      <p:cBhvr>
                                        <p:cTn id="31" fill="hold"/>
                                        <p:tgtEl>
                                          <p:spTgt spid="68"/>
                                        </p:tgtEl>
                                        <p:attrNameLst>
                                          <p:attrName>style.visibility</p:attrName>
                                        </p:attrNameLst>
                                      </p:cBhvr>
                                      <p:to>
                                        <p:strVal val="visible"/>
                                      </p:to>
                                    </p:set>
                                    <p:anim calcmode="lin" valueType="num">
                                      <p:cBhvr>
                                        <p:cTn id="32" dur="1000" fill="hold"/>
                                        <p:tgtEl>
                                          <p:spTgt spid="68"/>
                                        </p:tgtEl>
                                        <p:attrNameLst>
                                          <p:attrName>ppt_x</p:attrName>
                                        </p:attrNameLst>
                                      </p:cBhvr>
                                      <p:tavLst>
                                        <p:tav tm="0">
                                          <p:val>
                                            <p:strVal val="0-#ppt_w/2"/>
                                          </p:val>
                                        </p:tav>
                                        <p:tav tm="100000">
                                          <p:val>
                                            <p:strVal val="#ppt_x"/>
                                          </p:val>
                                        </p:tav>
                                      </p:tavLst>
                                    </p:anim>
                                    <p:anim calcmode="lin" valueType="num">
                                      <p:cBhvr>
                                        <p:cTn id="33" dur="1000" fill="hold"/>
                                        <p:tgtEl>
                                          <p:spTgt spid="68"/>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grpId="0" nodeType="afterEffect">
                                  <p:stCondLst>
                                    <p:cond delay="0"/>
                                  </p:stCondLst>
                                  <p:iterate>
                                    <p:tmAbs val="0"/>
                                  </p:iterate>
                                  <p:childTnLst>
                                    <p:set>
                                      <p:cBhvr>
                                        <p:cTn id="36" fill="hold"/>
                                        <p:tgtEl>
                                          <p:spTgt spid="59"/>
                                        </p:tgtEl>
                                        <p:attrNameLst>
                                          <p:attrName>style.visibility</p:attrName>
                                        </p:attrNameLst>
                                      </p:cBhvr>
                                      <p:to>
                                        <p:strVal val="visible"/>
                                      </p:to>
                                    </p:set>
                                    <p:anim calcmode="lin" valueType="num">
                                      <p:cBhvr>
                                        <p:cTn id="37" dur="1000" fill="hold"/>
                                        <p:tgtEl>
                                          <p:spTgt spid="59"/>
                                        </p:tgtEl>
                                        <p:attrNameLst>
                                          <p:attrName>ppt_x</p:attrName>
                                        </p:attrNameLst>
                                      </p:cBhvr>
                                      <p:tavLst>
                                        <p:tav tm="0">
                                          <p:val>
                                            <p:strVal val="0-#ppt_w/2"/>
                                          </p:val>
                                        </p:tav>
                                        <p:tav tm="100000">
                                          <p:val>
                                            <p:strVal val="#ppt_x"/>
                                          </p:val>
                                        </p:tav>
                                      </p:tavLst>
                                    </p:anim>
                                    <p:anim calcmode="lin" valueType="num">
                                      <p:cBhvr>
                                        <p:cTn id="38" dur="1000" fill="hold"/>
                                        <p:tgtEl>
                                          <p:spTgt spid="59"/>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8" fill="hold" grpId="0" nodeType="afterEffect">
                                  <p:stCondLst>
                                    <p:cond delay="0"/>
                                  </p:stCondLst>
                                  <p:iterate>
                                    <p:tmAbs val="0"/>
                                  </p:iterate>
                                  <p:childTnLst>
                                    <p:set>
                                      <p:cBhvr>
                                        <p:cTn id="41" fill="hold"/>
                                        <p:tgtEl>
                                          <p:spTgt spid="81"/>
                                        </p:tgtEl>
                                        <p:attrNameLst>
                                          <p:attrName>style.visibility</p:attrName>
                                        </p:attrNameLst>
                                      </p:cBhvr>
                                      <p:to>
                                        <p:strVal val="visible"/>
                                      </p:to>
                                    </p:set>
                                    <p:anim calcmode="lin" valueType="num">
                                      <p:cBhvr>
                                        <p:cTn id="42" dur="1000" fill="hold"/>
                                        <p:tgtEl>
                                          <p:spTgt spid="81"/>
                                        </p:tgtEl>
                                        <p:attrNameLst>
                                          <p:attrName>ppt_x</p:attrName>
                                        </p:attrNameLst>
                                      </p:cBhvr>
                                      <p:tavLst>
                                        <p:tav tm="0">
                                          <p:val>
                                            <p:strVal val="0-#ppt_w/2"/>
                                          </p:val>
                                        </p:tav>
                                        <p:tav tm="100000">
                                          <p:val>
                                            <p:strVal val="#ppt_x"/>
                                          </p:val>
                                        </p:tav>
                                      </p:tavLst>
                                    </p:anim>
                                    <p:anim calcmode="lin" valueType="num">
                                      <p:cBhvr>
                                        <p:cTn id="43" dur="10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advAuto="0"/>
      <p:bldP spid="62" grpId="0" animBg="1" advAuto="0"/>
      <p:bldP spid="65" grpId="0" animBg="1" advAuto="0"/>
      <p:bldP spid="68" grpId="0" animBg="1" advAuto="0"/>
      <p:bldP spid="71" grpId="0" animBg="1" advAuto="0"/>
      <p:bldP spid="75" grpId="0" animBg="1" advAuto="0"/>
      <p:bldP spid="78" grpId="0" animBg="1" advAuto="0"/>
      <p:bldP spid="8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CF3A573-28BF-374C-97FE-37198C25A71C}"/>
              </a:ext>
            </a:extLst>
          </p:cNvPr>
          <p:cNvSpPr txBox="1"/>
          <p:nvPr/>
        </p:nvSpPr>
        <p:spPr>
          <a:xfrm>
            <a:off x="219869" y="77725"/>
            <a:ext cx="6400799" cy="1377300"/>
          </a:xfrm>
          <a:prstGeom prst="rect">
            <a:avLst/>
          </a:prstGeom>
          <a:noFill/>
        </p:spPr>
        <p:txBody>
          <a:bodyPr wrap="square" rtlCol="0">
            <a:spAutoFit/>
          </a:bodyPr>
          <a:lstStyle/>
          <a:p>
            <a:pPr algn="ctr"/>
            <a:r>
              <a:rPr lang="es-CO" sz="2400" b="1" dirty="0">
                <a:solidFill>
                  <a:srgbClr val="7030A0"/>
                </a:solidFill>
                <a:latin typeface="Arial" panose="020B0604020202020204" pitchFamily="34" charset="0"/>
                <a:cs typeface="Arial" panose="020B0604020202020204" pitchFamily="34" charset="0"/>
              </a:rPr>
              <a:t>Servicios esenciales </a:t>
            </a:r>
          </a:p>
          <a:p>
            <a:pPr algn="ctr"/>
            <a:r>
              <a:rPr lang="es-CO" sz="2800" b="1" dirty="0">
                <a:solidFill>
                  <a:schemeClr val="tx1">
                    <a:lumMod val="50000"/>
                    <a:lumOff val="50000"/>
                  </a:schemeClr>
                </a:solidFill>
                <a:latin typeface="Arial" panose="020B0604020202020204" pitchFamily="34" charset="0"/>
                <a:cs typeface="Arial" panose="020B0604020202020204" pitchFamily="34" charset="0"/>
              </a:rPr>
              <a:t>para el hogar y empresas</a:t>
            </a:r>
          </a:p>
          <a:p>
            <a:pPr algn="ctr"/>
            <a:endParaRPr lang="es-CO" sz="1890" b="1" dirty="0">
              <a:solidFill>
                <a:schemeClr val="tx1">
                  <a:lumMod val="50000"/>
                  <a:lumOff val="50000"/>
                </a:schemeClr>
              </a:solidFill>
              <a:latin typeface="Arial Black" panose="020B0604020202020204" pitchFamily="34" charset="0"/>
              <a:cs typeface="Arial Black" panose="020B0604020202020204" pitchFamily="34" charset="0"/>
            </a:endParaRPr>
          </a:p>
          <a:p>
            <a:endParaRPr lang="es-CO" sz="1260" dirty="0">
              <a:solidFill>
                <a:schemeClr val="tx1">
                  <a:lumMod val="50000"/>
                  <a:lumOff val="50000"/>
                </a:schemeClr>
              </a:solidFill>
            </a:endParaRPr>
          </a:p>
        </p:txBody>
      </p:sp>
      <p:cxnSp>
        <p:nvCxnSpPr>
          <p:cNvPr id="7" name="Conector recto 6">
            <a:extLst>
              <a:ext uri="{FF2B5EF4-FFF2-40B4-BE49-F238E27FC236}">
                <a16:creationId xmlns:a16="http://schemas.microsoft.com/office/drawing/2014/main" id="{B641CB5F-7E11-C043-B00E-D1CB34484E36}"/>
              </a:ext>
            </a:extLst>
          </p:cNvPr>
          <p:cNvCxnSpPr>
            <a:cxnSpLocks/>
          </p:cNvCxnSpPr>
          <p:nvPr/>
        </p:nvCxnSpPr>
        <p:spPr>
          <a:xfrm>
            <a:off x="474775" y="914170"/>
            <a:ext cx="58191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6A381FC1-FFD2-6542-8376-37B785AC76FA}"/>
              </a:ext>
            </a:extLst>
          </p:cNvPr>
          <p:cNvPicPr>
            <a:picLocks noChangeAspect="1"/>
          </p:cNvPicPr>
          <p:nvPr/>
        </p:nvPicPr>
        <p:blipFill>
          <a:blip r:embed="rId3"/>
          <a:stretch>
            <a:fillRect/>
          </a:stretch>
        </p:blipFill>
        <p:spPr>
          <a:xfrm>
            <a:off x="551116" y="1215027"/>
            <a:ext cx="455835" cy="455835"/>
          </a:xfrm>
          <a:prstGeom prst="rect">
            <a:avLst/>
          </a:prstGeom>
        </p:spPr>
      </p:pic>
      <p:pic>
        <p:nvPicPr>
          <p:cNvPr id="9" name="Imagen 8">
            <a:extLst>
              <a:ext uri="{FF2B5EF4-FFF2-40B4-BE49-F238E27FC236}">
                <a16:creationId xmlns:a16="http://schemas.microsoft.com/office/drawing/2014/main" id="{D8A426FE-D521-704B-9ED3-82CDBF982F68}"/>
              </a:ext>
            </a:extLst>
          </p:cNvPr>
          <p:cNvPicPr>
            <a:picLocks noChangeAspect="1"/>
          </p:cNvPicPr>
          <p:nvPr/>
        </p:nvPicPr>
        <p:blipFill>
          <a:blip r:embed="rId4"/>
          <a:stretch>
            <a:fillRect/>
          </a:stretch>
        </p:blipFill>
        <p:spPr>
          <a:xfrm>
            <a:off x="4602523" y="1198351"/>
            <a:ext cx="477762" cy="477762"/>
          </a:xfrm>
          <a:prstGeom prst="rect">
            <a:avLst/>
          </a:prstGeom>
        </p:spPr>
      </p:pic>
      <p:pic>
        <p:nvPicPr>
          <p:cNvPr id="10" name="Imagen 9">
            <a:extLst>
              <a:ext uri="{FF2B5EF4-FFF2-40B4-BE49-F238E27FC236}">
                <a16:creationId xmlns:a16="http://schemas.microsoft.com/office/drawing/2014/main" id="{5B090579-A0E6-0240-9D1F-6A9A0A7391D1}"/>
              </a:ext>
            </a:extLst>
          </p:cNvPr>
          <p:cNvPicPr>
            <a:picLocks noChangeAspect="1"/>
          </p:cNvPicPr>
          <p:nvPr/>
        </p:nvPicPr>
        <p:blipFill>
          <a:blip r:embed="rId5"/>
          <a:stretch>
            <a:fillRect/>
          </a:stretch>
        </p:blipFill>
        <p:spPr>
          <a:xfrm>
            <a:off x="5502051" y="1190259"/>
            <a:ext cx="477762" cy="477762"/>
          </a:xfrm>
          <a:prstGeom prst="rect">
            <a:avLst/>
          </a:prstGeom>
        </p:spPr>
      </p:pic>
      <p:pic>
        <p:nvPicPr>
          <p:cNvPr id="12" name="Imagen 11">
            <a:extLst>
              <a:ext uri="{FF2B5EF4-FFF2-40B4-BE49-F238E27FC236}">
                <a16:creationId xmlns:a16="http://schemas.microsoft.com/office/drawing/2014/main" id="{4D656FB9-B2F3-9D41-8C96-E06EC1AB5FF4}"/>
              </a:ext>
            </a:extLst>
          </p:cNvPr>
          <p:cNvPicPr>
            <a:picLocks noChangeAspect="1"/>
          </p:cNvPicPr>
          <p:nvPr/>
        </p:nvPicPr>
        <p:blipFill>
          <a:blip r:embed="rId6">
            <a:alphaModFix/>
          </a:blip>
          <a:stretch>
            <a:fillRect/>
          </a:stretch>
        </p:blipFill>
        <p:spPr>
          <a:xfrm>
            <a:off x="1355681" y="1213004"/>
            <a:ext cx="405674" cy="405674"/>
          </a:xfrm>
          <a:prstGeom prst="rect">
            <a:avLst/>
          </a:prstGeom>
        </p:spPr>
      </p:pic>
      <p:sp>
        <p:nvSpPr>
          <p:cNvPr id="15" name="CuadroTexto 14">
            <a:extLst>
              <a:ext uri="{FF2B5EF4-FFF2-40B4-BE49-F238E27FC236}">
                <a16:creationId xmlns:a16="http://schemas.microsoft.com/office/drawing/2014/main" id="{B790F51C-E17F-EA48-86DD-9FD2FE81BA82}"/>
              </a:ext>
            </a:extLst>
          </p:cNvPr>
          <p:cNvSpPr txBox="1"/>
          <p:nvPr/>
        </p:nvSpPr>
        <p:spPr>
          <a:xfrm>
            <a:off x="4421604" y="1730975"/>
            <a:ext cx="811914" cy="673711"/>
          </a:xfrm>
          <a:prstGeom prst="rect">
            <a:avLst/>
          </a:prstGeom>
          <a:noFill/>
        </p:spPr>
        <p:txBody>
          <a:bodyPr wrap="square" rtlCol="0">
            <a:spAutoFit/>
          </a:bodyPr>
          <a:lstStyle/>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Televisión </a:t>
            </a:r>
          </a:p>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Satelital</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rgbClr val="00B0F0"/>
                </a:solidFill>
                <a:latin typeface="Arial" panose="020B0604020202020204" pitchFamily="34" charset="0"/>
                <a:cs typeface="Arial" panose="020B0604020202020204" pitchFamily="34" charset="0"/>
              </a:rPr>
              <a:t>(CO)</a:t>
            </a:r>
          </a:p>
          <a:p>
            <a:pPr algn="ctr"/>
            <a:endParaRPr lang="es-CO" sz="800" b="1" dirty="0">
              <a:solidFill>
                <a:schemeClr val="tx1">
                  <a:lumMod val="50000"/>
                  <a:lumOff val="50000"/>
                </a:schemeClr>
              </a:solidFill>
              <a:latin typeface="Arial" panose="020B0604020202020204" pitchFamily="34" charset="0"/>
              <a:cs typeface="Arial" panose="020B0604020202020204" pitchFamily="34" charset="0"/>
            </a:endParaRPr>
          </a:p>
          <a:p>
            <a:pPr algn="ctr"/>
            <a:endParaRPr lang="es-CO" sz="578" b="1" dirty="0">
              <a:solidFill>
                <a:schemeClr val="tx1">
                  <a:lumMod val="50000"/>
                  <a:lumOff val="50000"/>
                </a:schemeClr>
              </a:solidFill>
              <a:latin typeface="Gotham Rounded Medium" panose="02000000000000000000" pitchFamily="2" charset="0"/>
              <a:cs typeface="Arial" panose="020B0604020202020204" pitchFamily="34" charset="0"/>
            </a:endParaRPr>
          </a:p>
        </p:txBody>
      </p:sp>
      <p:sp>
        <p:nvSpPr>
          <p:cNvPr id="16" name="CuadroTexto 15">
            <a:extLst>
              <a:ext uri="{FF2B5EF4-FFF2-40B4-BE49-F238E27FC236}">
                <a16:creationId xmlns:a16="http://schemas.microsoft.com/office/drawing/2014/main" id="{E1752C5F-8EB1-6646-90D0-956C35D7903F}"/>
              </a:ext>
            </a:extLst>
          </p:cNvPr>
          <p:cNvSpPr txBox="1"/>
          <p:nvPr/>
        </p:nvSpPr>
        <p:spPr>
          <a:xfrm>
            <a:off x="5233519" y="1739055"/>
            <a:ext cx="917158" cy="461665"/>
          </a:xfrm>
          <a:prstGeom prst="rect">
            <a:avLst/>
          </a:prstGeom>
          <a:noFill/>
        </p:spPr>
        <p:txBody>
          <a:bodyPr wrap="square" rtlCol="0">
            <a:spAutoFit/>
          </a:bodyPr>
          <a:lstStyle/>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Internet de alta velocidad</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rgbClr val="00B0F0"/>
                </a:solidFill>
                <a:latin typeface="Arial" panose="020B0604020202020204" pitchFamily="34" charset="0"/>
                <a:cs typeface="Arial" panose="020B0604020202020204" pitchFamily="34" charset="0"/>
              </a:rPr>
              <a:t>(CO y MX)</a:t>
            </a:r>
            <a:endParaRPr lang="es-CO" sz="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D94CB6AF-67EE-F144-9375-9CC44EDF5DA8}"/>
              </a:ext>
            </a:extLst>
          </p:cNvPr>
          <p:cNvSpPr txBox="1"/>
          <p:nvPr/>
        </p:nvSpPr>
        <p:spPr>
          <a:xfrm>
            <a:off x="1142844" y="1749789"/>
            <a:ext cx="867671" cy="461665"/>
          </a:xfrm>
          <a:prstGeom prst="rect">
            <a:avLst/>
          </a:prstGeom>
          <a:noFill/>
        </p:spPr>
        <p:txBody>
          <a:bodyPr wrap="square" rtlCol="0">
            <a:spAutoFit/>
          </a:bodyPr>
          <a:lstStyle/>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Servicio de</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chemeClr val="tx1">
                    <a:lumMod val="50000"/>
                    <a:lumOff val="50000"/>
                  </a:schemeClr>
                </a:solidFill>
                <a:latin typeface="Arial" panose="020B0604020202020204" pitchFamily="34" charset="0"/>
                <a:cs typeface="Arial" panose="020B0604020202020204" pitchFamily="34" charset="0"/>
              </a:rPr>
              <a:t>Seguridad</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rgbClr val="00B0F0"/>
                </a:solidFill>
                <a:latin typeface="Arial" panose="020B0604020202020204" pitchFamily="34" charset="0"/>
                <a:cs typeface="Arial" panose="020B0604020202020204" pitchFamily="34" charset="0"/>
              </a:rPr>
              <a:t>(MX)</a:t>
            </a:r>
            <a:endParaRPr lang="es-CO" sz="800" b="1" dirty="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21" name="Conector recto 20">
            <a:extLst>
              <a:ext uri="{FF2B5EF4-FFF2-40B4-BE49-F238E27FC236}">
                <a16:creationId xmlns:a16="http://schemas.microsoft.com/office/drawing/2014/main" id="{5AFC7E61-3D94-6742-912A-4EB70158BED0}"/>
              </a:ext>
            </a:extLst>
          </p:cNvPr>
          <p:cNvCxnSpPr>
            <a:cxnSpLocks/>
          </p:cNvCxnSpPr>
          <p:nvPr/>
        </p:nvCxnSpPr>
        <p:spPr>
          <a:xfrm>
            <a:off x="479599" y="2206980"/>
            <a:ext cx="58143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D6A86704-9D34-1A4F-AB3B-89A921136E93}"/>
              </a:ext>
            </a:extLst>
          </p:cNvPr>
          <p:cNvSpPr txBox="1"/>
          <p:nvPr/>
        </p:nvSpPr>
        <p:spPr>
          <a:xfrm>
            <a:off x="443285" y="1725725"/>
            <a:ext cx="738968" cy="550600"/>
          </a:xfrm>
          <a:prstGeom prst="rect">
            <a:avLst/>
          </a:prstGeom>
          <a:noFill/>
        </p:spPr>
        <p:txBody>
          <a:bodyPr wrap="square" rtlCol="0">
            <a:spAutoFit/>
          </a:bodyPr>
          <a:lstStyle/>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Telefonía</a:t>
            </a:r>
          </a:p>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Móvil</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rgbClr val="00B0F0"/>
                </a:solidFill>
                <a:latin typeface="Arial" panose="020B0604020202020204" pitchFamily="34" charset="0"/>
                <a:cs typeface="Arial" panose="020B0604020202020204" pitchFamily="34" charset="0"/>
              </a:rPr>
              <a:t>(CO y MX)</a:t>
            </a:r>
          </a:p>
          <a:p>
            <a:pPr algn="ctr"/>
            <a:endParaRPr lang="es-CO" sz="578" b="1" dirty="0">
              <a:solidFill>
                <a:schemeClr val="tx1">
                  <a:lumMod val="50000"/>
                  <a:lumOff val="50000"/>
                </a:schemeClr>
              </a:solidFill>
              <a:latin typeface="Gotham Rounded Medium" panose="02000000000000000000" pitchFamily="2" charset="0"/>
              <a:cs typeface="Arial" panose="020B0604020202020204" pitchFamily="34" charset="0"/>
            </a:endParaRPr>
          </a:p>
        </p:txBody>
      </p:sp>
      <p:cxnSp>
        <p:nvCxnSpPr>
          <p:cNvPr id="24" name="Conector recto 23">
            <a:extLst>
              <a:ext uri="{FF2B5EF4-FFF2-40B4-BE49-F238E27FC236}">
                <a16:creationId xmlns:a16="http://schemas.microsoft.com/office/drawing/2014/main" id="{FCEF6D39-568F-5142-92CD-6CBAC2939A4C}"/>
              </a:ext>
            </a:extLst>
          </p:cNvPr>
          <p:cNvCxnSpPr/>
          <p:nvPr/>
        </p:nvCxnSpPr>
        <p:spPr>
          <a:xfrm>
            <a:off x="556467" y="939840"/>
            <a:ext cx="5727611"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CD4403F-CD77-0949-8B51-FAAD39DEB256}"/>
              </a:ext>
            </a:extLst>
          </p:cNvPr>
          <p:cNvCxnSpPr/>
          <p:nvPr/>
        </p:nvCxnSpPr>
        <p:spPr>
          <a:xfrm>
            <a:off x="556467" y="2210470"/>
            <a:ext cx="5727611"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733C8674-E6D5-5E40-B920-E79DCF066A3D}"/>
              </a:ext>
            </a:extLst>
          </p:cNvPr>
          <p:cNvPicPr>
            <a:picLocks noChangeAspect="1"/>
          </p:cNvPicPr>
          <p:nvPr/>
        </p:nvPicPr>
        <p:blipFill>
          <a:blip r:embed="rId7"/>
          <a:stretch>
            <a:fillRect/>
          </a:stretch>
        </p:blipFill>
        <p:spPr>
          <a:xfrm>
            <a:off x="3887459" y="2613239"/>
            <a:ext cx="2385652" cy="579621"/>
          </a:xfrm>
          <a:prstGeom prst="rect">
            <a:avLst/>
          </a:prstGeom>
        </p:spPr>
      </p:pic>
      <p:pic>
        <p:nvPicPr>
          <p:cNvPr id="27" name="Imagen 26">
            <a:extLst>
              <a:ext uri="{FF2B5EF4-FFF2-40B4-BE49-F238E27FC236}">
                <a16:creationId xmlns:a16="http://schemas.microsoft.com/office/drawing/2014/main" id="{09EC98CB-3D36-564F-8A8C-B99F9EDE7FF0}"/>
              </a:ext>
            </a:extLst>
          </p:cNvPr>
          <p:cNvPicPr>
            <a:picLocks noChangeAspect="1"/>
          </p:cNvPicPr>
          <p:nvPr/>
        </p:nvPicPr>
        <p:blipFill>
          <a:blip r:embed="rId8"/>
          <a:stretch>
            <a:fillRect/>
          </a:stretch>
        </p:blipFill>
        <p:spPr>
          <a:xfrm>
            <a:off x="361123" y="2555905"/>
            <a:ext cx="915685" cy="591061"/>
          </a:xfrm>
          <a:prstGeom prst="rect">
            <a:avLst/>
          </a:prstGeom>
        </p:spPr>
      </p:pic>
      <p:sp>
        <p:nvSpPr>
          <p:cNvPr id="2" name="CuadroTexto 1">
            <a:extLst>
              <a:ext uri="{FF2B5EF4-FFF2-40B4-BE49-F238E27FC236}">
                <a16:creationId xmlns:a16="http://schemas.microsoft.com/office/drawing/2014/main" id="{719E1BA1-13A2-FF49-B26E-AA8F7BCEF305}"/>
              </a:ext>
            </a:extLst>
          </p:cNvPr>
          <p:cNvSpPr txBox="1"/>
          <p:nvPr/>
        </p:nvSpPr>
        <p:spPr>
          <a:xfrm>
            <a:off x="402562" y="900648"/>
            <a:ext cx="2525463" cy="307777"/>
          </a:xfrm>
          <a:prstGeom prst="rect">
            <a:avLst/>
          </a:prstGeom>
          <a:noFill/>
        </p:spPr>
        <p:txBody>
          <a:bodyPr wrap="square" rtlCol="0">
            <a:spAutoFit/>
          </a:bodyPr>
          <a:lstStyle/>
          <a:p>
            <a:pPr algn="ctr"/>
            <a:r>
              <a:rPr lang="es-CO" sz="1400" b="1" dirty="0">
                <a:solidFill>
                  <a:srgbClr val="7030A0"/>
                </a:solidFill>
                <a:latin typeface="Arial" panose="020B0604020202020204" pitchFamily="34" charset="0"/>
                <a:cs typeface="Arial" panose="020B0604020202020204" pitchFamily="34" charset="0"/>
              </a:rPr>
              <a:t>Actualmente en México</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8435" y="2793453"/>
            <a:ext cx="940085" cy="356286"/>
          </a:xfrm>
          <a:prstGeom prst="rect">
            <a:avLst/>
          </a:prstGeom>
        </p:spPr>
      </p:pic>
      <p:sp>
        <p:nvSpPr>
          <p:cNvPr id="26" name="CuadroTexto 1">
            <a:extLst>
              <a:ext uri="{FF2B5EF4-FFF2-40B4-BE49-F238E27FC236}">
                <a16:creationId xmlns:a16="http://schemas.microsoft.com/office/drawing/2014/main" id="{EA5E0607-A5BD-49B1-A300-3478D2093D70}"/>
              </a:ext>
            </a:extLst>
          </p:cNvPr>
          <p:cNvSpPr txBox="1"/>
          <p:nvPr/>
        </p:nvSpPr>
        <p:spPr>
          <a:xfrm>
            <a:off x="3682868" y="886652"/>
            <a:ext cx="2611057" cy="307777"/>
          </a:xfrm>
          <a:prstGeom prst="rect">
            <a:avLst/>
          </a:prstGeom>
          <a:noFill/>
        </p:spPr>
        <p:txBody>
          <a:bodyPr wrap="square" rtlCol="0">
            <a:spAutoFit/>
          </a:bodyPr>
          <a:lstStyle/>
          <a:p>
            <a:pPr algn="ctr"/>
            <a:r>
              <a:rPr lang="es-CO" sz="1400" b="1" dirty="0">
                <a:solidFill>
                  <a:srgbClr val="7030A0"/>
                </a:solidFill>
                <a:latin typeface="Arial" panose="020B0604020202020204" pitchFamily="34" charset="0"/>
                <a:cs typeface="Arial" panose="020B0604020202020204" pitchFamily="34" charset="0"/>
              </a:rPr>
              <a:t>Actualmente en Colombia</a:t>
            </a:r>
          </a:p>
        </p:txBody>
      </p:sp>
      <p:pic>
        <p:nvPicPr>
          <p:cNvPr id="29" name="Imagen 7">
            <a:extLst>
              <a:ext uri="{FF2B5EF4-FFF2-40B4-BE49-F238E27FC236}">
                <a16:creationId xmlns:a16="http://schemas.microsoft.com/office/drawing/2014/main" id="{CCACD0B5-466E-45E0-A4C1-998AF50F4AFE}"/>
              </a:ext>
            </a:extLst>
          </p:cNvPr>
          <p:cNvPicPr>
            <a:picLocks noChangeAspect="1"/>
          </p:cNvPicPr>
          <p:nvPr/>
        </p:nvPicPr>
        <p:blipFill>
          <a:blip r:embed="rId3"/>
          <a:stretch>
            <a:fillRect/>
          </a:stretch>
        </p:blipFill>
        <p:spPr>
          <a:xfrm>
            <a:off x="3845823" y="1197918"/>
            <a:ext cx="455835" cy="455835"/>
          </a:xfrm>
          <a:prstGeom prst="rect">
            <a:avLst/>
          </a:prstGeom>
        </p:spPr>
      </p:pic>
      <p:sp>
        <p:nvSpPr>
          <p:cNvPr id="30" name="CuadroTexto 21">
            <a:extLst>
              <a:ext uri="{FF2B5EF4-FFF2-40B4-BE49-F238E27FC236}">
                <a16:creationId xmlns:a16="http://schemas.microsoft.com/office/drawing/2014/main" id="{01596E9F-B73B-4450-BE8C-70E9EC8B395F}"/>
              </a:ext>
            </a:extLst>
          </p:cNvPr>
          <p:cNvSpPr txBox="1"/>
          <p:nvPr/>
        </p:nvSpPr>
        <p:spPr>
          <a:xfrm>
            <a:off x="3737992" y="1708616"/>
            <a:ext cx="738968" cy="550600"/>
          </a:xfrm>
          <a:prstGeom prst="rect">
            <a:avLst/>
          </a:prstGeom>
          <a:noFill/>
        </p:spPr>
        <p:txBody>
          <a:bodyPr wrap="square" rtlCol="0">
            <a:spAutoFit/>
          </a:bodyPr>
          <a:lstStyle/>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Telefonía</a:t>
            </a:r>
          </a:p>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Móvil</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rgbClr val="00B0F0"/>
                </a:solidFill>
                <a:latin typeface="Arial" panose="020B0604020202020204" pitchFamily="34" charset="0"/>
                <a:cs typeface="Arial" panose="020B0604020202020204" pitchFamily="34" charset="0"/>
              </a:rPr>
              <a:t>(CO y MX)</a:t>
            </a:r>
          </a:p>
          <a:p>
            <a:pPr algn="ctr"/>
            <a:endParaRPr lang="es-CO" sz="578" b="1" dirty="0">
              <a:solidFill>
                <a:schemeClr val="tx1">
                  <a:lumMod val="50000"/>
                  <a:lumOff val="50000"/>
                </a:schemeClr>
              </a:solidFill>
              <a:latin typeface="Gotham Rounded Medium" panose="02000000000000000000" pitchFamily="2" charset="0"/>
              <a:cs typeface="Arial" panose="020B0604020202020204" pitchFamily="34" charset="0"/>
            </a:endParaRPr>
          </a:p>
        </p:txBody>
      </p:sp>
      <p:pic>
        <p:nvPicPr>
          <p:cNvPr id="23" name="Imagen 9">
            <a:extLst>
              <a:ext uri="{FF2B5EF4-FFF2-40B4-BE49-F238E27FC236}">
                <a16:creationId xmlns:a16="http://schemas.microsoft.com/office/drawing/2014/main" id="{0D9F2360-2A1E-4D5D-A2DC-A5679C4F83D4}"/>
              </a:ext>
            </a:extLst>
          </p:cNvPr>
          <p:cNvPicPr>
            <a:picLocks noChangeAspect="1"/>
          </p:cNvPicPr>
          <p:nvPr/>
        </p:nvPicPr>
        <p:blipFill>
          <a:blip r:embed="rId5"/>
          <a:stretch>
            <a:fillRect/>
          </a:stretch>
        </p:blipFill>
        <p:spPr>
          <a:xfrm>
            <a:off x="2303873" y="1208425"/>
            <a:ext cx="477762" cy="477762"/>
          </a:xfrm>
          <a:prstGeom prst="rect">
            <a:avLst/>
          </a:prstGeom>
        </p:spPr>
      </p:pic>
      <p:sp>
        <p:nvSpPr>
          <p:cNvPr id="28" name="CuadroTexto 15">
            <a:extLst>
              <a:ext uri="{FF2B5EF4-FFF2-40B4-BE49-F238E27FC236}">
                <a16:creationId xmlns:a16="http://schemas.microsoft.com/office/drawing/2014/main" id="{36FFACBD-E31A-4D48-908B-5E1A494F31C3}"/>
              </a:ext>
            </a:extLst>
          </p:cNvPr>
          <p:cNvSpPr txBox="1"/>
          <p:nvPr/>
        </p:nvSpPr>
        <p:spPr>
          <a:xfrm>
            <a:off x="2035341" y="1757221"/>
            <a:ext cx="917158" cy="461665"/>
          </a:xfrm>
          <a:prstGeom prst="rect">
            <a:avLst/>
          </a:prstGeom>
          <a:noFill/>
        </p:spPr>
        <p:txBody>
          <a:bodyPr wrap="square" rtlCol="0">
            <a:spAutoFit/>
          </a:bodyPr>
          <a:lstStyle/>
          <a:p>
            <a:pPr algn="ctr"/>
            <a:r>
              <a:rPr lang="es-CO" sz="800" b="1" dirty="0">
                <a:solidFill>
                  <a:schemeClr val="tx1">
                    <a:lumMod val="50000"/>
                    <a:lumOff val="50000"/>
                  </a:schemeClr>
                </a:solidFill>
                <a:latin typeface="Arial" panose="020B0604020202020204" pitchFamily="34" charset="0"/>
                <a:cs typeface="Arial" panose="020B0604020202020204" pitchFamily="34" charset="0"/>
              </a:rPr>
              <a:t>Internet de alta velocidad</a:t>
            </a:r>
            <a:br>
              <a:rPr lang="es-CO" sz="800" b="1" dirty="0">
                <a:solidFill>
                  <a:schemeClr val="tx1">
                    <a:lumMod val="50000"/>
                    <a:lumOff val="50000"/>
                  </a:schemeClr>
                </a:solidFill>
                <a:latin typeface="Arial" panose="020B0604020202020204" pitchFamily="34" charset="0"/>
                <a:cs typeface="Arial" panose="020B0604020202020204" pitchFamily="34" charset="0"/>
              </a:rPr>
            </a:br>
            <a:r>
              <a:rPr lang="es-CO" sz="800" b="1" dirty="0">
                <a:solidFill>
                  <a:srgbClr val="00B0F0"/>
                </a:solidFill>
                <a:latin typeface="Arial" panose="020B0604020202020204" pitchFamily="34" charset="0"/>
                <a:cs typeface="Arial" panose="020B0604020202020204" pitchFamily="34" charset="0"/>
              </a:rPr>
              <a:t>(CO y MX)</a:t>
            </a:r>
            <a:endParaRPr lang="es-CO" sz="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35A5A45-8F16-4F3B-8BF1-5E9D942A4800}"/>
              </a:ext>
            </a:extLst>
          </p:cNvPr>
          <p:cNvSpPr txBox="1"/>
          <p:nvPr/>
        </p:nvSpPr>
        <p:spPr>
          <a:xfrm>
            <a:off x="500459" y="2975057"/>
            <a:ext cx="802033" cy="307777"/>
          </a:xfrm>
          <a:prstGeom prst="rect">
            <a:avLst/>
          </a:prstGeom>
          <a:solidFill>
            <a:schemeClr val="bg1"/>
          </a:solidFill>
        </p:spPr>
        <p:txBody>
          <a:bodyPr wrap="square" rtlCol="0">
            <a:spAutoFit/>
          </a:bodyPr>
          <a:lstStyle/>
          <a:p>
            <a:r>
              <a:rPr lang="en-US" sz="700" dirty="0">
                <a:solidFill>
                  <a:srgbClr val="00B0F0"/>
                </a:solidFill>
                <a:latin typeface="Arial" panose="020B0604020202020204" pitchFamily="34" charset="0"/>
                <a:cs typeface="Arial" panose="020B0604020202020204" pitchFamily="34" charset="0"/>
              </a:rPr>
              <a:t>MOBILE E INTERNET</a:t>
            </a:r>
            <a:endParaRPr lang="es-MX" sz="7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67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CF3A573-28BF-374C-97FE-37198C25A71C}"/>
              </a:ext>
            </a:extLst>
          </p:cNvPr>
          <p:cNvSpPr txBox="1"/>
          <p:nvPr/>
        </p:nvSpPr>
        <p:spPr>
          <a:xfrm>
            <a:off x="127400" y="5483"/>
            <a:ext cx="6400799" cy="523220"/>
          </a:xfrm>
          <a:prstGeom prst="rect">
            <a:avLst/>
          </a:prstGeom>
          <a:noFill/>
        </p:spPr>
        <p:txBody>
          <a:bodyPr wrap="square" rtlCol="0">
            <a:spAutoFit/>
          </a:bodyPr>
          <a:lstStyle/>
          <a:p>
            <a:pPr algn="ctr"/>
            <a:r>
              <a:rPr lang="es-CO" sz="2800" b="1" dirty="0">
                <a:solidFill>
                  <a:srgbClr val="7030A0"/>
                </a:solidFill>
                <a:latin typeface="Arial" panose="020B0604020202020204" pitchFamily="34" charset="0"/>
                <a:cs typeface="Arial" panose="020B0604020202020204" pitchFamily="34" charset="0"/>
              </a:rPr>
              <a:t>Prelanzamiento Oficial Perú</a:t>
            </a:r>
          </a:p>
        </p:txBody>
      </p:sp>
      <p:cxnSp>
        <p:nvCxnSpPr>
          <p:cNvPr id="21" name="Conector recto 20">
            <a:extLst>
              <a:ext uri="{FF2B5EF4-FFF2-40B4-BE49-F238E27FC236}">
                <a16:creationId xmlns:a16="http://schemas.microsoft.com/office/drawing/2014/main" id="{5AFC7E61-3D94-6742-912A-4EB70158BED0}"/>
              </a:ext>
            </a:extLst>
          </p:cNvPr>
          <p:cNvCxnSpPr>
            <a:cxnSpLocks/>
          </p:cNvCxnSpPr>
          <p:nvPr/>
        </p:nvCxnSpPr>
        <p:spPr>
          <a:xfrm>
            <a:off x="479599" y="2206980"/>
            <a:ext cx="58143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Imagen 31">
            <a:extLst>
              <a:ext uri="{FF2B5EF4-FFF2-40B4-BE49-F238E27FC236}">
                <a16:creationId xmlns:a16="http://schemas.microsoft.com/office/drawing/2014/main" id="{0A6F5D8C-5D26-4A2B-A8CB-3200C4290CE2}"/>
              </a:ext>
            </a:extLst>
          </p:cNvPr>
          <p:cNvPicPr>
            <a:picLocks noChangeAspect="1"/>
          </p:cNvPicPr>
          <p:nvPr/>
        </p:nvPicPr>
        <p:blipFill>
          <a:blip r:embed="rId3"/>
          <a:stretch>
            <a:fillRect/>
          </a:stretch>
        </p:blipFill>
        <p:spPr>
          <a:xfrm>
            <a:off x="6230046" y="3348805"/>
            <a:ext cx="390625" cy="167094"/>
          </a:xfrm>
          <a:prstGeom prst="rect">
            <a:avLst/>
          </a:prstGeom>
        </p:spPr>
      </p:pic>
      <p:pic>
        <p:nvPicPr>
          <p:cNvPr id="18" name="Imagen 17">
            <a:extLst>
              <a:ext uri="{FF2B5EF4-FFF2-40B4-BE49-F238E27FC236}">
                <a16:creationId xmlns:a16="http://schemas.microsoft.com/office/drawing/2014/main" id="{690989BA-58EE-4556-ABE3-44DA8A6CEADF}"/>
              </a:ext>
            </a:extLst>
          </p:cNvPr>
          <p:cNvPicPr>
            <a:picLocks noChangeAspect="1"/>
          </p:cNvPicPr>
          <p:nvPr/>
        </p:nvPicPr>
        <p:blipFill>
          <a:blip r:embed="rId4"/>
          <a:stretch>
            <a:fillRect/>
          </a:stretch>
        </p:blipFill>
        <p:spPr>
          <a:xfrm>
            <a:off x="1329741" y="1036837"/>
            <a:ext cx="3013343" cy="2558130"/>
          </a:xfrm>
          <a:prstGeom prst="rect">
            <a:avLst/>
          </a:prstGeom>
        </p:spPr>
      </p:pic>
      <p:sp>
        <p:nvSpPr>
          <p:cNvPr id="7" name="Título 1">
            <a:extLst>
              <a:ext uri="{FF2B5EF4-FFF2-40B4-BE49-F238E27FC236}">
                <a16:creationId xmlns:a16="http://schemas.microsoft.com/office/drawing/2014/main" id="{03A2E81F-F105-4B78-931F-BCCA9EA3541C}"/>
              </a:ext>
            </a:extLst>
          </p:cNvPr>
          <p:cNvSpPr txBox="1">
            <a:spLocks/>
          </p:cNvSpPr>
          <p:nvPr/>
        </p:nvSpPr>
        <p:spPr>
          <a:xfrm>
            <a:off x="4042961" y="1146385"/>
            <a:ext cx="2667646" cy="1123072"/>
          </a:xfrm>
          <a:prstGeom prst="rect">
            <a:avLst/>
          </a:prstGeom>
        </p:spPr>
        <p:txBody>
          <a:bodyPr vert="horz" lIns="91440" tIns="45720" rIns="91440" bIns="45720" rtlCol="0" anchor="b">
            <a:normAutofit/>
          </a:bodyPr>
          <a:lstStyle>
            <a:lvl1pPr algn="ctr" defTabSz="480043" rtl="0" eaLnBrk="1" latinLnBrk="0" hangingPunct="1">
              <a:lnSpc>
                <a:spcPct val="90000"/>
              </a:lnSpc>
              <a:spcBef>
                <a:spcPct val="0"/>
              </a:spcBef>
              <a:buNone/>
              <a:defRPr sz="3150" kern="1200">
                <a:solidFill>
                  <a:schemeClr val="tx1"/>
                </a:solidFill>
                <a:latin typeface="+mj-lt"/>
                <a:ea typeface="+mj-ea"/>
                <a:cs typeface="+mj-cs"/>
              </a:defRPr>
            </a:lvl1pPr>
          </a:lstStyle>
          <a:p>
            <a:pPr defTabSz="500767"/>
            <a:r>
              <a:rPr lang="es-CO" sz="2400" b="1" dirty="0">
                <a:solidFill>
                  <a:srgbClr val="7030A0"/>
                </a:solidFill>
                <a:latin typeface="Arial" panose="020B0604020202020204" pitchFamily="34" charset="0"/>
                <a:cs typeface="Arial" panose="020B0604020202020204" pitchFamily="34" charset="0"/>
              </a:rPr>
              <a:t>Lanzamiento Oficial Primer Trimestre 2020</a:t>
            </a:r>
            <a:endParaRPr lang="es-CO" sz="2400" b="1" dirty="0">
              <a:solidFill>
                <a:srgbClr val="7030A0"/>
              </a:solidFill>
              <a:latin typeface="Arial" panose="020B0604020202020204" pitchFamily="34" charset="0"/>
              <a:ea typeface="+mn-ea"/>
              <a:cs typeface="Arial" panose="020B0604020202020204" pitchFamily="34" charset="0"/>
            </a:endParaRPr>
          </a:p>
        </p:txBody>
      </p:sp>
      <p:pic>
        <p:nvPicPr>
          <p:cNvPr id="8" name="Picture 1">
            <a:extLst>
              <a:ext uri="{FF2B5EF4-FFF2-40B4-BE49-F238E27FC236}">
                <a16:creationId xmlns:a16="http://schemas.microsoft.com/office/drawing/2014/main" id="{774189DA-99EA-4DEB-9366-F65338E286CA}"/>
              </a:ext>
            </a:extLst>
          </p:cNvPr>
          <p:cNvPicPr>
            <a:picLocks noChangeAspect="1"/>
          </p:cNvPicPr>
          <p:nvPr/>
        </p:nvPicPr>
        <p:blipFill>
          <a:blip r:embed="rId5"/>
          <a:stretch>
            <a:fillRect/>
          </a:stretch>
        </p:blipFill>
        <p:spPr>
          <a:xfrm>
            <a:off x="176165" y="813510"/>
            <a:ext cx="1719831" cy="2494364"/>
          </a:xfrm>
          <a:prstGeom prst="rect">
            <a:avLst/>
          </a:prstGeom>
        </p:spPr>
      </p:pic>
      <p:sp>
        <p:nvSpPr>
          <p:cNvPr id="10" name="CuadroTexto 5">
            <a:extLst>
              <a:ext uri="{FF2B5EF4-FFF2-40B4-BE49-F238E27FC236}">
                <a16:creationId xmlns:a16="http://schemas.microsoft.com/office/drawing/2014/main" id="{254FEA00-5336-4B0A-ACF7-AE7C3401F953}"/>
              </a:ext>
            </a:extLst>
          </p:cNvPr>
          <p:cNvSpPr txBox="1"/>
          <p:nvPr/>
        </p:nvSpPr>
        <p:spPr>
          <a:xfrm>
            <a:off x="2648180" y="2887140"/>
            <a:ext cx="4374626" cy="461665"/>
          </a:xfrm>
          <a:prstGeom prst="rect">
            <a:avLst/>
          </a:prstGeom>
          <a:noFill/>
        </p:spPr>
        <p:txBody>
          <a:bodyPr wrap="square" rtlCol="0">
            <a:spAutoFit/>
          </a:bodyPr>
          <a:lstStyle/>
          <a:p>
            <a:pPr algn="ctr"/>
            <a:r>
              <a:rPr lang="es-CO" sz="2400" b="1" dirty="0">
                <a:solidFill>
                  <a:schemeClr val="tx1">
                    <a:lumMod val="50000"/>
                    <a:lumOff val="50000"/>
                  </a:schemeClr>
                </a:solidFill>
                <a:latin typeface="Arial" panose="020B0604020202020204" pitchFamily="34" charset="0"/>
                <a:cs typeface="Arial" panose="020B0604020202020204" pitchFamily="34" charset="0"/>
              </a:rPr>
              <a:t>primer servicio de muchos </a:t>
            </a:r>
          </a:p>
        </p:txBody>
      </p:sp>
    </p:spTree>
    <p:extLst>
      <p:ext uri="{BB962C8B-B14F-4D97-AF65-F5344CB8AC3E}">
        <p14:creationId xmlns:p14="http://schemas.microsoft.com/office/powerpoint/2010/main" val="108428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B641CB5F-7E11-C043-B00E-D1CB34484E36}"/>
              </a:ext>
            </a:extLst>
          </p:cNvPr>
          <p:cNvCxnSpPr>
            <a:cxnSpLocks/>
          </p:cNvCxnSpPr>
          <p:nvPr/>
        </p:nvCxnSpPr>
        <p:spPr>
          <a:xfrm>
            <a:off x="474775" y="1189500"/>
            <a:ext cx="58191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3FAFBDBE-3737-F147-ACD1-4373B7101C2C}"/>
              </a:ext>
            </a:extLst>
          </p:cNvPr>
          <p:cNvSpPr txBox="1"/>
          <p:nvPr/>
        </p:nvSpPr>
        <p:spPr>
          <a:xfrm>
            <a:off x="-1223813" y="35431"/>
            <a:ext cx="6400799" cy="769441"/>
          </a:xfrm>
          <a:prstGeom prst="rect">
            <a:avLst/>
          </a:prstGeom>
          <a:noFill/>
        </p:spPr>
        <p:txBody>
          <a:bodyPr wrap="square" rtlCol="0">
            <a:spAutoFit/>
          </a:bodyPr>
          <a:lstStyle/>
          <a:p>
            <a:pPr algn="ctr"/>
            <a:r>
              <a:rPr lang="es-CO" sz="2400" b="1" dirty="0">
                <a:solidFill>
                  <a:schemeClr val="tx1">
                    <a:lumMod val="50000"/>
                    <a:lumOff val="50000"/>
                  </a:schemeClr>
                </a:solidFill>
                <a:latin typeface="Arial" panose="020B0604020202020204" pitchFamily="34" charset="0"/>
                <a:cs typeface="Arial" panose="020B0604020202020204" pitchFamily="34" charset="0"/>
              </a:rPr>
              <a:t>Como </a:t>
            </a:r>
            <a:r>
              <a:rPr lang="es-CO" sz="4400" b="1" dirty="0">
                <a:solidFill>
                  <a:srgbClr val="7030A0"/>
                </a:solidFill>
                <a:latin typeface="Arial" panose="020B0604020202020204" pitchFamily="34" charset="0"/>
                <a:cs typeface="Arial" panose="020B0604020202020204" pitchFamily="34" charset="0"/>
              </a:rPr>
              <a:t>cliente</a:t>
            </a:r>
            <a:endParaRPr lang="es-CO" sz="1680" dirty="0">
              <a:solidFill>
                <a:schemeClr val="tx1">
                  <a:lumMod val="50000"/>
                  <a:lumOff val="50000"/>
                </a:schemeClr>
              </a:solidFill>
              <a:latin typeface="Gotham Rounded Medium" panose="02000000000000000000" pitchFamily="2" charset="0"/>
            </a:endParaRPr>
          </a:p>
        </p:txBody>
      </p:sp>
      <p:cxnSp>
        <p:nvCxnSpPr>
          <p:cNvPr id="11" name="Conector recto 10">
            <a:extLst>
              <a:ext uri="{FF2B5EF4-FFF2-40B4-BE49-F238E27FC236}">
                <a16:creationId xmlns:a16="http://schemas.microsoft.com/office/drawing/2014/main" id="{5FDFC60B-9C68-4A4F-8897-4493EE72DAC3}"/>
              </a:ext>
            </a:extLst>
          </p:cNvPr>
          <p:cNvCxnSpPr/>
          <p:nvPr/>
        </p:nvCxnSpPr>
        <p:spPr>
          <a:xfrm>
            <a:off x="556467" y="784686"/>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12A2054-9B83-4334-81A8-600D7B0190C4}"/>
              </a:ext>
            </a:extLst>
          </p:cNvPr>
          <p:cNvGrpSpPr/>
          <p:nvPr/>
        </p:nvGrpSpPr>
        <p:grpSpPr>
          <a:xfrm>
            <a:off x="3512974" y="191774"/>
            <a:ext cx="1398303" cy="472908"/>
            <a:chOff x="4858659" y="550263"/>
            <a:chExt cx="1104379" cy="353287"/>
          </a:xfrm>
        </p:grpSpPr>
        <p:pic>
          <p:nvPicPr>
            <p:cNvPr id="14" name="Imagen 13">
              <a:extLst>
                <a:ext uri="{FF2B5EF4-FFF2-40B4-BE49-F238E27FC236}">
                  <a16:creationId xmlns:a16="http://schemas.microsoft.com/office/drawing/2014/main" id="{1F9450C4-1D8F-DB47-9706-7F89556DB419}"/>
                </a:ext>
              </a:extLst>
            </p:cNvPr>
            <p:cNvPicPr>
              <a:picLocks noChangeAspect="1"/>
            </p:cNvPicPr>
            <p:nvPr/>
          </p:nvPicPr>
          <p:blipFill>
            <a:blip r:embed="rId3"/>
            <a:stretch>
              <a:fillRect/>
            </a:stretch>
          </p:blipFill>
          <p:spPr>
            <a:xfrm rot="700009">
              <a:off x="4858659" y="574733"/>
              <a:ext cx="291834" cy="291834"/>
            </a:xfrm>
            <a:prstGeom prst="rect">
              <a:avLst/>
            </a:prstGeom>
          </p:spPr>
        </p:pic>
        <p:pic>
          <p:nvPicPr>
            <p:cNvPr id="18" name="Imagen 17">
              <a:extLst>
                <a:ext uri="{FF2B5EF4-FFF2-40B4-BE49-F238E27FC236}">
                  <a16:creationId xmlns:a16="http://schemas.microsoft.com/office/drawing/2014/main" id="{98AFFB90-D03B-734F-A4F7-5B78E479BF97}"/>
                </a:ext>
              </a:extLst>
            </p:cNvPr>
            <p:cNvPicPr>
              <a:picLocks noChangeAspect="1"/>
            </p:cNvPicPr>
            <p:nvPr/>
          </p:nvPicPr>
          <p:blipFill>
            <a:blip r:embed="rId4"/>
            <a:stretch>
              <a:fillRect/>
            </a:stretch>
          </p:blipFill>
          <p:spPr>
            <a:xfrm>
              <a:off x="5200616" y="558729"/>
              <a:ext cx="344821" cy="344821"/>
            </a:xfrm>
            <a:prstGeom prst="rect">
              <a:avLst/>
            </a:prstGeom>
          </p:spPr>
        </p:pic>
        <p:pic>
          <p:nvPicPr>
            <p:cNvPr id="19" name="Imagen 18">
              <a:extLst>
                <a:ext uri="{FF2B5EF4-FFF2-40B4-BE49-F238E27FC236}">
                  <a16:creationId xmlns:a16="http://schemas.microsoft.com/office/drawing/2014/main" id="{7537D1E5-5DE3-A54B-8143-C1148B83BBA2}"/>
                </a:ext>
              </a:extLst>
            </p:cNvPr>
            <p:cNvPicPr>
              <a:picLocks noChangeAspect="1"/>
            </p:cNvPicPr>
            <p:nvPr/>
          </p:nvPicPr>
          <p:blipFill>
            <a:blip r:embed="rId5"/>
            <a:stretch>
              <a:fillRect/>
            </a:stretch>
          </p:blipFill>
          <p:spPr>
            <a:xfrm>
              <a:off x="5618218" y="550263"/>
              <a:ext cx="344820" cy="344820"/>
            </a:xfrm>
            <a:prstGeom prst="rect">
              <a:avLst/>
            </a:prstGeom>
          </p:spPr>
        </p:pic>
      </p:gr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67ABA36E-B438-2C4F-9500-EDBD84B21875}"/>
                  </a:ext>
                </a:extLst>
              </p:cNvPr>
              <p:cNvSpPr/>
              <p:nvPr/>
            </p:nvSpPr>
            <p:spPr>
              <a:xfrm>
                <a:off x="167232" y="802671"/>
                <a:ext cx="4651644" cy="2862322"/>
              </a:xfrm>
              <a:prstGeom prst="rect">
                <a:avLst/>
              </a:prstGeom>
            </p:spPr>
            <p:txBody>
              <a:bodyPr wrap="square">
                <a:spAutoFit/>
              </a:bodyPr>
              <a:lstStyle/>
              <a:p>
                <a14:m>
                  <m:oMath xmlns:m="http://schemas.openxmlformats.org/officeDocument/2006/math">
                    <m:r>
                      <a:rPr lang="es-CO" sz="1400" b="1" i="1">
                        <a:solidFill>
                          <a:schemeClr val="tx1">
                            <a:lumMod val="50000"/>
                            <a:lumOff val="50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s-CO" sz="1400" b="1" dirty="0">
                    <a:solidFill>
                      <a:schemeClr val="tx1">
                        <a:lumMod val="50000"/>
                        <a:lumOff val="50000"/>
                      </a:schemeClr>
                    </a:solidFill>
                    <a:latin typeface="Arial" panose="020B0604020202020204" pitchFamily="34" charset="0"/>
                    <a:cs typeface="Arial" panose="020B0604020202020204" pitchFamily="34" charset="0"/>
                  </a:rPr>
                  <a:t> </a:t>
                </a:r>
                <a:r>
                  <a:rPr lang="es-CO" sz="1800" b="1" dirty="0">
                    <a:solidFill>
                      <a:schemeClr val="tx1">
                        <a:lumMod val="50000"/>
                        <a:lumOff val="50000"/>
                      </a:schemeClr>
                    </a:solidFill>
                    <a:latin typeface="Arial" panose="020B0604020202020204" pitchFamily="34" charset="0"/>
                    <a:cs typeface="Arial" panose="020B0604020202020204" pitchFamily="34" charset="0"/>
                  </a:rPr>
                  <a:t>Apoya a un amigo en su negocio</a:t>
                </a:r>
              </a:p>
              <a:p>
                <a:r>
                  <a:rPr lang="es-CO" sz="1800" b="1" dirty="0">
                    <a:solidFill>
                      <a:schemeClr val="tx1">
                        <a:lumMod val="50000"/>
                        <a:lumOff val="50000"/>
                      </a:schemeClr>
                    </a:solidFill>
                    <a:latin typeface="Arial" panose="020B0604020202020204" pitchFamily="34" charset="0"/>
                    <a:cs typeface="Arial" panose="020B0604020202020204" pitchFamily="34" charset="0"/>
                  </a:rPr>
                  <a:t> </a:t>
                </a:r>
              </a:p>
              <a:p>
                <a14:m>
                  <m:oMath xmlns:m="http://schemas.openxmlformats.org/officeDocument/2006/math">
                    <m:r>
                      <a:rPr lang="es-CO" sz="1800" b="1" i="1">
                        <a:solidFill>
                          <a:schemeClr val="tx1">
                            <a:lumMod val="50000"/>
                            <a:lumOff val="50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s-CO" sz="1800" b="1" dirty="0">
                    <a:solidFill>
                      <a:schemeClr val="tx1">
                        <a:lumMod val="50000"/>
                        <a:lumOff val="50000"/>
                      </a:schemeClr>
                    </a:solidFill>
                    <a:latin typeface="Arial" panose="020B0604020202020204" pitchFamily="34" charset="0"/>
                    <a:cs typeface="Arial" panose="020B0604020202020204" pitchFamily="34" charset="0"/>
                  </a:rPr>
                  <a:t> Empresa solida, ética y transparente.</a:t>
                </a:r>
              </a:p>
              <a:p>
                <a:endParaRPr lang="es-CO" sz="1800" b="1" dirty="0">
                  <a:solidFill>
                    <a:schemeClr val="tx1">
                      <a:lumMod val="50000"/>
                      <a:lumOff val="50000"/>
                    </a:schemeClr>
                  </a:solidFill>
                  <a:latin typeface="Arial" panose="020B0604020202020204" pitchFamily="34" charset="0"/>
                  <a:cs typeface="Arial" panose="020B0604020202020204" pitchFamily="34" charset="0"/>
                </a:endParaRPr>
              </a:p>
              <a:p>
                <a14:m>
                  <m:oMath xmlns:m="http://schemas.openxmlformats.org/officeDocument/2006/math">
                    <m:r>
                      <a:rPr lang="es-CO" sz="1800" b="1" i="1">
                        <a:solidFill>
                          <a:schemeClr val="tx1">
                            <a:lumMod val="50000"/>
                            <a:lumOff val="50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s-CO" sz="1800" b="1" dirty="0">
                    <a:solidFill>
                      <a:schemeClr val="tx1">
                        <a:lumMod val="50000"/>
                        <a:lumOff val="50000"/>
                      </a:schemeClr>
                    </a:solidFill>
                    <a:latin typeface="Arial" panose="020B0604020202020204" pitchFamily="34" charset="0"/>
                    <a:cs typeface="Arial" panose="020B0604020202020204" pitchFamily="34" charset="0"/>
                  </a:rPr>
                  <a:t> Alimenta niños y familias.</a:t>
                </a:r>
              </a:p>
              <a:p>
                <a:endParaRPr lang="es-CO" sz="1800" b="1" dirty="0">
                  <a:solidFill>
                    <a:schemeClr val="tx1">
                      <a:lumMod val="50000"/>
                      <a:lumOff val="50000"/>
                    </a:schemeClr>
                  </a:solidFill>
                  <a:latin typeface="Arial" panose="020B0604020202020204" pitchFamily="34" charset="0"/>
                  <a:cs typeface="Arial" panose="020B0604020202020204" pitchFamily="34" charset="0"/>
                </a:endParaRPr>
              </a:p>
              <a:p>
                <a14:m>
                  <m:oMath xmlns:m="http://schemas.openxmlformats.org/officeDocument/2006/math">
                    <m:r>
                      <a:rPr lang="es-CO" sz="1800" b="1" i="1">
                        <a:solidFill>
                          <a:schemeClr val="tx1">
                            <a:lumMod val="50000"/>
                            <a:lumOff val="50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s-CO" sz="1800" b="1" dirty="0">
                    <a:solidFill>
                      <a:schemeClr val="tx1">
                        <a:lumMod val="50000"/>
                        <a:lumOff val="50000"/>
                      </a:schemeClr>
                    </a:solidFill>
                    <a:latin typeface="Arial" panose="020B0604020202020204" pitchFamily="34" charset="0"/>
                    <a:cs typeface="Arial" panose="020B0604020202020204" pitchFamily="34" charset="0"/>
                  </a:rPr>
                  <a:t> Programa Refiere AMIGOS.</a:t>
                </a:r>
              </a:p>
              <a:p>
                <a:endParaRPr lang="es-CO" sz="1800" b="1" dirty="0">
                  <a:solidFill>
                    <a:schemeClr val="tx1">
                      <a:lumMod val="50000"/>
                      <a:lumOff val="50000"/>
                    </a:schemeClr>
                  </a:solidFill>
                  <a:latin typeface="Arial" panose="020B0604020202020204" pitchFamily="34" charset="0"/>
                  <a:cs typeface="Arial" panose="020B0604020202020204" pitchFamily="34" charset="0"/>
                </a:endParaRPr>
              </a:p>
              <a:p>
                <a14:m>
                  <m:oMath xmlns:m="http://schemas.openxmlformats.org/officeDocument/2006/math">
                    <m:r>
                      <a:rPr lang="es-CO" sz="1800" b="1" i="1">
                        <a:solidFill>
                          <a:schemeClr val="tx1">
                            <a:lumMod val="50000"/>
                            <a:lumOff val="50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s-CO" sz="1800" b="1" dirty="0">
                    <a:solidFill>
                      <a:schemeClr val="tx1">
                        <a:lumMod val="50000"/>
                        <a:lumOff val="50000"/>
                      </a:schemeClr>
                    </a:solidFill>
                    <a:latin typeface="Arial" panose="020B0604020202020204" pitchFamily="34" charset="0"/>
                    <a:cs typeface="Arial" panose="020B0604020202020204" pitchFamily="34" charset="0"/>
                  </a:rPr>
                  <a:t> Puedes integrarte al negocio en el       futuro</a:t>
                </a:r>
              </a:p>
            </p:txBody>
          </p:sp>
        </mc:Choice>
        <mc:Fallback xmlns="">
          <p:sp>
            <p:nvSpPr>
              <p:cNvPr id="2" name="Rectángulo 1">
                <a:extLst>
                  <a:ext uri="{FF2B5EF4-FFF2-40B4-BE49-F238E27FC236}">
                    <a16:creationId xmlns:a16="http://schemas.microsoft.com/office/drawing/2014/main" id="{67ABA36E-B438-2C4F-9500-EDBD84B21875}"/>
                  </a:ext>
                </a:extLst>
              </p:cNvPr>
              <p:cNvSpPr>
                <a:spLocks noRot="1" noChangeAspect="1" noMove="1" noResize="1" noEditPoints="1" noAdjustHandles="1" noChangeArrowheads="1" noChangeShapeType="1" noTextEdit="1"/>
              </p:cNvSpPr>
              <p:nvPr/>
            </p:nvSpPr>
            <p:spPr>
              <a:xfrm>
                <a:off x="167232" y="802671"/>
                <a:ext cx="4651644" cy="2862322"/>
              </a:xfrm>
              <a:prstGeom prst="rect">
                <a:avLst/>
              </a:prstGeom>
              <a:blipFill>
                <a:blip r:embed="rId6"/>
                <a:stretch>
                  <a:fillRect l="-1048" t="-1279" b="-2559"/>
                </a:stretch>
              </a:blipFill>
            </p:spPr>
            <p:txBody>
              <a:bodyPr/>
              <a:lstStyle/>
              <a:p>
                <a:r>
                  <a:rPr lang="es-MX">
                    <a:noFill/>
                  </a:rPr>
                  <a:t> </a:t>
                </a:r>
              </a:p>
            </p:txBody>
          </p:sp>
        </mc:Fallback>
      </mc:AlternateContent>
      <p:pic>
        <p:nvPicPr>
          <p:cNvPr id="20" name="Imagen 28" descr="Imagen que contiene latón, mujer, persona, objeto&#10;&#10;Descripción generada automáticamente">
            <a:extLst>
              <a:ext uri="{FF2B5EF4-FFF2-40B4-BE49-F238E27FC236}">
                <a16:creationId xmlns:a16="http://schemas.microsoft.com/office/drawing/2014/main" id="{514F7702-3D19-40FE-A0AD-91F943376393}"/>
              </a:ext>
            </a:extLst>
          </p:cNvPr>
          <p:cNvPicPr>
            <a:picLocks noChangeAspect="1"/>
          </p:cNvPicPr>
          <p:nvPr/>
        </p:nvPicPr>
        <p:blipFill>
          <a:blip r:embed="rId7"/>
          <a:stretch>
            <a:fillRect/>
          </a:stretch>
        </p:blipFill>
        <p:spPr>
          <a:xfrm>
            <a:off x="5158406" y="1025533"/>
            <a:ext cx="1308821" cy="1384995"/>
          </a:xfrm>
          <a:prstGeom prst="rect">
            <a:avLst/>
          </a:prstGeom>
        </p:spPr>
      </p:pic>
      <p:grpSp>
        <p:nvGrpSpPr>
          <p:cNvPr id="21" name="Group 20">
            <a:extLst>
              <a:ext uri="{FF2B5EF4-FFF2-40B4-BE49-F238E27FC236}">
                <a16:creationId xmlns:a16="http://schemas.microsoft.com/office/drawing/2014/main" id="{5AF284BF-DC7B-44FC-B47F-E8E6FB683F06}"/>
              </a:ext>
            </a:extLst>
          </p:cNvPr>
          <p:cNvGrpSpPr/>
          <p:nvPr/>
        </p:nvGrpSpPr>
        <p:grpSpPr>
          <a:xfrm>
            <a:off x="4843982" y="2574495"/>
            <a:ext cx="1996556" cy="1025955"/>
            <a:chOff x="-39346" y="3"/>
            <a:chExt cx="6879884" cy="3600447"/>
          </a:xfrm>
        </p:grpSpPr>
        <p:pic>
          <p:nvPicPr>
            <p:cNvPr id="22" name="Imagen 2" descr="Imagen que contiene persona, interior, niño, mesa&#10;&#10;Descripción generada automáticamente">
              <a:extLst>
                <a:ext uri="{FF2B5EF4-FFF2-40B4-BE49-F238E27FC236}">
                  <a16:creationId xmlns:a16="http://schemas.microsoft.com/office/drawing/2014/main" id="{0DFD2A91-EA8A-4346-B3EB-75E5AA025E9F}"/>
                </a:ext>
              </a:extLst>
            </p:cNvPr>
            <p:cNvPicPr>
              <a:picLocks noChangeAspect="1"/>
            </p:cNvPicPr>
            <p:nvPr/>
          </p:nvPicPr>
          <p:blipFill rotWithShape="1">
            <a:blip r:embed="rId8"/>
            <a:srcRect l="-683" t="8770" b="12197"/>
            <a:stretch/>
          </p:blipFill>
          <p:spPr>
            <a:xfrm>
              <a:off x="-39346" y="3"/>
              <a:ext cx="6879884" cy="3600447"/>
            </a:xfrm>
            <a:prstGeom prst="rect">
              <a:avLst/>
            </a:prstGeom>
          </p:spPr>
        </p:pic>
        <p:sp>
          <p:nvSpPr>
            <p:cNvPr id="23" name="Rectángulo 4">
              <a:extLst>
                <a:ext uri="{FF2B5EF4-FFF2-40B4-BE49-F238E27FC236}">
                  <a16:creationId xmlns:a16="http://schemas.microsoft.com/office/drawing/2014/main" id="{37F0E0EF-A1A8-4210-84AD-A64E075B3648}"/>
                </a:ext>
              </a:extLst>
            </p:cNvPr>
            <p:cNvSpPr/>
            <p:nvPr/>
          </p:nvSpPr>
          <p:spPr>
            <a:xfrm>
              <a:off x="0" y="2308525"/>
              <a:ext cx="6840538" cy="818928"/>
            </a:xfrm>
            <a:prstGeom prst="rect">
              <a:avLst/>
            </a:prstGeom>
            <a:solidFill>
              <a:srgbClr val="7030A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621"/>
            </a:p>
          </p:txBody>
        </p:sp>
        <p:pic>
          <p:nvPicPr>
            <p:cNvPr id="24" name="Imagen 19">
              <a:extLst>
                <a:ext uri="{FF2B5EF4-FFF2-40B4-BE49-F238E27FC236}">
                  <a16:creationId xmlns:a16="http://schemas.microsoft.com/office/drawing/2014/main" id="{FC4EEC44-BB02-4CE9-92A3-D4C7FB193393}"/>
                </a:ext>
              </a:extLst>
            </p:cNvPr>
            <p:cNvPicPr>
              <a:picLocks noChangeAspect="1"/>
            </p:cNvPicPr>
            <p:nvPr/>
          </p:nvPicPr>
          <p:blipFill>
            <a:blip r:embed="rId9"/>
            <a:stretch>
              <a:fillRect/>
            </a:stretch>
          </p:blipFill>
          <p:spPr>
            <a:xfrm>
              <a:off x="1283845" y="2332521"/>
              <a:ext cx="1150983" cy="818929"/>
            </a:xfrm>
            <a:prstGeom prst="rect">
              <a:avLst/>
            </a:prstGeom>
          </p:spPr>
        </p:pic>
        <p:pic>
          <p:nvPicPr>
            <p:cNvPr id="26" name="Picture 2" descr="Resultado de imagen para BAMX LOGO">
              <a:extLst>
                <a:ext uri="{FF2B5EF4-FFF2-40B4-BE49-F238E27FC236}">
                  <a16:creationId xmlns:a16="http://schemas.microsoft.com/office/drawing/2014/main" id="{58BF4C53-89BF-43E2-8676-2C464D7B79BB}"/>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2285117" y="2411105"/>
              <a:ext cx="1014023" cy="554332"/>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descr="Image">
              <a:extLst>
                <a:ext uri="{FF2B5EF4-FFF2-40B4-BE49-F238E27FC236}">
                  <a16:creationId xmlns:a16="http://schemas.microsoft.com/office/drawing/2014/main" id="{49A94BAD-9EE1-4375-A1F0-0821761FEC3F}"/>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69000"/>
                      </a14:imgEffect>
                      <a14:imgEffect>
                        <a14:brightnessContrast bright="80000" contrast="77000"/>
                      </a14:imgEffect>
                    </a14:imgLayer>
                  </a14:imgProps>
                </a:ext>
              </a:extLst>
            </a:blip>
            <a:stretch>
              <a:fillRect/>
            </a:stretch>
          </p:blipFill>
          <p:spPr>
            <a:xfrm>
              <a:off x="139701" y="2443773"/>
              <a:ext cx="1018289" cy="488995"/>
            </a:xfrm>
            <a:prstGeom prst="rect">
              <a:avLst/>
            </a:prstGeom>
            <a:ln w="12700">
              <a:miter lim="400000"/>
            </a:ln>
          </p:spPr>
        </p:pic>
      </p:grpSp>
    </p:spTree>
    <p:extLst>
      <p:ext uri="{BB962C8B-B14F-4D97-AF65-F5344CB8AC3E}">
        <p14:creationId xmlns:p14="http://schemas.microsoft.com/office/powerpoint/2010/main" val="202222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F3895AAC-8A6C-D241-94FE-2C04323DA265}"/>
              </a:ext>
            </a:extLst>
          </p:cNvPr>
          <p:cNvSpPr txBox="1"/>
          <p:nvPr/>
        </p:nvSpPr>
        <p:spPr>
          <a:xfrm>
            <a:off x="130704" y="-28775"/>
            <a:ext cx="6400799" cy="801758"/>
          </a:xfrm>
          <a:prstGeom prst="rect">
            <a:avLst/>
          </a:prstGeom>
          <a:noFill/>
        </p:spPr>
        <p:txBody>
          <a:bodyPr wrap="square" rtlCol="0">
            <a:spAutoFit/>
          </a:bodyPr>
          <a:lstStyle/>
          <a:p>
            <a:pPr algn="ctr"/>
            <a:r>
              <a:rPr lang="es-CO" sz="1800" b="1" dirty="0">
                <a:solidFill>
                  <a:schemeClr val="tx1">
                    <a:lumMod val="50000"/>
                    <a:lumOff val="50000"/>
                  </a:schemeClr>
                </a:solidFill>
                <a:latin typeface="Arial" panose="020B0604020202020204" pitchFamily="34" charset="0"/>
                <a:cs typeface="Arial" panose="020B0604020202020204" pitchFamily="34" charset="0"/>
              </a:rPr>
              <a:t>Como </a:t>
            </a:r>
            <a:r>
              <a:rPr lang="es-CO" sz="2519" b="1" dirty="0">
                <a:solidFill>
                  <a:srgbClr val="7030A0"/>
                </a:solidFill>
                <a:latin typeface="Arial" panose="020B0604020202020204" pitchFamily="34" charset="0"/>
                <a:cs typeface="Arial" panose="020B0604020202020204" pitchFamily="34" charset="0"/>
              </a:rPr>
              <a:t>Brand Leader / IBO </a:t>
            </a:r>
            <a:endParaRPr lang="es-CO" sz="3150" b="1" dirty="0">
              <a:solidFill>
                <a:srgbClr val="7030A0"/>
              </a:solidFill>
              <a:latin typeface="Arial" panose="020B0604020202020204" pitchFamily="34" charset="0"/>
              <a:cs typeface="Arial" panose="020B0604020202020204" pitchFamily="34" charset="0"/>
            </a:endParaRPr>
          </a:p>
          <a:p>
            <a:pPr algn="ctr"/>
            <a:endParaRPr lang="es-CO" sz="1470" b="1" dirty="0">
              <a:solidFill>
                <a:schemeClr val="tx1">
                  <a:lumMod val="50000"/>
                  <a:lumOff val="50000"/>
                </a:schemeClr>
              </a:solidFill>
              <a:latin typeface="Arial" panose="020B0604020202020204" pitchFamily="34" charset="0"/>
              <a:cs typeface="Arial" panose="020B0604020202020204" pitchFamily="34" charset="0"/>
            </a:endParaRPr>
          </a:p>
          <a:p>
            <a:endParaRPr lang="es-CO" sz="621" dirty="0">
              <a:solidFill>
                <a:schemeClr val="tx1">
                  <a:lumMod val="50000"/>
                  <a:lumOff val="50000"/>
                </a:schemeClr>
              </a:solidFill>
              <a:latin typeface="Gotham Rounded Medium" panose="02000000000000000000" pitchFamily="2" charset="0"/>
            </a:endParaRP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556467" y="850554"/>
            <a:ext cx="5727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6622E7B6-FCCC-264F-907B-6A69407EB111}"/>
              </a:ext>
            </a:extLst>
          </p:cNvPr>
          <p:cNvSpPr txBox="1"/>
          <p:nvPr/>
        </p:nvSpPr>
        <p:spPr>
          <a:xfrm>
            <a:off x="613311" y="982385"/>
            <a:ext cx="3642531" cy="563231"/>
          </a:xfrm>
          <a:prstGeom prst="rect">
            <a:avLst/>
          </a:prstGeom>
          <a:noFill/>
        </p:spPr>
        <p:txBody>
          <a:bodyPr wrap="square" rtlCol="0">
            <a:spAutoFit/>
          </a:bodyPr>
          <a:lstStyle/>
          <a:p>
            <a:r>
              <a:rPr lang="es-CO" sz="1800" i="1" dirty="0">
                <a:solidFill>
                  <a:schemeClr val="tx1">
                    <a:lumMod val="50000"/>
                    <a:lumOff val="50000"/>
                  </a:schemeClr>
                </a:solidFill>
                <a:latin typeface="Arial" panose="020B0604020202020204" pitchFamily="34" charset="0"/>
                <a:cs typeface="Arial" panose="020B0604020202020204" pitchFamily="34" charset="0"/>
              </a:rPr>
              <a:t>Soporte para el Brand Leader</a:t>
            </a:r>
          </a:p>
          <a:p>
            <a:endParaRPr lang="es-CO" sz="1260" dirty="0">
              <a:solidFill>
                <a:schemeClr val="tx1">
                  <a:lumMod val="50000"/>
                  <a:lumOff val="50000"/>
                </a:schemeClr>
              </a:solidFill>
            </a:endParaRPr>
          </a:p>
        </p:txBody>
      </p:sp>
      <p:sp>
        <p:nvSpPr>
          <p:cNvPr id="20" name="CuadroTexto 19">
            <a:extLst>
              <a:ext uri="{FF2B5EF4-FFF2-40B4-BE49-F238E27FC236}">
                <a16:creationId xmlns:a16="http://schemas.microsoft.com/office/drawing/2014/main" id="{432C7737-CD46-E34E-815E-4F0872988762}"/>
              </a:ext>
            </a:extLst>
          </p:cNvPr>
          <p:cNvSpPr txBox="1"/>
          <p:nvPr/>
        </p:nvSpPr>
        <p:spPr>
          <a:xfrm>
            <a:off x="917259" y="1433528"/>
            <a:ext cx="5193212" cy="581954"/>
          </a:xfrm>
          <a:prstGeom prst="rect">
            <a:avLst/>
          </a:prstGeom>
          <a:noFill/>
        </p:spPr>
        <p:txBody>
          <a:bodyPr wrap="square" rtlCol="0">
            <a:spAutoFit/>
          </a:bodyPr>
          <a:lstStyle/>
          <a:p>
            <a:r>
              <a:rPr lang="es-CO" sz="2000" b="1" dirty="0">
                <a:solidFill>
                  <a:schemeClr val="tx1">
                    <a:lumMod val="50000"/>
                    <a:lumOff val="50000"/>
                  </a:schemeClr>
                </a:solidFill>
                <a:latin typeface="Arial" panose="020B0604020202020204" pitchFamily="34" charset="0"/>
                <a:cs typeface="Arial" panose="020B0604020202020204" pitchFamily="34" charset="0"/>
              </a:rPr>
              <a:t>Negocio en línea en 26 países</a:t>
            </a:r>
            <a:endParaRPr lang="es-CO" sz="900" b="1" dirty="0">
              <a:solidFill>
                <a:schemeClr val="tx1">
                  <a:lumMod val="50000"/>
                  <a:lumOff val="50000"/>
                </a:schemeClr>
              </a:solidFill>
              <a:latin typeface="Arial" panose="020B0604020202020204" pitchFamily="34" charset="0"/>
              <a:cs typeface="Arial" panose="020B0604020202020204" pitchFamily="34" charset="0"/>
            </a:endParaRPr>
          </a:p>
          <a:p>
            <a:endParaRPr lang="es-CO" sz="631" b="1"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551" dirty="0">
              <a:solidFill>
                <a:schemeClr val="tx1">
                  <a:lumMod val="50000"/>
                  <a:lumOff val="50000"/>
                </a:schemeClr>
              </a:solidFill>
              <a:latin typeface="Gotham Rounded Medium" panose="02000000000000000000" pitchFamily="2" charset="0"/>
            </a:endParaRPr>
          </a:p>
        </p:txBody>
      </p:sp>
      <p:sp>
        <p:nvSpPr>
          <p:cNvPr id="21" name="CuadroTexto 20">
            <a:extLst>
              <a:ext uri="{FF2B5EF4-FFF2-40B4-BE49-F238E27FC236}">
                <a16:creationId xmlns:a16="http://schemas.microsoft.com/office/drawing/2014/main" id="{DA367437-4187-C046-B25A-8854FE0550F7}"/>
              </a:ext>
            </a:extLst>
          </p:cNvPr>
          <p:cNvSpPr txBox="1"/>
          <p:nvPr/>
        </p:nvSpPr>
        <p:spPr>
          <a:xfrm>
            <a:off x="917259" y="1825272"/>
            <a:ext cx="5193212" cy="623376"/>
          </a:xfrm>
          <a:prstGeom prst="rect">
            <a:avLst/>
          </a:prstGeom>
          <a:noFill/>
        </p:spPr>
        <p:txBody>
          <a:bodyPr wrap="square" rtlCol="0">
            <a:spAutoFit/>
          </a:bodyPr>
          <a:lstStyle/>
          <a:p>
            <a:r>
              <a:rPr lang="es-CO" sz="2000" b="1" dirty="0">
                <a:solidFill>
                  <a:schemeClr val="tx1">
                    <a:lumMod val="50000"/>
                    <a:lumOff val="50000"/>
                  </a:schemeClr>
                </a:solidFill>
                <a:latin typeface="Arial" panose="020B0604020202020204" pitchFamily="34" charset="0"/>
                <a:cs typeface="Arial" panose="020B0604020202020204" pitchFamily="34" charset="0"/>
              </a:rPr>
              <a:t>Atención a clientes</a:t>
            </a:r>
            <a:endParaRPr lang="es-CO" sz="900" b="1" dirty="0">
              <a:solidFill>
                <a:schemeClr val="tx1">
                  <a:lumMod val="50000"/>
                  <a:lumOff val="50000"/>
                </a:schemeClr>
              </a:solidFill>
              <a:latin typeface="Arial" panose="020B0604020202020204" pitchFamily="34" charset="0"/>
              <a:cs typeface="Arial" panose="020B0604020202020204" pitchFamily="34" charset="0"/>
            </a:endParaRPr>
          </a:p>
          <a:p>
            <a:endParaRPr lang="es-CO" sz="900" b="1" dirty="0">
              <a:solidFill>
                <a:schemeClr val="tx1">
                  <a:lumMod val="50000"/>
                  <a:lumOff val="50000"/>
                </a:schemeClr>
              </a:solidFill>
              <a:latin typeface="Arial" panose="020B0604020202020204" pitchFamily="34" charset="0"/>
              <a:cs typeface="Arial" panose="020B0604020202020204" pitchFamily="34" charset="0"/>
            </a:endParaRPr>
          </a:p>
          <a:p>
            <a:endParaRPr lang="es-CO" sz="551" dirty="0">
              <a:solidFill>
                <a:schemeClr val="tx1">
                  <a:lumMod val="50000"/>
                  <a:lumOff val="50000"/>
                </a:schemeClr>
              </a:solidFill>
              <a:latin typeface="Gotham Rounded Medium" panose="02000000000000000000" pitchFamily="2" charset="0"/>
            </a:endParaRPr>
          </a:p>
        </p:txBody>
      </p:sp>
      <p:sp>
        <p:nvSpPr>
          <p:cNvPr id="22" name="CuadroTexto 21">
            <a:extLst>
              <a:ext uri="{FF2B5EF4-FFF2-40B4-BE49-F238E27FC236}">
                <a16:creationId xmlns:a16="http://schemas.microsoft.com/office/drawing/2014/main" id="{1690512B-BE97-584F-9CF3-847C66B7CF05}"/>
              </a:ext>
            </a:extLst>
          </p:cNvPr>
          <p:cNvSpPr txBox="1"/>
          <p:nvPr/>
        </p:nvSpPr>
        <p:spPr>
          <a:xfrm>
            <a:off x="917259" y="2223232"/>
            <a:ext cx="5193212" cy="623376"/>
          </a:xfrm>
          <a:prstGeom prst="rect">
            <a:avLst/>
          </a:prstGeom>
          <a:noFill/>
        </p:spPr>
        <p:txBody>
          <a:bodyPr wrap="square" rtlCol="0">
            <a:spAutoFit/>
          </a:bodyPr>
          <a:lstStyle/>
          <a:p>
            <a:r>
              <a:rPr lang="es-CO" sz="2000" b="1" dirty="0">
                <a:solidFill>
                  <a:schemeClr val="tx1">
                    <a:lumMod val="50000"/>
                    <a:lumOff val="50000"/>
                  </a:schemeClr>
                </a:solidFill>
                <a:latin typeface="Arial" panose="020B0604020202020204" pitchFamily="34" charset="0"/>
                <a:cs typeface="Arial" panose="020B0604020202020204" pitchFamily="34" charset="0"/>
              </a:rPr>
              <a:t>Sistema de seguimiento y reporte</a:t>
            </a:r>
            <a:endParaRPr lang="es-CO" sz="900" b="1" dirty="0">
              <a:solidFill>
                <a:schemeClr val="tx1">
                  <a:lumMod val="50000"/>
                  <a:lumOff val="50000"/>
                </a:schemeClr>
              </a:solidFill>
              <a:latin typeface="Arial" panose="020B0604020202020204" pitchFamily="34" charset="0"/>
              <a:cs typeface="Arial" panose="020B0604020202020204" pitchFamily="34" charset="0"/>
            </a:endParaRPr>
          </a:p>
          <a:p>
            <a:endParaRPr lang="es-CO" sz="900" b="1"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551" dirty="0">
              <a:solidFill>
                <a:schemeClr val="tx1">
                  <a:lumMod val="50000"/>
                  <a:lumOff val="50000"/>
                </a:schemeClr>
              </a:solidFill>
              <a:latin typeface="Gotham Rounded Medium" panose="02000000000000000000" pitchFamily="2" charset="0"/>
            </a:endParaRPr>
          </a:p>
        </p:txBody>
      </p:sp>
      <p:pic>
        <p:nvPicPr>
          <p:cNvPr id="23" name="Imagen 22">
            <a:extLst>
              <a:ext uri="{FF2B5EF4-FFF2-40B4-BE49-F238E27FC236}">
                <a16:creationId xmlns:a16="http://schemas.microsoft.com/office/drawing/2014/main" id="{F43C98A6-62AC-3648-ACB2-64F74F8A26ED}"/>
              </a:ext>
            </a:extLst>
          </p:cNvPr>
          <p:cNvPicPr>
            <a:picLocks noChangeAspect="1"/>
          </p:cNvPicPr>
          <p:nvPr/>
        </p:nvPicPr>
        <p:blipFill>
          <a:blip r:embed="rId3"/>
          <a:stretch>
            <a:fillRect/>
          </a:stretch>
        </p:blipFill>
        <p:spPr>
          <a:xfrm>
            <a:off x="510268" y="1433127"/>
            <a:ext cx="403224" cy="382369"/>
          </a:xfrm>
          <a:prstGeom prst="rect">
            <a:avLst/>
          </a:prstGeom>
        </p:spPr>
      </p:pic>
      <p:pic>
        <p:nvPicPr>
          <p:cNvPr id="24" name="Imagen 23">
            <a:extLst>
              <a:ext uri="{FF2B5EF4-FFF2-40B4-BE49-F238E27FC236}">
                <a16:creationId xmlns:a16="http://schemas.microsoft.com/office/drawing/2014/main" id="{1431BCA7-551A-EB48-9113-15CCF7EB9F62}"/>
              </a:ext>
            </a:extLst>
          </p:cNvPr>
          <p:cNvPicPr>
            <a:picLocks noChangeAspect="1"/>
          </p:cNvPicPr>
          <p:nvPr/>
        </p:nvPicPr>
        <p:blipFill>
          <a:blip r:embed="rId4"/>
          <a:stretch>
            <a:fillRect/>
          </a:stretch>
        </p:blipFill>
        <p:spPr>
          <a:xfrm>
            <a:off x="496226" y="1829018"/>
            <a:ext cx="421035" cy="893815"/>
          </a:xfrm>
          <a:prstGeom prst="rect">
            <a:avLst/>
          </a:prstGeom>
        </p:spPr>
      </p:pic>
      <p:cxnSp>
        <p:nvCxnSpPr>
          <p:cNvPr id="27" name="Conector recto 26">
            <a:extLst>
              <a:ext uri="{FF2B5EF4-FFF2-40B4-BE49-F238E27FC236}">
                <a16:creationId xmlns:a16="http://schemas.microsoft.com/office/drawing/2014/main" id="{013E5456-51CF-474A-B0CF-46264EA80BF1}"/>
              </a:ext>
            </a:extLst>
          </p:cNvPr>
          <p:cNvCxnSpPr/>
          <p:nvPr/>
        </p:nvCxnSpPr>
        <p:spPr>
          <a:xfrm>
            <a:off x="502125" y="972887"/>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8D9F6BC4-FEEA-0745-A21C-9D50B9644B6E}"/>
              </a:ext>
            </a:extLst>
          </p:cNvPr>
          <p:cNvPicPr>
            <a:picLocks noChangeAspect="1"/>
          </p:cNvPicPr>
          <p:nvPr/>
        </p:nvPicPr>
        <p:blipFill>
          <a:blip r:embed="rId3">
            <a:duotone>
              <a:prstClr val="black"/>
              <a:schemeClr val="accent5">
                <a:tint val="45000"/>
                <a:satMod val="400000"/>
              </a:schemeClr>
            </a:duotone>
          </a:blip>
          <a:stretch>
            <a:fillRect/>
          </a:stretch>
        </p:blipFill>
        <p:spPr>
          <a:xfrm>
            <a:off x="492798" y="2785855"/>
            <a:ext cx="403224" cy="382369"/>
          </a:xfrm>
          <a:prstGeom prst="rect">
            <a:avLst/>
          </a:prstGeom>
        </p:spPr>
      </p:pic>
      <p:sp>
        <p:nvSpPr>
          <p:cNvPr id="16" name="CuadroTexto 15">
            <a:extLst>
              <a:ext uri="{FF2B5EF4-FFF2-40B4-BE49-F238E27FC236}">
                <a16:creationId xmlns:a16="http://schemas.microsoft.com/office/drawing/2014/main" id="{D825ECD8-6CB6-1346-9BAB-4FFA3D4DCB4C}"/>
              </a:ext>
            </a:extLst>
          </p:cNvPr>
          <p:cNvSpPr txBox="1"/>
          <p:nvPr/>
        </p:nvSpPr>
        <p:spPr>
          <a:xfrm>
            <a:off x="917258" y="2661468"/>
            <a:ext cx="5614245" cy="931152"/>
          </a:xfrm>
          <a:prstGeom prst="rect">
            <a:avLst/>
          </a:prstGeom>
          <a:noFill/>
        </p:spPr>
        <p:txBody>
          <a:bodyPr wrap="square" rtlCol="0">
            <a:spAutoFit/>
          </a:bodyPr>
          <a:lstStyle/>
          <a:p>
            <a:r>
              <a:rPr lang="es-CO" sz="2000" b="1" dirty="0">
                <a:solidFill>
                  <a:schemeClr val="tx1">
                    <a:lumMod val="50000"/>
                    <a:lumOff val="50000"/>
                  </a:schemeClr>
                </a:solidFill>
                <a:latin typeface="Arial" panose="020B0604020202020204" pitchFamily="34" charset="0"/>
                <a:cs typeface="Arial" panose="020B0604020202020204" pitchFamily="34" charset="0"/>
              </a:rPr>
              <a:t>Asociaciones con aliados</a:t>
            </a:r>
          </a:p>
          <a:p>
            <a:r>
              <a:rPr lang="es-CO" sz="2000" b="1" dirty="0">
                <a:solidFill>
                  <a:schemeClr val="tx1">
                    <a:lumMod val="50000"/>
                    <a:lumOff val="50000"/>
                  </a:schemeClr>
                </a:solidFill>
                <a:latin typeface="Arial" panose="020B0604020202020204" pitchFamily="34" charset="0"/>
                <a:cs typeface="Arial" panose="020B0604020202020204" pitchFamily="34" charset="0"/>
              </a:rPr>
              <a:t>estratégicos en todo el mundo</a:t>
            </a:r>
            <a:endParaRPr lang="es-CO" sz="900" b="1" dirty="0">
              <a:solidFill>
                <a:schemeClr val="tx1">
                  <a:lumMod val="50000"/>
                  <a:lumOff val="50000"/>
                </a:schemeClr>
              </a:solidFill>
              <a:latin typeface="Arial" panose="020B0604020202020204" pitchFamily="34" charset="0"/>
              <a:cs typeface="Arial" panose="020B0604020202020204" pitchFamily="34" charset="0"/>
            </a:endParaRPr>
          </a:p>
          <a:p>
            <a:endParaRPr lang="es-CO" sz="900" b="1" dirty="0">
              <a:solidFill>
                <a:schemeClr val="tx1">
                  <a:lumMod val="50000"/>
                  <a:lumOff val="50000"/>
                </a:schemeClr>
              </a:solidFill>
              <a:latin typeface="Gotham Rounded Medium" panose="02000000000000000000" pitchFamily="2" charset="0"/>
              <a:cs typeface="Arial Black" panose="020B0604020202020204" pitchFamily="34" charset="0"/>
            </a:endParaRPr>
          </a:p>
          <a:p>
            <a:endParaRPr lang="es-CO" sz="551" dirty="0">
              <a:solidFill>
                <a:schemeClr val="tx1">
                  <a:lumMod val="50000"/>
                  <a:lumOff val="50000"/>
                </a:schemeClr>
              </a:solidFill>
              <a:latin typeface="Gotham Rounded Medium" panose="02000000000000000000" pitchFamily="2" charset="0"/>
            </a:endParaRPr>
          </a:p>
        </p:txBody>
      </p:sp>
      <p:sp>
        <p:nvSpPr>
          <p:cNvPr id="14" name="Rectángulo 2">
            <a:extLst>
              <a:ext uri="{FF2B5EF4-FFF2-40B4-BE49-F238E27FC236}">
                <a16:creationId xmlns:a16="http://schemas.microsoft.com/office/drawing/2014/main" id="{468AF7DD-280D-4AD1-BFA1-2E68E44B83D7}"/>
              </a:ext>
            </a:extLst>
          </p:cNvPr>
          <p:cNvSpPr/>
          <p:nvPr/>
        </p:nvSpPr>
        <p:spPr>
          <a:xfrm>
            <a:off x="152062" y="411057"/>
            <a:ext cx="6735344" cy="523220"/>
          </a:xfrm>
          <a:prstGeom prst="rect">
            <a:avLst/>
          </a:prstGeom>
        </p:spPr>
        <p:txBody>
          <a:bodyPr wrap="square">
            <a:spAutoFit/>
          </a:bodyPr>
          <a:lstStyle/>
          <a:p>
            <a:r>
              <a:rPr lang="es-CO" sz="1400" b="1" dirty="0">
                <a:solidFill>
                  <a:schemeClr val="tx1">
                    <a:lumMod val="50000"/>
                    <a:lumOff val="50000"/>
                  </a:schemeClr>
                </a:solidFill>
                <a:latin typeface="Arial" panose="020B0604020202020204" pitchFamily="34" charset="0"/>
                <a:cs typeface="Arial" panose="020B0604020202020204" pitchFamily="34" charset="0"/>
              </a:rPr>
              <a:t>Gana como las grandes compañías cuando miles de personas pagan por su servicio celular, internet, televisión, y otros servicios básicos.</a:t>
            </a:r>
          </a:p>
        </p:txBody>
      </p:sp>
      <p:pic>
        <p:nvPicPr>
          <p:cNvPr id="25" name="Imagen 14">
            <a:extLst>
              <a:ext uri="{FF2B5EF4-FFF2-40B4-BE49-F238E27FC236}">
                <a16:creationId xmlns:a16="http://schemas.microsoft.com/office/drawing/2014/main" id="{310572D6-9184-4F58-A535-35F169030463}"/>
              </a:ext>
            </a:extLst>
          </p:cNvPr>
          <p:cNvPicPr>
            <a:picLocks noChangeAspect="1"/>
          </p:cNvPicPr>
          <p:nvPr/>
        </p:nvPicPr>
        <p:blipFill>
          <a:blip r:embed="rId5"/>
          <a:stretch>
            <a:fillRect/>
          </a:stretch>
        </p:blipFill>
        <p:spPr>
          <a:xfrm>
            <a:off x="5288440" y="-36107"/>
            <a:ext cx="504319" cy="504319"/>
          </a:xfrm>
          <a:prstGeom prst="rect">
            <a:avLst/>
          </a:prstGeom>
        </p:spPr>
      </p:pic>
    </p:spTree>
    <p:extLst>
      <p:ext uri="{BB962C8B-B14F-4D97-AF65-F5344CB8AC3E}">
        <p14:creationId xmlns:p14="http://schemas.microsoft.com/office/powerpoint/2010/main" val="4144413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AAB2699E-7A42-4DA9-90AA-00628D64DB4F}"/>
              </a:ext>
            </a:extLst>
          </p:cNvPr>
          <p:cNvGrpSpPr/>
          <p:nvPr/>
        </p:nvGrpSpPr>
        <p:grpSpPr>
          <a:xfrm>
            <a:off x="4244908" y="2579487"/>
            <a:ext cx="2289347" cy="584775"/>
            <a:chOff x="4033408" y="2209965"/>
            <a:chExt cx="2961193" cy="704702"/>
          </a:xfrm>
        </p:grpSpPr>
        <p:grpSp>
          <p:nvGrpSpPr>
            <p:cNvPr id="41" name="Grupo 27">
              <a:extLst>
                <a:ext uri="{FF2B5EF4-FFF2-40B4-BE49-F238E27FC236}">
                  <a16:creationId xmlns:a16="http://schemas.microsoft.com/office/drawing/2014/main" id="{D5A6A8B1-743E-4A51-8CE7-5A270825C5EF}"/>
                </a:ext>
              </a:extLst>
            </p:cNvPr>
            <p:cNvGrpSpPr/>
            <p:nvPr/>
          </p:nvGrpSpPr>
          <p:grpSpPr>
            <a:xfrm>
              <a:off x="4033408" y="2209965"/>
              <a:ext cx="2550783" cy="704702"/>
              <a:chOff x="4099987" y="1546642"/>
              <a:chExt cx="2550783" cy="704702"/>
            </a:xfrm>
          </p:grpSpPr>
          <p:sp>
            <p:nvSpPr>
              <p:cNvPr id="43" name="CuadroTexto 28">
                <a:extLst>
                  <a:ext uri="{FF2B5EF4-FFF2-40B4-BE49-F238E27FC236}">
                    <a16:creationId xmlns:a16="http://schemas.microsoft.com/office/drawing/2014/main" id="{83010343-D639-4852-AC3A-1CAC24B8D6AC}"/>
                  </a:ext>
                </a:extLst>
              </p:cNvPr>
              <p:cNvSpPr txBox="1"/>
              <p:nvPr/>
            </p:nvSpPr>
            <p:spPr>
              <a:xfrm>
                <a:off x="4099987" y="1546642"/>
                <a:ext cx="2442839" cy="704702"/>
              </a:xfrm>
              <a:prstGeom prst="rect">
                <a:avLst/>
              </a:prstGeom>
              <a:noFill/>
            </p:spPr>
            <p:txBody>
              <a:bodyPr wrap="square" rtlCol="0">
                <a:spAutoFit/>
              </a:bodyPr>
              <a:lstStyle/>
              <a:p>
                <a:r>
                  <a:rPr lang="es-CO" sz="2400" b="1" i="1" dirty="0">
                    <a:solidFill>
                      <a:srgbClr val="7030A0"/>
                    </a:solidFill>
                    <a:latin typeface="Arial" panose="020B0604020202020204" pitchFamily="34" charset="0"/>
                    <a:cs typeface="Arial" panose="020B0604020202020204" pitchFamily="34" charset="0"/>
                  </a:rPr>
                  <a:t>    </a:t>
                </a:r>
                <a:r>
                  <a:rPr lang="es-CO" sz="3200" b="1" i="1" dirty="0">
                    <a:solidFill>
                      <a:srgbClr val="7030A0"/>
                    </a:solidFill>
                    <a:latin typeface="Arial" panose="020B0604020202020204" pitchFamily="34" charset="0"/>
                    <a:cs typeface="Arial" panose="020B0604020202020204" pitchFamily="34" charset="0"/>
                  </a:rPr>
                  <a:t>S/ 995</a:t>
                </a:r>
                <a:endParaRPr lang="es-CO" sz="1890" dirty="0"/>
              </a:p>
            </p:txBody>
          </p:sp>
          <p:sp>
            <p:nvSpPr>
              <p:cNvPr id="44" name="Rectángulo redondeado 29">
                <a:extLst>
                  <a:ext uri="{FF2B5EF4-FFF2-40B4-BE49-F238E27FC236}">
                    <a16:creationId xmlns:a16="http://schemas.microsoft.com/office/drawing/2014/main" id="{994E3F07-0BF3-458F-A4A6-B39781A0EC84}"/>
                  </a:ext>
                </a:extLst>
              </p:cNvPr>
              <p:cNvSpPr/>
              <p:nvPr/>
            </p:nvSpPr>
            <p:spPr>
              <a:xfrm>
                <a:off x="4316094" y="1551955"/>
                <a:ext cx="2334676" cy="6376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621">
                  <a:solidFill>
                    <a:schemeClr val="tx1"/>
                  </a:solidFill>
                </a:endParaRPr>
              </a:p>
            </p:txBody>
          </p:sp>
        </p:grpSp>
        <p:sp>
          <p:nvSpPr>
            <p:cNvPr id="42" name="CuadroTexto 30">
              <a:extLst>
                <a:ext uri="{FF2B5EF4-FFF2-40B4-BE49-F238E27FC236}">
                  <a16:creationId xmlns:a16="http://schemas.microsoft.com/office/drawing/2014/main" id="{80E364A2-9595-46E2-BCFF-28E8DA55788A}"/>
                </a:ext>
              </a:extLst>
            </p:cNvPr>
            <p:cNvSpPr txBox="1"/>
            <p:nvPr/>
          </p:nvSpPr>
          <p:spPr>
            <a:xfrm>
              <a:off x="6068405" y="2605208"/>
              <a:ext cx="926196" cy="294089"/>
            </a:xfrm>
            <a:prstGeom prst="rect">
              <a:avLst/>
            </a:prstGeom>
            <a:noFill/>
          </p:spPr>
          <p:txBody>
            <a:bodyPr wrap="square" rtlCol="0">
              <a:spAutoFit/>
            </a:bodyPr>
            <a:lstStyle/>
            <a:p>
              <a:r>
                <a:rPr lang="es-CO" b="1" dirty="0">
                  <a:solidFill>
                    <a:srgbClr val="7030A0"/>
                  </a:solidFill>
                  <a:latin typeface="Arial" panose="020B0604020202020204" pitchFamily="34" charset="0"/>
                  <a:cs typeface="Arial" panose="020B0604020202020204" pitchFamily="34" charset="0"/>
                </a:rPr>
                <a:t>PEN</a:t>
              </a:r>
            </a:p>
          </p:txBody>
        </p:sp>
      </p:grpSp>
      <p:sp>
        <p:nvSpPr>
          <p:cNvPr id="17" name="CuadroTexto 16">
            <a:extLst>
              <a:ext uri="{FF2B5EF4-FFF2-40B4-BE49-F238E27FC236}">
                <a16:creationId xmlns:a16="http://schemas.microsoft.com/office/drawing/2014/main" id="{F3895AAC-8A6C-D241-94FE-2C04323DA265}"/>
              </a:ext>
            </a:extLst>
          </p:cNvPr>
          <p:cNvSpPr txBox="1"/>
          <p:nvPr/>
        </p:nvSpPr>
        <p:spPr>
          <a:xfrm>
            <a:off x="219872" y="115983"/>
            <a:ext cx="6400799" cy="1078757"/>
          </a:xfrm>
          <a:prstGeom prst="rect">
            <a:avLst/>
          </a:prstGeom>
          <a:noFill/>
        </p:spPr>
        <p:txBody>
          <a:bodyPr wrap="square" rtlCol="0">
            <a:spAutoFit/>
          </a:bodyPr>
          <a:lstStyle/>
          <a:p>
            <a:pPr algn="ctr"/>
            <a:r>
              <a:rPr lang="es-MX" sz="1800" b="1" dirty="0">
                <a:solidFill>
                  <a:schemeClr val="tx1">
                    <a:lumMod val="50000"/>
                    <a:lumOff val="50000"/>
                  </a:schemeClr>
                </a:solidFill>
                <a:latin typeface="Arial" panose="020B0604020202020204" pitchFamily="34" charset="0"/>
                <a:cs typeface="Arial" panose="020B0604020202020204" pitchFamily="34" charset="0"/>
              </a:rPr>
              <a:t>INSCRIBETE EN TU PAIS</a:t>
            </a:r>
          </a:p>
          <a:p>
            <a:pPr algn="ctr"/>
            <a:r>
              <a:rPr lang="es-CO" sz="2519" b="1" dirty="0">
                <a:solidFill>
                  <a:srgbClr val="7030A0"/>
                </a:solidFill>
                <a:latin typeface="Arial" panose="020B0604020202020204" pitchFamily="34" charset="0"/>
                <a:cs typeface="Arial" panose="020B0604020202020204" pitchFamily="34" charset="0"/>
              </a:rPr>
              <a:t>Brand Leader de Flash</a:t>
            </a:r>
            <a:endParaRPr lang="es-CO" sz="3150" b="1" dirty="0">
              <a:solidFill>
                <a:srgbClr val="7030A0"/>
              </a:solidFill>
              <a:latin typeface="Arial" panose="020B0604020202020204" pitchFamily="34" charset="0"/>
              <a:cs typeface="Arial" panose="020B0604020202020204" pitchFamily="34" charset="0"/>
            </a:endParaRPr>
          </a:p>
          <a:p>
            <a:pPr algn="ctr"/>
            <a:endParaRPr lang="es-CO" sz="1470" b="1" dirty="0">
              <a:solidFill>
                <a:schemeClr val="tx1">
                  <a:lumMod val="50000"/>
                  <a:lumOff val="50000"/>
                </a:schemeClr>
              </a:solidFill>
              <a:latin typeface="Arial" panose="020B0604020202020204" pitchFamily="34" charset="0"/>
              <a:cs typeface="Arial" panose="020B0604020202020204" pitchFamily="34" charset="0"/>
            </a:endParaRPr>
          </a:p>
          <a:p>
            <a:endParaRPr lang="es-CO" sz="621" dirty="0">
              <a:solidFill>
                <a:schemeClr val="tx1">
                  <a:lumMod val="50000"/>
                  <a:lumOff val="50000"/>
                </a:schemeClr>
              </a:solidFill>
              <a:latin typeface="Gotham Rounded Medium" panose="02000000000000000000" pitchFamily="2" charset="0"/>
            </a:endParaRP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556467" y="850554"/>
            <a:ext cx="5727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013E5456-51CF-474A-B0CF-46264EA80BF1}"/>
              </a:ext>
            </a:extLst>
          </p:cNvPr>
          <p:cNvCxnSpPr/>
          <p:nvPr/>
        </p:nvCxnSpPr>
        <p:spPr>
          <a:xfrm>
            <a:off x="502125" y="818777"/>
            <a:ext cx="572761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C5F564B-0BF2-4BCA-95DF-114F249EA986}"/>
              </a:ext>
            </a:extLst>
          </p:cNvPr>
          <p:cNvGrpSpPr/>
          <p:nvPr/>
        </p:nvGrpSpPr>
        <p:grpSpPr>
          <a:xfrm>
            <a:off x="4296615" y="929988"/>
            <a:ext cx="2333413" cy="611058"/>
            <a:chOff x="4862455" y="776061"/>
            <a:chExt cx="2333413" cy="611058"/>
          </a:xfrm>
        </p:grpSpPr>
        <p:sp>
          <p:nvSpPr>
            <p:cNvPr id="3" name="CuadroTexto 2">
              <a:extLst>
                <a:ext uri="{FF2B5EF4-FFF2-40B4-BE49-F238E27FC236}">
                  <a16:creationId xmlns:a16="http://schemas.microsoft.com/office/drawing/2014/main" id="{F480C1BD-2D74-A648-8D65-BA6407170ECC}"/>
                </a:ext>
              </a:extLst>
            </p:cNvPr>
            <p:cNvSpPr txBox="1"/>
            <p:nvPr/>
          </p:nvSpPr>
          <p:spPr>
            <a:xfrm>
              <a:off x="6269673" y="1134191"/>
              <a:ext cx="926195" cy="252928"/>
            </a:xfrm>
            <a:prstGeom prst="rect">
              <a:avLst/>
            </a:prstGeom>
            <a:noFill/>
          </p:spPr>
          <p:txBody>
            <a:bodyPr wrap="square" rtlCol="0">
              <a:spAutoFit/>
            </a:bodyPr>
            <a:lstStyle/>
            <a:p>
              <a:r>
                <a:rPr lang="es-CO" b="1" dirty="0">
                  <a:solidFill>
                    <a:srgbClr val="7030A0"/>
                  </a:solidFill>
                  <a:latin typeface="Arial" panose="020B0604020202020204" pitchFamily="34" charset="0"/>
                  <a:cs typeface="Arial" panose="020B0604020202020204" pitchFamily="34" charset="0"/>
                </a:rPr>
                <a:t>USD</a:t>
              </a:r>
            </a:p>
          </p:txBody>
        </p:sp>
        <p:grpSp>
          <p:nvGrpSpPr>
            <p:cNvPr id="9" name="Group 8">
              <a:extLst>
                <a:ext uri="{FF2B5EF4-FFF2-40B4-BE49-F238E27FC236}">
                  <a16:creationId xmlns:a16="http://schemas.microsoft.com/office/drawing/2014/main" id="{F5B959AB-D8CD-4D8B-8891-918B8AC47894}"/>
                </a:ext>
              </a:extLst>
            </p:cNvPr>
            <p:cNvGrpSpPr/>
            <p:nvPr/>
          </p:nvGrpSpPr>
          <p:grpSpPr>
            <a:xfrm>
              <a:off x="4862455" y="776061"/>
              <a:ext cx="2035714" cy="584775"/>
              <a:chOff x="4127615" y="878535"/>
              <a:chExt cx="2683227" cy="749068"/>
            </a:xfrm>
          </p:grpSpPr>
          <p:sp>
            <p:nvSpPr>
              <p:cNvPr id="33" name="CuadroTexto 28">
                <a:extLst>
                  <a:ext uri="{FF2B5EF4-FFF2-40B4-BE49-F238E27FC236}">
                    <a16:creationId xmlns:a16="http://schemas.microsoft.com/office/drawing/2014/main" id="{56AAB00E-3023-46BD-9088-58782AF2E6F2}"/>
                  </a:ext>
                </a:extLst>
              </p:cNvPr>
              <p:cNvSpPr txBox="1"/>
              <p:nvPr/>
            </p:nvSpPr>
            <p:spPr>
              <a:xfrm>
                <a:off x="4127615" y="878535"/>
                <a:ext cx="2683227" cy="749068"/>
              </a:xfrm>
              <a:prstGeom prst="rect">
                <a:avLst/>
              </a:prstGeom>
              <a:noFill/>
            </p:spPr>
            <p:txBody>
              <a:bodyPr wrap="square" rtlCol="0">
                <a:spAutoFit/>
              </a:bodyPr>
              <a:lstStyle/>
              <a:p>
                <a:r>
                  <a:rPr lang="es-CO" sz="3200" b="1" i="1" dirty="0">
                    <a:solidFill>
                      <a:srgbClr val="7030A0"/>
                    </a:solidFill>
                    <a:latin typeface="Arial" panose="020B0604020202020204" pitchFamily="34" charset="0"/>
                    <a:cs typeface="Arial" panose="020B0604020202020204" pitchFamily="34" charset="0"/>
                  </a:rPr>
                  <a:t>   $199 </a:t>
                </a:r>
                <a:endParaRPr lang="es-CO" sz="1600" baseline="100000" dirty="0"/>
              </a:p>
            </p:txBody>
          </p:sp>
          <p:sp>
            <p:nvSpPr>
              <p:cNvPr id="34" name="Rectángulo redondeado 29">
                <a:extLst>
                  <a:ext uri="{FF2B5EF4-FFF2-40B4-BE49-F238E27FC236}">
                    <a16:creationId xmlns:a16="http://schemas.microsoft.com/office/drawing/2014/main" id="{D02D570C-EDA5-4647-89BE-B7DD6DA94662}"/>
                  </a:ext>
                </a:extLst>
              </p:cNvPr>
              <p:cNvSpPr/>
              <p:nvPr/>
            </p:nvSpPr>
            <p:spPr>
              <a:xfrm>
                <a:off x="4259374" y="976289"/>
                <a:ext cx="2334676" cy="6376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621">
                  <a:solidFill>
                    <a:schemeClr val="tx1"/>
                  </a:solidFill>
                </a:endParaRPr>
              </a:p>
            </p:txBody>
          </p:sp>
        </p:grpSp>
      </p:grpSp>
      <p:grpSp>
        <p:nvGrpSpPr>
          <p:cNvPr id="5" name="Group 4">
            <a:extLst>
              <a:ext uri="{FF2B5EF4-FFF2-40B4-BE49-F238E27FC236}">
                <a16:creationId xmlns:a16="http://schemas.microsoft.com/office/drawing/2014/main" id="{90305A75-290E-4A5A-AB98-D168AC299B3E}"/>
              </a:ext>
            </a:extLst>
          </p:cNvPr>
          <p:cNvGrpSpPr/>
          <p:nvPr/>
        </p:nvGrpSpPr>
        <p:grpSpPr>
          <a:xfrm>
            <a:off x="508645" y="947503"/>
            <a:ext cx="2905937" cy="875624"/>
            <a:chOff x="3886744" y="1142283"/>
            <a:chExt cx="2905937" cy="875624"/>
          </a:xfrm>
        </p:grpSpPr>
        <p:grpSp>
          <p:nvGrpSpPr>
            <p:cNvPr id="2" name="Grupo 1">
              <a:extLst>
                <a:ext uri="{FF2B5EF4-FFF2-40B4-BE49-F238E27FC236}">
                  <a16:creationId xmlns:a16="http://schemas.microsoft.com/office/drawing/2014/main" id="{D632F44D-35D5-B448-B882-EE78503AB64A}"/>
                </a:ext>
              </a:extLst>
            </p:cNvPr>
            <p:cNvGrpSpPr/>
            <p:nvPr/>
          </p:nvGrpSpPr>
          <p:grpSpPr>
            <a:xfrm>
              <a:off x="3886744" y="1142283"/>
              <a:ext cx="2442839" cy="875624"/>
              <a:chOff x="3886744" y="1448063"/>
              <a:chExt cx="2442839" cy="875624"/>
            </a:xfrm>
          </p:grpSpPr>
          <p:sp>
            <p:nvSpPr>
              <p:cNvPr id="25" name="CuadroTexto 24">
                <a:extLst>
                  <a:ext uri="{FF2B5EF4-FFF2-40B4-BE49-F238E27FC236}">
                    <a16:creationId xmlns:a16="http://schemas.microsoft.com/office/drawing/2014/main" id="{3F74F8BC-B4DD-E24D-B05B-9D2451136415}"/>
                  </a:ext>
                </a:extLst>
              </p:cNvPr>
              <p:cNvSpPr txBox="1"/>
              <p:nvPr/>
            </p:nvSpPr>
            <p:spPr>
              <a:xfrm>
                <a:off x="3886744" y="1448063"/>
                <a:ext cx="2442839" cy="875624"/>
              </a:xfrm>
              <a:prstGeom prst="rect">
                <a:avLst/>
              </a:prstGeom>
              <a:noFill/>
            </p:spPr>
            <p:txBody>
              <a:bodyPr wrap="square" rtlCol="0">
                <a:spAutoFit/>
              </a:bodyPr>
              <a:lstStyle/>
              <a:p>
                <a:r>
                  <a:rPr lang="es-CO" sz="3200" b="1" i="1" dirty="0">
                    <a:solidFill>
                      <a:srgbClr val="7030A0"/>
                    </a:solidFill>
                    <a:latin typeface="Arial" panose="020B0604020202020204" pitchFamily="34" charset="0"/>
                    <a:cs typeface="Arial" panose="020B0604020202020204" pitchFamily="34" charset="0"/>
                  </a:rPr>
                  <a:t>   $975.000</a:t>
                </a:r>
                <a:endParaRPr lang="es-CO" sz="3200" b="1" dirty="0">
                  <a:solidFill>
                    <a:srgbClr val="7030A0"/>
                  </a:solidFill>
                  <a:latin typeface="Arial" panose="020B0604020202020204" pitchFamily="34" charset="0"/>
                  <a:cs typeface="Arial" panose="020B0604020202020204" pitchFamily="34" charset="0"/>
                </a:endParaRPr>
              </a:p>
              <a:p>
                <a:endParaRPr lang="es-CO" sz="1890" dirty="0"/>
              </a:p>
            </p:txBody>
          </p:sp>
          <p:sp>
            <p:nvSpPr>
              <p:cNvPr id="26" name="Rectángulo redondeado 25">
                <a:extLst>
                  <a:ext uri="{FF2B5EF4-FFF2-40B4-BE49-F238E27FC236}">
                    <a16:creationId xmlns:a16="http://schemas.microsoft.com/office/drawing/2014/main" id="{B6DA1BBC-E141-6047-9FB4-46F0959CF854}"/>
                  </a:ext>
                </a:extLst>
              </p:cNvPr>
              <p:cNvSpPr/>
              <p:nvPr/>
            </p:nvSpPr>
            <p:spPr>
              <a:xfrm>
                <a:off x="4236772" y="1517403"/>
                <a:ext cx="2078038" cy="50658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621">
                  <a:solidFill>
                    <a:schemeClr val="tx1"/>
                  </a:solidFill>
                </a:endParaRPr>
              </a:p>
            </p:txBody>
          </p:sp>
        </p:grpSp>
        <p:sp>
          <p:nvSpPr>
            <p:cNvPr id="35" name="CuadroTexto 2">
              <a:extLst>
                <a:ext uri="{FF2B5EF4-FFF2-40B4-BE49-F238E27FC236}">
                  <a16:creationId xmlns:a16="http://schemas.microsoft.com/office/drawing/2014/main" id="{2A2CD3F7-1D82-442C-BC3B-87E212C6DB47}"/>
                </a:ext>
              </a:extLst>
            </p:cNvPr>
            <p:cNvSpPr txBox="1"/>
            <p:nvPr/>
          </p:nvSpPr>
          <p:spPr>
            <a:xfrm>
              <a:off x="5866486" y="1542600"/>
              <a:ext cx="926195" cy="252928"/>
            </a:xfrm>
            <a:prstGeom prst="rect">
              <a:avLst/>
            </a:prstGeom>
            <a:noFill/>
          </p:spPr>
          <p:txBody>
            <a:bodyPr wrap="square" rtlCol="0">
              <a:spAutoFit/>
            </a:bodyPr>
            <a:lstStyle/>
            <a:p>
              <a:r>
                <a:rPr lang="es-CO" b="1" dirty="0">
                  <a:solidFill>
                    <a:srgbClr val="7030A0"/>
                  </a:solidFill>
                  <a:latin typeface="Arial" panose="020B0604020202020204" pitchFamily="34" charset="0"/>
                  <a:cs typeface="Arial" panose="020B0604020202020204" pitchFamily="34" charset="0"/>
                </a:rPr>
                <a:t>COP</a:t>
              </a:r>
            </a:p>
          </p:txBody>
        </p:sp>
      </p:grpSp>
      <p:grpSp>
        <p:nvGrpSpPr>
          <p:cNvPr id="4" name="Group 3">
            <a:extLst>
              <a:ext uri="{FF2B5EF4-FFF2-40B4-BE49-F238E27FC236}">
                <a16:creationId xmlns:a16="http://schemas.microsoft.com/office/drawing/2014/main" id="{AEDAA296-705A-4FE4-A2AD-15CE83972486}"/>
              </a:ext>
            </a:extLst>
          </p:cNvPr>
          <p:cNvGrpSpPr/>
          <p:nvPr/>
        </p:nvGrpSpPr>
        <p:grpSpPr>
          <a:xfrm>
            <a:off x="858673" y="2489883"/>
            <a:ext cx="2181158" cy="726609"/>
            <a:chOff x="4249515" y="2197289"/>
            <a:chExt cx="2745086" cy="875624"/>
          </a:xfrm>
        </p:grpSpPr>
        <p:grpSp>
          <p:nvGrpSpPr>
            <p:cNvPr id="28" name="Grupo 27">
              <a:extLst>
                <a:ext uri="{FF2B5EF4-FFF2-40B4-BE49-F238E27FC236}">
                  <a16:creationId xmlns:a16="http://schemas.microsoft.com/office/drawing/2014/main" id="{9440C622-ECFD-AD48-BAC8-B63E80491E62}"/>
                </a:ext>
              </a:extLst>
            </p:cNvPr>
            <p:cNvGrpSpPr/>
            <p:nvPr/>
          </p:nvGrpSpPr>
          <p:grpSpPr>
            <a:xfrm>
              <a:off x="4249515" y="2197289"/>
              <a:ext cx="2709337" cy="875624"/>
              <a:chOff x="4316094" y="1533966"/>
              <a:chExt cx="2709337" cy="875624"/>
            </a:xfrm>
          </p:grpSpPr>
          <p:sp>
            <p:nvSpPr>
              <p:cNvPr id="29" name="CuadroTexto 28">
                <a:extLst>
                  <a:ext uri="{FF2B5EF4-FFF2-40B4-BE49-F238E27FC236}">
                    <a16:creationId xmlns:a16="http://schemas.microsoft.com/office/drawing/2014/main" id="{ADD21890-99E9-7E4A-8181-4210FC757E94}"/>
                  </a:ext>
                </a:extLst>
              </p:cNvPr>
              <p:cNvSpPr txBox="1"/>
              <p:nvPr/>
            </p:nvSpPr>
            <p:spPr>
              <a:xfrm>
                <a:off x="4582592" y="1533966"/>
                <a:ext cx="2442839" cy="875624"/>
              </a:xfrm>
              <a:prstGeom prst="rect">
                <a:avLst/>
              </a:prstGeom>
              <a:noFill/>
            </p:spPr>
            <p:txBody>
              <a:bodyPr wrap="square" rtlCol="0">
                <a:spAutoFit/>
              </a:bodyPr>
              <a:lstStyle/>
              <a:p>
                <a:r>
                  <a:rPr lang="es-CO" sz="3200" b="1" i="1" dirty="0">
                    <a:solidFill>
                      <a:srgbClr val="7030A0"/>
                    </a:solidFill>
                    <a:latin typeface="Arial" panose="020B0604020202020204" pitchFamily="34" charset="0"/>
                    <a:cs typeface="Arial" panose="020B0604020202020204" pitchFamily="34" charset="0"/>
                  </a:rPr>
                  <a:t>$6,700</a:t>
                </a:r>
                <a:endParaRPr lang="es-CO" sz="3200" b="1" dirty="0">
                  <a:solidFill>
                    <a:srgbClr val="7030A0"/>
                  </a:solidFill>
                  <a:latin typeface="Arial" panose="020B0604020202020204" pitchFamily="34" charset="0"/>
                  <a:cs typeface="Arial" panose="020B0604020202020204" pitchFamily="34" charset="0"/>
                </a:endParaRPr>
              </a:p>
              <a:p>
                <a:endParaRPr lang="es-CO" sz="1890" dirty="0"/>
              </a:p>
            </p:txBody>
          </p:sp>
          <p:sp>
            <p:nvSpPr>
              <p:cNvPr id="30" name="Rectángulo redondeado 29">
                <a:extLst>
                  <a:ext uri="{FF2B5EF4-FFF2-40B4-BE49-F238E27FC236}">
                    <a16:creationId xmlns:a16="http://schemas.microsoft.com/office/drawing/2014/main" id="{C6D41A2C-B12D-AD4A-9E41-429B5DB2AC24}"/>
                  </a:ext>
                </a:extLst>
              </p:cNvPr>
              <p:cNvSpPr/>
              <p:nvPr/>
            </p:nvSpPr>
            <p:spPr>
              <a:xfrm>
                <a:off x="4316094" y="1551955"/>
                <a:ext cx="2334676" cy="6376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621">
                  <a:solidFill>
                    <a:schemeClr val="tx1"/>
                  </a:solidFill>
                </a:endParaRPr>
              </a:p>
            </p:txBody>
          </p:sp>
        </p:grpSp>
        <p:sp>
          <p:nvSpPr>
            <p:cNvPr id="31" name="CuadroTexto 30">
              <a:extLst>
                <a:ext uri="{FF2B5EF4-FFF2-40B4-BE49-F238E27FC236}">
                  <a16:creationId xmlns:a16="http://schemas.microsoft.com/office/drawing/2014/main" id="{4A923EF7-FED2-6141-8D1D-95CF75652642}"/>
                </a:ext>
              </a:extLst>
            </p:cNvPr>
            <p:cNvSpPr txBox="1"/>
            <p:nvPr/>
          </p:nvSpPr>
          <p:spPr>
            <a:xfrm>
              <a:off x="6068406" y="2605208"/>
              <a:ext cx="926195" cy="252928"/>
            </a:xfrm>
            <a:prstGeom prst="rect">
              <a:avLst/>
            </a:prstGeom>
            <a:noFill/>
          </p:spPr>
          <p:txBody>
            <a:bodyPr wrap="square" rtlCol="0">
              <a:spAutoFit/>
            </a:bodyPr>
            <a:lstStyle/>
            <a:p>
              <a:r>
                <a:rPr lang="es-CO" b="1" dirty="0">
                  <a:solidFill>
                    <a:srgbClr val="7030A0"/>
                  </a:solidFill>
                  <a:latin typeface="Arial" panose="020B0604020202020204" pitchFamily="34" charset="0"/>
                  <a:cs typeface="Arial" panose="020B0604020202020204" pitchFamily="34" charset="0"/>
                </a:rPr>
                <a:t>MXN</a:t>
              </a:r>
            </a:p>
          </p:txBody>
        </p:sp>
      </p:grpSp>
      <p:pic>
        <p:nvPicPr>
          <p:cNvPr id="40" name="Picture 39" descr="A close up of a logo&#10;&#10;Description automatically generated">
            <a:extLst>
              <a:ext uri="{FF2B5EF4-FFF2-40B4-BE49-F238E27FC236}">
                <a16:creationId xmlns:a16="http://schemas.microsoft.com/office/drawing/2014/main" id="{14B21385-A1D5-44B1-81D2-D0322CFE27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25759" y="994637"/>
            <a:ext cx="646393" cy="646393"/>
          </a:xfrm>
          <a:prstGeom prst="rect">
            <a:avLst/>
          </a:prstGeom>
        </p:spPr>
      </p:pic>
      <p:pic>
        <p:nvPicPr>
          <p:cNvPr id="46" name="Imagen 15">
            <a:extLst>
              <a:ext uri="{FF2B5EF4-FFF2-40B4-BE49-F238E27FC236}">
                <a16:creationId xmlns:a16="http://schemas.microsoft.com/office/drawing/2014/main" id="{88DA188C-3D15-458C-87CE-6D9CE7A92049}"/>
              </a:ext>
            </a:extLst>
          </p:cNvPr>
          <p:cNvPicPr>
            <a:picLocks noChangeAspect="1"/>
          </p:cNvPicPr>
          <p:nvPr/>
        </p:nvPicPr>
        <p:blipFill>
          <a:blip r:embed="rId5"/>
          <a:stretch>
            <a:fillRect/>
          </a:stretch>
        </p:blipFill>
        <p:spPr>
          <a:xfrm>
            <a:off x="152276" y="2410683"/>
            <a:ext cx="665563" cy="678425"/>
          </a:xfrm>
          <a:prstGeom prst="rect">
            <a:avLst/>
          </a:prstGeom>
        </p:spPr>
      </p:pic>
      <p:pic>
        <p:nvPicPr>
          <p:cNvPr id="47" name="Imagen 19">
            <a:extLst>
              <a:ext uri="{FF2B5EF4-FFF2-40B4-BE49-F238E27FC236}">
                <a16:creationId xmlns:a16="http://schemas.microsoft.com/office/drawing/2014/main" id="{2F0981E3-6670-4418-BCCD-F5902E9A0870}"/>
              </a:ext>
            </a:extLst>
          </p:cNvPr>
          <p:cNvPicPr>
            <a:picLocks noChangeAspect="1"/>
          </p:cNvPicPr>
          <p:nvPr/>
        </p:nvPicPr>
        <p:blipFill>
          <a:blip r:embed="rId6"/>
          <a:stretch>
            <a:fillRect/>
          </a:stretch>
        </p:blipFill>
        <p:spPr>
          <a:xfrm>
            <a:off x="171020" y="905744"/>
            <a:ext cx="638111" cy="679382"/>
          </a:xfrm>
          <a:prstGeom prst="rect">
            <a:avLst/>
          </a:prstGeom>
        </p:spPr>
      </p:pic>
      <p:pic>
        <p:nvPicPr>
          <p:cNvPr id="14" name="Picture 13" descr="A picture containing game&#10;&#10;Description automatically generated">
            <a:extLst>
              <a:ext uri="{FF2B5EF4-FFF2-40B4-BE49-F238E27FC236}">
                <a16:creationId xmlns:a16="http://schemas.microsoft.com/office/drawing/2014/main" id="{D42FC804-9CCB-4D84-8A56-3D39193B8EA3}"/>
              </a:ext>
            </a:extLst>
          </p:cNvPr>
          <p:cNvPicPr>
            <a:picLocks noChangeAspect="1"/>
          </p:cNvPicPr>
          <p:nvPr/>
        </p:nvPicPr>
        <p:blipFill>
          <a:blip r:embed="rId7"/>
          <a:stretch>
            <a:fillRect/>
          </a:stretch>
        </p:blipFill>
        <p:spPr>
          <a:xfrm>
            <a:off x="3751397" y="2532996"/>
            <a:ext cx="584775" cy="584775"/>
          </a:xfrm>
          <a:prstGeom prst="rect">
            <a:avLst/>
          </a:prstGeom>
        </p:spPr>
      </p:pic>
      <p:sp>
        <p:nvSpPr>
          <p:cNvPr id="6" name="Rectangle 5">
            <a:extLst>
              <a:ext uri="{FF2B5EF4-FFF2-40B4-BE49-F238E27FC236}">
                <a16:creationId xmlns:a16="http://schemas.microsoft.com/office/drawing/2014/main" id="{446F6C1F-C3CA-47B9-81A9-9090C1B69AD9}"/>
              </a:ext>
            </a:extLst>
          </p:cNvPr>
          <p:cNvSpPr/>
          <p:nvPr/>
        </p:nvSpPr>
        <p:spPr>
          <a:xfrm>
            <a:off x="6267021" y="1732678"/>
            <a:ext cx="219932" cy="246221"/>
          </a:xfrm>
          <a:prstGeom prst="rect">
            <a:avLst/>
          </a:prstGeom>
        </p:spPr>
        <p:txBody>
          <a:bodyPr wrap="none">
            <a:spAutoFit/>
          </a:bodyPr>
          <a:lstStyle/>
          <a:p>
            <a:r>
              <a:rPr lang="es-CO" sz="1000" b="1" i="1" dirty="0">
                <a:solidFill>
                  <a:srgbClr val="7030A0"/>
                </a:solidFill>
                <a:latin typeface="Arial" panose="020B0604020202020204" pitchFamily="34" charset="0"/>
                <a:cs typeface="Arial" panose="020B0604020202020204" pitchFamily="34" charset="0"/>
              </a:rPr>
              <a:t> </a:t>
            </a:r>
            <a:endParaRPr lang="es-MX" dirty="0"/>
          </a:p>
        </p:txBody>
      </p:sp>
    </p:spTree>
    <p:extLst>
      <p:ext uri="{BB962C8B-B14F-4D97-AF65-F5344CB8AC3E}">
        <p14:creationId xmlns:p14="http://schemas.microsoft.com/office/powerpoint/2010/main" val="2681088453"/>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23498AA8763F4EA1B38225D5B25873" ma:contentTypeVersion="13" ma:contentTypeDescription="Create a new document." ma:contentTypeScope="" ma:versionID="c5760622f7b8b91806cabfe605b5bcca">
  <xsd:schema xmlns:xsd="http://www.w3.org/2001/XMLSchema" xmlns:xs="http://www.w3.org/2001/XMLSchema" xmlns:p="http://schemas.microsoft.com/office/2006/metadata/properties" xmlns:ns3="4f8713c1-593f-4ebe-bef6-6518d7ec71e1" xmlns:ns4="2ad85f85-ad5a-4815-bb96-9e2304fcb73c" targetNamespace="http://schemas.microsoft.com/office/2006/metadata/properties" ma:root="true" ma:fieldsID="5821ee902967e588ce1fde5f0da97b04" ns3:_="" ns4:_="">
    <xsd:import namespace="4f8713c1-593f-4ebe-bef6-6518d7ec71e1"/>
    <xsd:import namespace="2ad85f85-ad5a-4815-bb96-9e2304fcb73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713c1-593f-4ebe-bef6-6518d7ec7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d85f85-ad5a-4815-bb96-9e2304fcb7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825A72-ED04-4AB4-AFF9-5602CE83AD49}">
  <ds:schemaRefs>
    <ds:schemaRef ds:uri="http://purl.org/dc/terms/"/>
    <ds:schemaRef ds:uri="http://schemas.openxmlformats.org/package/2006/metadata/core-properties"/>
    <ds:schemaRef ds:uri="http://schemas.microsoft.com/office/2006/documentManagement/types"/>
    <ds:schemaRef ds:uri="2ad85f85-ad5a-4815-bb96-9e2304fcb73c"/>
    <ds:schemaRef ds:uri="http://purl.org/dc/elements/1.1/"/>
    <ds:schemaRef ds:uri="http://schemas.microsoft.com/office/2006/metadata/properties"/>
    <ds:schemaRef ds:uri="http://schemas.microsoft.com/office/infopath/2007/PartnerControls"/>
    <ds:schemaRef ds:uri="4f8713c1-593f-4ebe-bef6-6518d7ec71e1"/>
    <ds:schemaRef ds:uri="http://www.w3.org/XML/1998/namespace"/>
    <ds:schemaRef ds:uri="http://purl.org/dc/dcmitype/"/>
  </ds:schemaRefs>
</ds:datastoreItem>
</file>

<file path=customXml/itemProps2.xml><?xml version="1.0" encoding="utf-8"?>
<ds:datastoreItem xmlns:ds="http://schemas.openxmlformats.org/officeDocument/2006/customXml" ds:itemID="{07A19A77-F78C-4AFA-96B3-08407BA4FFF6}">
  <ds:schemaRefs>
    <ds:schemaRef ds:uri="http://schemas.microsoft.com/sharepoint/v3/contenttype/forms"/>
  </ds:schemaRefs>
</ds:datastoreItem>
</file>

<file path=customXml/itemProps3.xml><?xml version="1.0" encoding="utf-8"?>
<ds:datastoreItem xmlns:ds="http://schemas.openxmlformats.org/officeDocument/2006/customXml" ds:itemID="{B591C69D-D0B8-4E6E-A9B9-7E3816356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713c1-593f-4ebe-bef6-6518d7ec71e1"/>
    <ds:schemaRef ds:uri="2ad85f85-ad5a-4815-bb96-9e2304fcb7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31963</TotalTime>
  <Words>2035</Words>
  <Application>Microsoft Office PowerPoint</Application>
  <PresentationFormat>Custom</PresentationFormat>
  <Paragraphs>378</Paragraphs>
  <Slides>28</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Arial</vt:lpstr>
      <vt:lpstr>Arial Black</vt:lpstr>
      <vt:lpstr>Arial Narrow</vt:lpstr>
      <vt:lpstr>Calibri</vt:lpstr>
      <vt:lpstr>Calibri Light</vt:lpstr>
      <vt:lpstr>Cambria Math</vt:lpstr>
      <vt:lpstr>Century Gothic</vt:lpstr>
      <vt:lpstr>Gotham Rounded Light</vt:lpstr>
      <vt:lpstr>Gotham Rounded Medium</vt:lpstr>
      <vt:lpstr>Helvetica</vt:lpstr>
      <vt:lpstr>Myriad Pro Condensed</vt:lpstr>
      <vt:lpstr>STARWARS</vt:lpstr>
      <vt:lpstr>Diseño personalizado</vt:lpstr>
      <vt:lpstr>Tema de Office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Vida como Vice Presidente…</vt:lpstr>
      <vt:lpstr>PowerPoint Presentation</vt:lpstr>
      <vt:lpstr>El futuro es INCREIBLE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Christian Romero</dc:creator>
  <cp:lastModifiedBy>Alfonso Lobato</cp:lastModifiedBy>
  <cp:revision>237</cp:revision>
  <cp:lastPrinted>2019-09-04T21:06:52Z</cp:lastPrinted>
  <dcterms:created xsi:type="dcterms:W3CDTF">2019-09-04T16:43:39Z</dcterms:created>
  <dcterms:modified xsi:type="dcterms:W3CDTF">2020-03-27T03:59:18Z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0x010100D823498AA8763F4EA1B38225D5B25873</vt:lpwstr>
  </property>
</Properties>
</file>