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 id="2147483693" r:id="rId3"/>
  </p:sldMasterIdLst>
  <p:notesMasterIdLst>
    <p:notesMasterId r:id="rId28"/>
  </p:notesMasterIdLst>
  <p:sldIdLst>
    <p:sldId id="524" r:id="rId4"/>
    <p:sldId id="478" r:id="rId5"/>
    <p:sldId id="540" r:id="rId6"/>
    <p:sldId id="528" r:id="rId7"/>
    <p:sldId id="541" r:id="rId8"/>
    <p:sldId id="529" r:id="rId9"/>
    <p:sldId id="530" r:id="rId10"/>
    <p:sldId id="554" r:id="rId11"/>
    <p:sldId id="532" r:id="rId12"/>
    <p:sldId id="533" r:id="rId13"/>
    <p:sldId id="534" r:id="rId14"/>
    <p:sldId id="535" r:id="rId15"/>
    <p:sldId id="548" r:id="rId16"/>
    <p:sldId id="537" r:id="rId17"/>
    <p:sldId id="555" r:id="rId18"/>
    <p:sldId id="557" r:id="rId19"/>
    <p:sldId id="394" r:id="rId20"/>
    <p:sldId id="370" r:id="rId21"/>
    <p:sldId id="542" r:id="rId22"/>
    <p:sldId id="543" r:id="rId23"/>
    <p:sldId id="544" r:id="rId24"/>
    <p:sldId id="545" r:id="rId25"/>
    <p:sldId id="559" r:id="rId26"/>
    <p:sldId id="547" r:id="rId27"/>
  </p:sldIdLst>
  <p:sldSz cx="12204700" cy="6877050"/>
  <p:notesSz cx="12204700" cy="6877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166">
          <p15:clr>
            <a:srgbClr val="A4A3A4"/>
          </p15:clr>
        </p15:guide>
        <p15:guide id="2" pos="38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ena Palafox" initials="LP" lastIdx="1" clrIdx="0"/>
  <p:cmAuthor id="2" name="Lorena Palafox" initials="LP [2]" lastIdx="1" clrIdx="1"/>
  <p:cmAuthor id="3" name="Lorena Palafox" initials="LP [3]" lastIdx="1" clrIdx="2"/>
  <p:cmAuthor id="4" name="Lorena Palafox" initials="LP [4]" lastIdx="1" clrIdx="3"/>
  <p:cmAuthor id="5" name="Lorena Palafox" initials="LP [5]" lastIdx="1" clrIdx="4"/>
  <p:cmAuthor id="6" name="Lorena Palafox" initials="LP [6]" lastIdx="1" clrIdx="5"/>
  <p:cmAuthor id="7" name="Lorena Palafox" initials="LP [7]" lastIdx="1" clrIdx="6"/>
  <p:cmAuthor id="8" name="Lorena Palafox" initials="LP [8]" lastIdx="1" clrIdx="7"/>
  <p:cmAuthor id="9" name="Lorena Palafox" initials="LP [9]" lastIdx="1" clrIdx="8"/>
  <p:cmAuthor id="10" name="Lorena Palafox" initials="LP [10]" lastIdx="1" clrIdx="9"/>
  <p:cmAuthor id="11" name="Lorena Palafox" initials="LP [11]" lastIdx="1" clrIdx="10"/>
  <p:cmAuthor id="12" name="Lorena Palafox" initials="LP [12]" lastIdx="1" clrIdx="11"/>
  <p:cmAuthor id="13" name="Lorena Palafox" initials="LP [13]" lastIdx="1" clrIdx="12"/>
  <p:cmAuthor id="14" name="Lorena Palafox" initials="LP [14]" lastIdx="1" clrIdx="13"/>
  <p:cmAuthor id="15" name="Lorena Palafox" initials="LP [15]" lastIdx="1" clrIdx="14"/>
  <p:cmAuthor id="16" name="CECILIA  RESENDIZ" initials="" lastIdx="0" clrIdx="1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20F"/>
    <a:srgbClr val="8C31B5"/>
    <a:srgbClr val="75777A"/>
    <a:srgbClr val="A028B5"/>
    <a:srgbClr val="C86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28" autoAdjust="0"/>
    <p:restoredTop sz="93351" autoAdjust="0"/>
  </p:normalViewPr>
  <p:slideViewPr>
    <p:cSldViewPr>
      <p:cViewPr varScale="1">
        <p:scale>
          <a:sx n="62" d="100"/>
          <a:sy n="62" d="100"/>
        </p:scale>
        <p:origin x="1028" y="56"/>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7940"/>
    </p:cViewPr>
  </p:sorterViewPr>
  <p:notesViewPr>
    <p:cSldViewPr snapToGrid="0" snapToObjects="1">
      <p:cViewPr varScale="1">
        <p:scale>
          <a:sx n="197" d="100"/>
          <a:sy n="197" d="100"/>
        </p:scale>
        <p:origin x="-160" y="-112"/>
      </p:cViewPr>
      <p:guideLst>
        <p:guide orient="horz" pos="2166"/>
        <p:guide pos="38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7963"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13563" y="0"/>
            <a:ext cx="5287962" cy="344488"/>
          </a:xfrm>
          <a:prstGeom prst="rect">
            <a:avLst/>
          </a:prstGeom>
        </p:spPr>
        <p:txBody>
          <a:bodyPr vert="horz" lIns="91440" tIns="45720" rIns="91440" bIns="45720" rtlCol="0"/>
          <a:lstStyle>
            <a:lvl1pPr algn="r">
              <a:defRPr sz="1200"/>
            </a:lvl1pPr>
          </a:lstStyle>
          <a:p>
            <a:fld id="{6C95B817-2512-4B85-B3E1-C5DE369867A9}" type="datetimeFigureOut">
              <a:rPr lang="en-US" smtClean="0"/>
              <a:t>8/8/2019</a:t>
            </a:fld>
            <a:endParaRPr lang="en-US"/>
          </a:p>
        </p:txBody>
      </p:sp>
      <p:sp>
        <p:nvSpPr>
          <p:cNvPr id="4" name="Slide Image Placeholder 3"/>
          <p:cNvSpPr>
            <a:spLocks noGrp="1" noRot="1" noChangeAspect="1"/>
          </p:cNvSpPr>
          <p:nvPr>
            <p:ph type="sldImg" idx="2"/>
          </p:nvPr>
        </p:nvSpPr>
        <p:spPr>
          <a:xfrm>
            <a:off x="4043363" y="860425"/>
            <a:ext cx="4117975" cy="2320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20788" y="3309938"/>
            <a:ext cx="9763125" cy="27082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2563"/>
            <a:ext cx="5287963"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13563" y="6532563"/>
            <a:ext cx="5287962" cy="344487"/>
          </a:xfrm>
          <a:prstGeom prst="rect">
            <a:avLst/>
          </a:prstGeom>
        </p:spPr>
        <p:txBody>
          <a:bodyPr vert="horz" lIns="91440" tIns="45720" rIns="91440" bIns="45720" rtlCol="0" anchor="b"/>
          <a:lstStyle>
            <a:lvl1pPr algn="r">
              <a:defRPr sz="1200"/>
            </a:lvl1pPr>
          </a:lstStyle>
          <a:p>
            <a:fld id="{1228D583-8B4E-48E6-AC4B-7B8B8BFB5518}" type="slidenum">
              <a:rPr lang="en-US" smtClean="0"/>
              <a:t>‹#›</a:t>
            </a:fld>
            <a:endParaRPr lang="en-US"/>
          </a:p>
        </p:txBody>
      </p:sp>
    </p:spTree>
    <p:extLst>
      <p:ext uri="{BB962C8B-B14F-4D97-AF65-F5344CB8AC3E}">
        <p14:creationId xmlns:p14="http://schemas.microsoft.com/office/powerpoint/2010/main" val="2947271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8D583-8B4E-48E6-AC4B-7B8B8BFB55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967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1" dirty="0"/>
              <a:t> </a:t>
            </a:r>
            <a:r>
              <a:rPr lang="en-US" b="1" baseline="0" dirty="0"/>
              <a:t>¿</a:t>
            </a:r>
            <a:r>
              <a:rPr lang="es-MX" b="1" baseline="0" noProof="0" dirty="0"/>
              <a:t>A quien le gustaría llevar su negocio al nivel de total independencia económica?    </a:t>
            </a:r>
            <a:endParaRPr lang="es-MX" b="1" noProof="0" dirty="0"/>
          </a:p>
          <a:p>
            <a:r>
              <a:rPr lang="en-US" b="1" dirty="0"/>
              <a:t>¿</a:t>
            </a:r>
            <a:r>
              <a:rPr lang="es-MX" b="1" noProof="0" dirty="0"/>
              <a:t>Si pudieras</a:t>
            </a:r>
            <a:r>
              <a:rPr lang="es-MX" b="1" baseline="0" noProof="0" dirty="0"/>
              <a:t> aprender de los mejores en el mundo, lo aprovecharías? </a:t>
            </a:r>
          </a:p>
          <a:p>
            <a:r>
              <a:rPr lang="es-MX" baseline="0" noProof="0" dirty="0"/>
              <a:t>Inscríbete HOY a la próxima cumbre de liderazgo y desarrollo empresarial para que no te quedes afuera porque el ultimo entrenamiento de este nivel se cerro semanas antes y hubo gente que se quedo afuera. </a:t>
            </a:r>
            <a:endParaRPr lang="es-MX" noProof="0" dirty="0"/>
          </a:p>
        </p:txBody>
      </p:sp>
    </p:spTree>
    <p:extLst>
      <p:ext uri="{BB962C8B-B14F-4D97-AF65-F5344CB8AC3E}">
        <p14:creationId xmlns:p14="http://schemas.microsoft.com/office/powerpoint/2010/main" val="2158417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3" y="685800"/>
            <a:ext cx="6086475" cy="3429000"/>
          </a:xfrm>
        </p:spPr>
      </p:sp>
      <p:sp>
        <p:nvSpPr>
          <p:cNvPr id="3" name="Notes Placeholder 2"/>
          <p:cNvSpPr>
            <a:spLocks noGrp="1"/>
          </p:cNvSpPr>
          <p:nvPr>
            <p:ph type="body" idx="1"/>
          </p:nvPr>
        </p:nvSpPr>
        <p:spPr/>
        <p:txBody>
          <a:bodyPr/>
          <a:lstStyle/>
          <a:p>
            <a:r>
              <a:rPr lang="es-MX" dirty="0"/>
              <a:t>¿Que historia quieres que cuenten</a:t>
            </a:r>
            <a:r>
              <a:rPr lang="es-MX" baseline="0" dirty="0"/>
              <a:t> tus hijos a tus nietos? Nosotros vamos a continuar adquiriendo clientes.  Pronto llenaremos estadios como ya lo ha hecho la compañía en múltiples continentes  con decenas de miles de Brand </a:t>
            </a:r>
            <a:r>
              <a:rPr lang="es-MX" baseline="0" dirty="0" err="1"/>
              <a:t>Leaders</a:t>
            </a:r>
            <a:r>
              <a:rPr lang="es-MX" baseline="0" dirty="0"/>
              <a:t> aprendiendo a adquirir clientes y crecer sus equipos. </a:t>
            </a:r>
          </a:p>
          <a:p>
            <a:endParaRPr lang="es-MX" baseline="0" dirty="0"/>
          </a:p>
          <a:p>
            <a:r>
              <a:rPr lang="es-MX" baseline="0" dirty="0"/>
              <a:t>Tu tienes la oportunidad de posicionarte hoy antes de que esto suceda en nuestro país.</a:t>
            </a:r>
          </a:p>
          <a:p>
            <a:pPr marL="228600" indent="-228600">
              <a:buAutoNum type="arabicPeriod"/>
            </a:pPr>
            <a:endParaRPr lang="es-MX" baseline="0" dirty="0"/>
          </a:p>
          <a:p>
            <a:pPr marL="0" indent="0">
              <a:buNone/>
            </a:pPr>
            <a:r>
              <a:rPr lang="es-MX" baseline="0" dirty="0"/>
              <a:t>Ayer quizás no tenias opciones.  HOY puedes rápidamente comenzar a escribir una historia INCREÍBLE para ti y tu familia.</a:t>
            </a:r>
          </a:p>
          <a:p>
            <a:pPr marL="0" indent="0">
              <a:buNone/>
            </a:pPr>
            <a:endParaRPr lang="es-MX" baseline="0" dirty="0"/>
          </a:p>
          <a:p>
            <a:pPr marL="0" indent="0">
              <a:buNone/>
            </a:pPr>
            <a:endParaRPr lang="es-MX" baseline="0" dirty="0"/>
          </a:p>
          <a:p>
            <a:pPr marL="0" indent="0">
              <a:buNone/>
            </a:pPr>
            <a:endParaRPr lang="es-MX" baseline="0" dirty="0"/>
          </a:p>
          <a:p>
            <a:pPr marL="0" indent="0">
              <a:buNone/>
            </a:pPr>
            <a:endParaRPr lang="es-MX"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D26EE5-5C01-4C38-BCD8-E0E9B75C61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0207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s-MX" noProof="0" dirty="0"/>
              <a:t>“¿Como te ves</a:t>
            </a:r>
            <a:r>
              <a:rPr lang="es-MX" baseline="0" noProof="0" dirty="0"/>
              <a:t> TU HOY?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MX" baseline="0" noProof="0" dirty="0"/>
              <a:t>¿Comenzando tu negocio hoy mismo para empezar a formar tu equipo, adquirir clientes y empezar a ganar bonos y regalías residuales todos los meses?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MX" baseline="0" noProof="0" dirty="0"/>
              <a:t>¿Probando el servicio de Flash Mobile para apoyar a quien te invito y tener la oportunidad de referir amigos para obtener tu servicio gratis y poder alimentar niños en México?”</a:t>
            </a:r>
          </a:p>
          <a:p>
            <a:pPr marL="228600" indent="-228600">
              <a:buAutoNum type="arabicPeriod"/>
            </a:pPr>
            <a:endParaRPr lang="es-MX" baseline="0" noProof="0" dirty="0"/>
          </a:p>
          <a:p>
            <a:pPr marL="0" indent="0">
              <a:buNone/>
            </a:pPr>
            <a:r>
              <a:rPr lang="es-MX" i="1" baseline="0" noProof="0" dirty="0"/>
              <a:t>A los que llenen su Forma de inscripción ofréceles su chip para portar su numero y entrégale el plan de arranque INCREÍBLE</a:t>
            </a:r>
          </a:p>
          <a:p>
            <a:pPr marL="0" indent="0">
              <a:buNone/>
            </a:pPr>
            <a:endParaRPr lang="es-MX" baseline="0" noProof="0" dirty="0"/>
          </a:p>
          <a:p>
            <a:pPr marL="0" indent="0">
              <a:buNone/>
            </a:pPr>
            <a:endParaRPr lang="es-MX" noProof="0" dirty="0"/>
          </a:p>
        </p:txBody>
      </p:sp>
    </p:spTree>
    <p:extLst>
      <p:ext uri="{BB962C8B-B14F-4D97-AF65-F5344CB8AC3E}">
        <p14:creationId xmlns:p14="http://schemas.microsoft.com/office/powerpoint/2010/main" val="370961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s-MX" noProof="0" dirty="0"/>
              <a:t>Ayudándole </a:t>
            </a:r>
            <a:r>
              <a:rPr lang="es-MX" b="0" baseline="0" noProof="0" dirty="0"/>
              <a:t>a 2 personas que quieran unirse como Brand Leader invitados por ti a portar 10 puntos cada uno alcanzas la posición de ETT y si lo haces en menos de 30 días ganas un bono de arranque rápido de hasta $5000</a:t>
            </a:r>
          </a:p>
          <a:p>
            <a:r>
              <a:rPr lang="es-MX" b="0" baseline="0" noProof="0" dirty="0"/>
              <a:t>Por ayudarle a 2 personas a alcanzar la posición de ETT y tu subir a 15 puntos personales en tus primeros 30 días alcanzas la posición de ETL y ganas otro bono de hasta $30,000</a:t>
            </a:r>
          </a:p>
          <a:p>
            <a:r>
              <a:rPr lang="es-MX" b="0" noProof="0" dirty="0"/>
              <a:t>Por alcanzar la siguiente posición de TC en menos de 90 días puedes ganar $50,000 pesos adicionales.</a:t>
            </a:r>
          </a:p>
          <a:p>
            <a:endParaRPr lang="es-MX" b="0" noProof="0" dirty="0"/>
          </a:p>
        </p:txBody>
      </p:sp>
    </p:spTree>
    <p:extLst>
      <p:ext uri="{BB962C8B-B14F-4D97-AF65-F5344CB8AC3E}">
        <p14:creationId xmlns:p14="http://schemas.microsoft.com/office/powerpoint/2010/main" val="153043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s-MX" noProof="0" dirty="0"/>
              <a:t>Ayudándole </a:t>
            </a:r>
            <a:r>
              <a:rPr lang="es-MX" b="0" baseline="0" noProof="0" dirty="0"/>
              <a:t>a 2 personas que quieran unirse como Brand Leader invitados por ti a portar 10 puntos cada uno alcanzas la posición de ETT y si lo haces en menos de 30 días ganas un bono de arranque rápido de hasta $5000</a:t>
            </a:r>
          </a:p>
          <a:p>
            <a:r>
              <a:rPr lang="es-MX" b="0" baseline="0" noProof="0" dirty="0"/>
              <a:t>Por ayudarle a 2 personas a alcanzar la posición de ETT y tu subir a 15 puntos personales en tus primeros 30 días alcanzas la posición de ETL y ganas otro bono de hasta $30,000</a:t>
            </a:r>
          </a:p>
          <a:p>
            <a:r>
              <a:rPr lang="es-MX" b="0" noProof="0" dirty="0"/>
              <a:t>Por alcanzar la siguiente posición de TC en menos de 90 días puedes ganar $50,000 pesos adicionales.</a:t>
            </a:r>
          </a:p>
          <a:p>
            <a:endParaRPr lang="es-MX" b="0" noProof="0" dirty="0"/>
          </a:p>
        </p:txBody>
      </p:sp>
    </p:spTree>
    <p:extLst>
      <p:ext uri="{BB962C8B-B14F-4D97-AF65-F5344CB8AC3E}">
        <p14:creationId xmlns:p14="http://schemas.microsoft.com/office/powerpoint/2010/main" val="521374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Marcador de imagen de diapositiva 1"/>
          <p:cNvSpPr>
            <a:spLocks noGrp="1" noRot="1" noChangeAspect="1" noTextEdit="1"/>
          </p:cNvSpPr>
          <p:nvPr>
            <p:ph type="sldImg"/>
          </p:nvPr>
        </p:nvSpPr>
        <p:spPr bwMode="auto">
          <a:xfrm>
            <a:off x="690563" y="1143000"/>
            <a:ext cx="547687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buFontTx/>
              <a:buNone/>
            </a:pPr>
            <a:r>
              <a:rPr lang="es-ES_tradnl" altLang="es-MX" noProof="0" dirty="0"/>
              <a:t>Con al perspectiva correcta este negocio puede ser muy divertido.  Solo se trata de aprender a filtrar manzanas</a:t>
            </a:r>
          </a:p>
          <a:p>
            <a:pPr marL="171450" indent="-171450" eaLnBrk="1" hangingPunct="1">
              <a:spcBef>
                <a:spcPct val="0"/>
              </a:spcBef>
              <a:buFontTx/>
              <a:buChar char="•"/>
            </a:pPr>
            <a:r>
              <a:rPr lang="es-ES_tradnl" altLang="es-MX" noProof="0" dirty="0"/>
              <a:t>“Las manzanas rojas son personas interesadas y listas para cambiar sus vidas.  Enséñales a portar su chip y que comiencen a  formar su equipo de inmediato</a:t>
            </a:r>
          </a:p>
          <a:p>
            <a:pPr marL="171450" indent="-171450" eaLnBrk="1" hangingPunct="1">
              <a:spcBef>
                <a:spcPct val="0"/>
              </a:spcBef>
              <a:buFontTx/>
              <a:buChar char="•"/>
            </a:pPr>
            <a:r>
              <a:rPr lang="es-ES_tradnl" altLang="es-MX" noProof="0" dirty="0"/>
              <a:t>Las manzanas verdes tienen preguntas.   Guíalos al siguiente evento o ponlos al teléfono con un experto.</a:t>
            </a:r>
          </a:p>
          <a:p>
            <a:pPr marL="171450" indent="-171450" eaLnBrk="1" hangingPunct="1">
              <a:spcBef>
                <a:spcPct val="0"/>
              </a:spcBef>
              <a:buFontTx/>
              <a:buChar char="•"/>
            </a:pPr>
            <a:r>
              <a:rPr lang="es-ES_tradnl" altLang="es-MX" noProof="0" dirty="0"/>
              <a:t>Las manzanas podridas son peligrosas  porque no quieren ayudarte y solo te critican o critican el proyecto pero no tienen un mejor plan.    PREGÚNTATE:  La manzana podrida que te esta dando su opinión ¿Esta ganando en la vida?</a:t>
            </a:r>
          </a:p>
          <a:p>
            <a:pPr marL="171450" indent="-171450" eaLnBrk="1" hangingPunct="1">
              <a:spcBef>
                <a:spcPct val="0"/>
              </a:spcBef>
              <a:buFontTx/>
              <a:buChar char="•"/>
            </a:pPr>
            <a:endParaRPr lang="es-ES_tradnl" altLang="es-MX" noProof="0" dirty="0"/>
          </a:p>
          <a:p>
            <a:pPr marL="171450" indent="-171450" eaLnBrk="1" hangingPunct="1">
              <a:spcBef>
                <a:spcPct val="0"/>
              </a:spcBef>
              <a:buFontTx/>
              <a:buChar char="•"/>
            </a:pPr>
            <a:r>
              <a:rPr lang="es-ES_tradnl" altLang="es-MX" noProof="0" dirty="0"/>
              <a:t>NO GASTES TIEMPO con manzanas podridas.  Regresa en 90 días para mostrarle tus resultados y ver si están mas abiertos a escuchar lo que es posible.”</a:t>
            </a:r>
          </a:p>
        </p:txBody>
      </p:sp>
      <p:sp>
        <p:nvSpPr>
          <p:cNvPr id="410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A4E2A6-5FF4-4C2A-A391-49896F4EC1A1}" type="slidenum">
              <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40629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xfrm>
            <a:off x="385763" y="685800"/>
            <a:ext cx="6086475" cy="3429000"/>
          </a:xfrm>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rPr lang="es-MX" baseline="0" noProof="0" dirty="0"/>
              <a:t>“De aquí en adelante pregúntale con entusiasmo, postura y confianza a todos con quien hables al </a:t>
            </a:r>
            <a:r>
              <a:rPr lang="es-MX" baseline="0" noProof="0" dirty="0" err="1"/>
              <a:t>dia</a:t>
            </a:r>
            <a:r>
              <a:rPr lang="es-MX" baseline="0" noProof="0" dirty="0"/>
              <a:t>, empezando por todos tus contactos personales  que ¿A quien conocen que podría interesarle ganar dinero de servicios celulares y obtener su servicio gratis? </a:t>
            </a:r>
          </a:p>
          <a:p>
            <a:endParaRPr lang="es-MX" baseline="0" noProof="0" dirty="0"/>
          </a:p>
          <a:p>
            <a:r>
              <a:rPr lang="es-MX" i="1" baseline="0" noProof="0" dirty="0"/>
              <a:t>Si le haces esta pregunta a 100 personas, 80 serán manzanas rojas o verdes que te preguntaran </a:t>
            </a:r>
            <a:r>
              <a:rPr lang="es-MX" baseline="0" noProof="0" dirty="0"/>
              <a:t>¿</a:t>
            </a:r>
            <a:r>
              <a:rPr lang="es-MX" i="1" baseline="0" noProof="0" dirty="0"/>
              <a:t>De que se trata?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t>PRACTIQUEN EN VOZ ALTA ESTA PREGUNTA</a:t>
            </a:r>
          </a:p>
          <a:p>
            <a:endParaRPr lang="es-MX" noProof="0" dirty="0"/>
          </a:p>
        </p:txBody>
      </p:sp>
    </p:spTree>
    <p:extLst>
      <p:ext uri="{BB962C8B-B14F-4D97-AF65-F5344CB8AC3E}">
        <p14:creationId xmlns:p14="http://schemas.microsoft.com/office/powerpoint/2010/main" val="424348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rPr lang="es-MX" noProof="0" dirty="0"/>
              <a:t>MEMORIZATE ESTE GUION</a:t>
            </a:r>
          </a:p>
        </p:txBody>
      </p:sp>
    </p:spTree>
    <p:extLst>
      <p:ext uri="{BB962C8B-B14F-4D97-AF65-F5344CB8AC3E}">
        <p14:creationId xmlns:p14="http://schemas.microsoft.com/office/powerpoint/2010/main" val="1523370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rPr lang="es-MX" noProof="0" dirty="0"/>
              <a:t>Envía</a:t>
            </a:r>
            <a:r>
              <a:rPr lang="es-MX" baseline="0" noProof="0" dirty="0"/>
              <a:t> la grabación y video INCREÍBLES por medio de </a:t>
            </a:r>
            <a:r>
              <a:rPr lang="es-MX" baseline="0" noProof="0" dirty="0" err="1"/>
              <a:t>whatsapp</a:t>
            </a:r>
            <a:r>
              <a:rPr lang="es-MX" baseline="0" noProof="0" dirty="0"/>
              <a:t> Y DIRIGE A LA SIGUIENTE PRESENTACION DE UN EXPERTO</a:t>
            </a:r>
            <a:endParaRPr lang="es-MX" noProof="0" dirty="0"/>
          </a:p>
        </p:txBody>
      </p:sp>
    </p:spTree>
    <p:extLst>
      <p:ext uri="{BB962C8B-B14F-4D97-AF65-F5344CB8AC3E}">
        <p14:creationId xmlns:p14="http://schemas.microsoft.com/office/powerpoint/2010/main" val="3573129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ES" sz="1400" dirty="0"/>
              <a:t>La información presentada fue un resumen de la increíble Oportunidad Flash Mobile. </a:t>
            </a:r>
            <a:endParaRPr lang="es-ES" b="0" dirty="0">
              <a:effectLst/>
            </a:endParaRPr>
          </a:p>
          <a:p>
            <a:pPr rtl="0"/>
            <a:r>
              <a:rPr lang="es-ES" sz="1400" dirty="0"/>
              <a:t>Fue diseñada para darte información suficiente para que tu decidas si es el tiempo y momento indicado para cambiar tu vida.</a:t>
            </a:r>
            <a:endParaRPr lang="es-ES" b="0" dirty="0">
              <a:effectLst/>
            </a:endParaRPr>
          </a:p>
          <a:p>
            <a:pPr rtl="0"/>
            <a:r>
              <a:rPr lang="es-ES" sz="1400" dirty="0"/>
              <a:t>Por favor reúnete con la persona que te compartió esta información y dile si:</a:t>
            </a:r>
            <a:endParaRPr lang="es-ES" b="0" dirty="0">
              <a:effectLst/>
            </a:endParaRPr>
          </a:p>
          <a:p>
            <a:pPr rtl="0" fontAlgn="base"/>
            <a:br>
              <a:rPr lang="es-ES" b="0" dirty="0">
                <a:effectLst/>
              </a:rPr>
            </a:br>
            <a:r>
              <a:rPr lang="es-ES" sz="1400" dirty="0"/>
              <a:t>Te gustaría probar nuestro servicio de telefonía</a:t>
            </a:r>
          </a:p>
          <a:p>
            <a:pPr rtl="0" fontAlgn="base"/>
            <a:r>
              <a:rPr lang="es-ES" sz="1400" dirty="0"/>
              <a:t>Necesitas saber más de la oportunidad Flash Mobile, o</a:t>
            </a:r>
          </a:p>
          <a:p>
            <a:pPr rtl="0" fontAlgn="base"/>
            <a:r>
              <a:rPr lang="es-ES" sz="1400" dirty="0"/>
              <a:t>Estás listo para iniciar ahora. ¡Atrévete a decir que sí al éxito!</a:t>
            </a:r>
          </a:p>
          <a:p>
            <a:pPr rtl="0"/>
            <a:br>
              <a:rPr lang="es-ES" b="0" dirty="0">
                <a:effectLst/>
              </a:rPr>
            </a:br>
            <a:r>
              <a:rPr lang="es-ES" sz="1400" dirty="0"/>
              <a:t>Muchas gracias por tu tiempo.</a:t>
            </a:r>
            <a:endParaRPr lang="es-ES" b="0" dirty="0">
              <a:effectLst/>
            </a:endParaRPr>
          </a:p>
          <a:p>
            <a:endParaRPr lang="en-US" dirty="0"/>
          </a:p>
        </p:txBody>
      </p:sp>
      <p:sp>
        <p:nvSpPr>
          <p:cNvPr id="4" name="Slide Number Placeholder 3"/>
          <p:cNvSpPr>
            <a:spLocks noGrp="1"/>
          </p:cNvSpPr>
          <p:nvPr>
            <p:ph type="sldNum" sz="quarter" idx="10"/>
          </p:nvPr>
        </p:nvSpPr>
        <p:spPr/>
        <p:txBody>
          <a:bodyPr/>
          <a:lstStyle/>
          <a:p>
            <a:fld id="{1228D583-8B4E-48E6-AC4B-7B8B8BFB5518}" type="slidenum">
              <a:rPr lang="en-US" smtClean="0"/>
              <a:t>24</a:t>
            </a:fld>
            <a:endParaRPr lang="en-US"/>
          </a:p>
        </p:txBody>
      </p:sp>
    </p:spTree>
    <p:extLst>
      <p:ext uri="{BB962C8B-B14F-4D97-AF65-F5344CB8AC3E}">
        <p14:creationId xmlns:p14="http://schemas.microsoft.com/office/powerpoint/2010/main" val="2606255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Flash Mobile, la primera Red Social Móvil lanzada en octubre de 2016, es la Primer compañía de Venta  Directa en comercializar telefonía móvil en México. Pero lo que hace que la oportunidad de Flash Mobile sea tan atractiva, es que está respaldada por ACN.</a:t>
            </a:r>
            <a:endParaRPr lang="en-US" dirty="0"/>
          </a:p>
        </p:txBody>
      </p:sp>
      <p:sp>
        <p:nvSpPr>
          <p:cNvPr id="4" name="Slide Number Placeholder 3"/>
          <p:cNvSpPr>
            <a:spLocks noGrp="1"/>
          </p:cNvSpPr>
          <p:nvPr>
            <p:ph type="sldNum" sz="quarter" idx="10"/>
          </p:nvPr>
        </p:nvSpPr>
        <p:spPr/>
        <p:txBody>
          <a:bodyPr/>
          <a:lstStyle/>
          <a:p>
            <a:fld id="{1228D583-8B4E-48E6-AC4B-7B8B8BFB5518}" type="slidenum">
              <a:rPr lang="en-US" smtClean="0"/>
              <a:t>2</a:t>
            </a:fld>
            <a:endParaRPr lang="en-US"/>
          </a:p>
        </p:txBody>
      </p:sp>
    </p:spTree>
    <p:extLst>
      <p:ext uri="{BB962C8B-B14F-4D97-AF65-F5344CB8AC3E}">
        <p14:creationId xmlns:p14="http://schemas.microsoft.com/office/powerpoint/2010/main" val="310157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1228D583-8B4E-48E6-AC4B-7B8B8BFB5518}" type="slidenum">
              <a:rPr lang="en-US" smtClean="0"/>
              <a:t>4</a:t>
            </a:fld>
            <a:endParaRPr lang="en-US"/>
          </a:p>
        </p:txBody>
      </p:sp>
    </p:spTree>
    <p:extLst>
      <p:ext uri="{BB962C8B-B14F-4D97-AF65-F5344CB8AC3E}">
        <p14:creationId xmlns:p14="http://schemas.microsoft.com/office/powerpoint/2010/main" val="3887227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ES" sz="1200" b="0" i="0" u="none" strike="noStrike" kern="1200" dirty="0">
                <a:solidFill>
                  <a:schemeClr val="tx1"/>
                </a:solidFill>
                <a:effectLst/>
                <a:latin typeface="+mn-lt"/>
                <a:ea typeface="+mn-ea"/>
                <a:cs typeface="+mn-cs"/>
              </a:rPr>
              <a:t>Y ¿Cómo es todo esto posible? Bueno, la mayoría de los proveedores de telefonía móvil gastan millones de dólares en medios de comunicación, marketing y publicidad tradicional para atraer a nuevos clientes y para tratar de mantener a los que ya tienen. </a:t>
            </a:r>
            <a:endParaRPr lang="es-ES" b="0" dirty="0">
              <a:effectLst/>
            </a:endParaRPr>
          </a:p>
          <a:p>
            <a:pPr rtl="0"/>
            <a:br>
              <a:rPr lang="es-ES" b="0" dirty="0">
                <a:effectLst/>
              </a:rPr>
            </a:br>
            <a:r>
              <a:rPr lang="es-ES" sz="1200" b="0" i="0" u="none" strike="noStrike" kern="1200" dirty="0">
                <a:solidFill>
                  <a:schemeClr val="tx1"/>
                </a:solidFill>
                <a:effectLst/>
                <a:latin typeface="+mn-lt"/>
                <a:ea typeface="+mn-ea"/>
                <a:cs typeface="+mn-cs"/>
              </a:rPr>
              <a:t>En cambio, Flash Mobile trabaja con personas como tú para ir directamente al cliente, como resultado el cliente recibe un mejor y superior valor por su servicio y tu tienes una oportunidad de negocio con ingresos reales: esto se llama marketing de relaciones.</a:t>
            </a:r>
            <a:endParaRPr lang="es-ES" b="0" dirty="0">
              <a:effectLst/>
            </a:endParaRPr>
          </a:p>
          <a:p>
            <a:br>
              <a:rPr lang="es-E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8D583-8B4E-48E6-AC4B-7B8B8BFB55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512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5DA441-6038-E84C-9BAA-BE6003E6E1F0}"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419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ES" sz="1200" b="0" i="0" u="none" strike="noStrike" kern="1200" dirty="0">
                <a:solidFill>
                  <a:schemeClr val="tx1"/>
                </a:solidFill>
                <a:effectLst/>
                <a:latin typeface="+mn-lt"/>
                <a:ea typeface="+mn-ea"/>
                <a:cs typeface="+mn-cs"/>
              </a:rPr>
              <a:t>Con Flash Mobile, el PODER de nuestro modelo de negocio es el ¡CÓMO SE PAGA! Cada vez que adquieras un cliente, ganas un porcentaje del pago de su servicio móvil, mes tras mes, año tras año, siempre que siga siendo un cliente de Flash Mobile. Eso se llama ingreso residual.</a:t>
            </a:r>
            <a:endParaRPr lang="es-ES" b="0" dirty="0">
              <a:effectLst/>
            </a:endParaRPr>
          </a:p>
          <a:p>
            <a:pPr rtl="0"/>
            <a:br>
              <a:rPr lang="es-ES" sz="1200" b="0" i="0" u="none" strike="noStrike" kern="1200" dirty="0">
                <a:solidFill>
                  <a:schemeClr val="tx1"/>
                </a:solidFill>
                <a:effectLst/>
                <a:latin typeface="+mn-lt"/>
                <a:ea typeface="+mn-ea"/>
                <a:cs typeface="+mn-cs"/>
              </a:rPr>
            </a:br>
            <a:r>
              <a:rPr lang="es-ES" sz="1200" b="0" i="0" u="none" strike="noStrike" kern="1200" dirty="0">
                <a:solidFill>
                  <a:schemeClr val="tx1"/>
                </a:solidFill>
                <a:effectLst/>
                <a:latin typeface="+mn-lt"/>
                <a:ea typeface="+mn-ea"/>
                <a:cs typeface="+mn-cs"/>
              </a:rPr>
              <a:t>Cada vez que traigas clientes Flash Mobile, ganas hasta un 10 por ciento de su factura mensual. Además con nuestro programa “Ve por 5” tus clientes te pueden ayudar a conseguir más clientes indirectamente al querer tener ellos su servicio gratis. Por si fuera poco, no hay límite para el número de clientes que puedas tener, es decir no hay límite de lo que puedes llegar a  ganar.</a:t>
            </a:r>
            <a:br>
              <a:rPr lang="es-ES" sz="1200" b="0" i="0" u="none" strike="noStrike" kern="1200" dirty="0">
                <a:solidFill>
                  <a:schemeClr val="tx1"/>
                </a:solidFill>
                <a:effectLst/>
                <a:latin typeface="+mn-lt"/>
                <a:ea typeface="+mn-ea"/>
                <a:cs typeface="+mn-cs"/>
              </a:rPr>
            </a:br>
            <a:br>
              <a:rPr lang="es-ES" sz="1200" b="0" i="0" u="none" strike="noStrike" kern="1200" dirty="0">
                <a:solidFill>
                  <a:schemeClr val="tx1"/>
                </a:solidFill>
                <a:effectLst/>
                <a:latin typeface="+mn-lt"/>
                <a:ea typeface="+mn-ea"/>
                <a:cs typeface="+mn-cs"/>
              </a:rPr>
            </a:br>
            <a:r>
              <a:rPr lang="es-ES" sz="1200" b="0" i="0" u="none" strike="noStrike" kern="1200" dirty="0">
                <a:solidFill>
                  <a:schemeClr val="tx1"/>
                </a:solidFill>
                <a:effectLst/>
                <a:latin typeface="+mn-lt"/>
                <a:ea typeface="+mn-ea"/>
                <a:cs typeface="+mn-cs"/>
              </a:rPr>
              <a:t>Además de los ingresos residuales, para ayudarte a adquirir más clientes y crecer tu negocio, Flash Mobile también ofrece "bonos de clientes personales". Puedes ganar estos bonos cada mes al tú adquirir nuevos clientes. No hay límite para cuántos clientes puedas adquirir y no hay límite en la cantidad de "bonos de clientes personales" que puedes ganar cada mes.</a:t>
            </a:r>
            <a:br>
              <a:rPr lang="es-ES" sz="1200" b="0" i="0" u="none" strike="noStrike" kern="1200" dirty="0">
                <a:solidFill>
                  <a:schemeClr val="tx1"/>
                </a:solidFill>
                <a:effectLst/>
                <a:latin typeface="+mn-lt"/>
                <a:ea typeface="+mn-ea"/>
                <a:cs typeface="+mn-cs"/>
              </a:rPr>
            </a:br>
            <a:br>
              <a:rPr lang="es-ES" sz="1200" b="0" i="0" u="none" strike="noStrike" kern="1200" dirty="0">
                <a:solidFill>
                  <a:schemeClr val="tx1"/>
                </a:solidFill>
                <a:effectLst/>
                <a:latin typeface="+mn-lt"/>
                <a:ea typeface="+mn-ea"/>
                <a:cs typeface="+mn-cs"/>
              </a:rPr>
            </a:br>
            <a:r>
              <a:rPr lang="es-ES" sz="1200" b="0" i="0" u="none" strike="noStrike" kern="1200" dirty="0">
                <a:solidFill>
                  <a:schemeClr val="tx1"/>
                </a:solidFill>
                <a:effectLst/>
                <a:latin typeface="+mn-lt"/>
                <a:ea typeface="+mn-ea"/>
                <a:cs typeface="+mn-cs"/>
              </a:rPr>
              <a:t>Los beneficios son claros, ayudas a otros para que ahorren dinero en su servicio de telefonía móvil, mientras tu servicio móvil es GRATIS; sabiendo que mientras más clientes adquieres, mayor porcentaje puedes ganar; esto al crecer tus bonos mensuales y tu ingreso residual. En una sola frase: Todos ganan.</a:t>
            </a:r>
            <a:endParaRPr lang="es-ES" b="0" dirty="0">
              <a:effectLst/>
            </a:endParaRPr>
          </a:p>
          <a:p>
            <a:br>
              <a:rPr lang="es-E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8D583-8B4E-48E6-AC4B-7B8B8BFB55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3752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Todos recorremos el mismo camino y tenemos la misma oportunidad.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Puedes ganar bonos y reconocimientos INCREIBLES por crecer tu negocio y adquirir clientes rápidamente. , como viajes a los lugares mas atractivos del mundo para ti y un acompañante todo incluido, </a:t>
            </a:r>
          </a:p>
          <a:p>
            <a:endParaRPr lang="es-MX" baseline="0" noProof="0" dirty="0"/>
          </a:p>
          <a:p>
            <a:r>
              <a:rPr lang="es-MX" b="1" baseline="0" noProof="0" dirty="0"/>
              <a:t>Si trabajas duro en tu trabajo o negocio tradicional, ¿te van a recompensar con bonos extras y viajes todo incluido para ti y un acompañante?</a:t>
            </a:r>
          </a:p>
          <a:p>
            <a:endParaRPr lang="es-MX" b="0" noProof="0" dirty="0"/>
          </a:p>
        </p:txBody>
      </p:sp>
    </p:spTree>
    <p:extLst>
      <p:ext uri="{BB962C8B-B14F-4D97-AF65-F5344CB8AC3E}">
        <p14:creationId xmlns:p14="http://schemas.microsoft.com/office/powerpoint/2010/main" val="536590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3" y="685800"/>
            <a:ext cx="6086475" cy="3429000"/>
          </a:xfrm>
        </p:spPr>
      </p:sp>
      <p:sp>
        <p:nvSpPr>
          <p:cNvPr id="3" name="Notes Placeholder 2"/>
          <p:cNvSpPr>
            <a:spLocks noGrp="1"/>
          </p:cNvSpPr>
          <p:nvPr>
            <p:ph type="body" idx="1"/>
          </p:nvPr>
        </p:nvSpPr>
        <p:spPr/>
        <p:txBody>
          <a:bodyPr/>
          <a:lstStyle/>
          <a:p>
            <a:r>
              <a:rPr lang="es-MX" dirty="0"/>
              <a:t>Solo lee los testimonios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D26EE5-5C01-4C38-BCD8-E0E9B75C61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2304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ES" sz="1200" b="0" i="0" u="sng" kern="1200" dirty="0">
                <a:solidFill>
                  <a:schemeClr val="tx1"/>
                </a:solidFill>
                <a:effectLst/>
                <a:latin typeface="+mn-lt"/>
                <a:ea typeface="+mn-ea"/>
                <a:cs typeface="+mn-cs"/>
              </a:rPr>
              <a:t>Con una oportunidad que ofrece tanto y parece tan sencillo, es importante comprender que a pesar de lo impresionante de esta oportunidad, tienes que hacer las cosas de forma correcta para así obtener los mejores resultados, y es por eso que Flash Mobile cree fuertemente en proveer el mejor entrenamiento y apoyo posible.</a:t>
            </a:r>
            <a:endParaRPr lang="es-ES" b="0" dirty="0">
              <a:effectLst/>
            </a:endParaRPr>
          </a:p>
          <a:p>
            <a:pPr rtl="0"/>
            <a:br>
              <a:rPr lang="es-ES" b="0" dirty="0">
                <a:effectLst/>
              </a:rPr>
            </a:br>
            <a:r>
              <a:rPr lang="es-ES" sz="1200" b="0" i="0" u="none" strike="noStrike" kern="1200" dirty="0">
                <a:solidFill>
                  <a:schemeClr val="tx1"/>
                </a:solidFill>
                <a:effectLst/>
                <a:latin typeface="+mn-lt"/>
                <a:ea typeface="+mn-ea"/>
                <a:cs typeface="+mn-cs"/>
              </a:rPr>
              <a:t>Nosotros te ofrecemos constantes entrenamientos en línea sobre cómo y qué debes hacer para construir tu negocio de la “A </a:t>
            </a:r>
            <a:r>
              <a:rPr lang="es-ES" sz="1200" b="0" i="0" u="none" strike="noStrike" kern="1200" dirty="0" err="1">
                <a:solidFill>
                  <a:schemeClr val="tx1"/>
                </a:solidFill>
                <a:effectLst/>
                <a:latin typeface="+mn-lt"/>
                <a:ea typeface="+mn-ea"/>
                <a:cs typeface="+mn-cs"/>
              </a:rPr>
              <a:t>a</a:t>
            </a:r>
            <a:r>
              <a:rPr lang="es-ES" sz="1200" b="0" i="0" u="none" strike="noStrike" kern="1200" dirty="0">
                <a:solidFill>
                  <a:schemeClr val="tx1"/>
                </a:solidFill>
                <a:effectLst/>
                <a:latin typeface="+mn-lt"/>
                <a:ea typeface="+mn-ea"/>
                <a:cs typeface="+mn-cs"/>
              </a:rPr>
              <a:t> la Z”. Adicionalmente te brindamos eventos de entrenamiento locales, regionales e incluso internacionales para que tú estés totalmente preparado. </a:t>
            </a:r>
            <a:endParaRPr lang="es-ES" b="0" dirty="0">
              <a:effectLst/>
            </a:endParaRPr>
          </a:p>
          <a:p>
            <a:pPr rtl="0"/>
            <a:br>
              <a:rPr lang="es-ES" b="0" dirty="0">
                <a:effectLst/>
              </a:rPr>
            </a:br>
            <a:r>
              <a:rPr lang="es-ES" sz="1200" b="0" i="0" u="none" strike="noStrike" kern="1200" dirty="0">
                <a:solidFill>
                  <a:schemeClr val="tx1"/>
                </a:solidFill>
                <a:effectLst/>
                <a:latin typeface="+mn-lt"/>
                <a:ea typeface="+mn-ea"/>
                <a:cs typeface="+mn-cs"/>
              </a:rPr>
              <a:t>Con Flash Mobile, tú eres dueño de tu propio negocio, pero nunca estarás sólo. </a:t>
            </a:r>
            <a:endParaRPr lang="es-ES" b="0" dirty="0">
              <a:effectLst/>
            </a:endParaRPr>
          </a:p>
          <a:p>
            <a:pPr rtl="0"/>
            <a:r>
              <a:rPr lang="es-ES" sz="1200" b="0" i="0" u="none" strike="noStrike" kern="1200" dirty="0">
                <a:solidFill>
                  <a:schemeClr val="tx1"/>
                </a:solidFill>
                <a:effectLst/>
                <a:latin typeface="+mn-lt"/>
                <a:ea typeface="+mn-ea"/>
                <a:cs typeface="+mn-cs"/>
              </a:rPr>
              <a:t>Si tu logras el éxito, nosotros seremos un éxito.</a:t>
            </a:r>
            <a:endParaRPr lang="es-ES" b="0" dirty="0">
              <a:effectLst/>
            </a:endParaRPr>
          </a:p>
          <a:p>
            <a:br>
              <a:rPr lang="es-E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8D583-8B4E-48E6-AC4B-7B8B8BFB55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00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5352" y="2131885"/>
            <a:ext cx="10373995" cy="1444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30705" y="3851148"/>
            <a:ext cx="8543290" cy="171926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9073" y="1830696"/>
            <a:ext cx="5186998" cy="4363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8629" y="1830696"/>
            <a:ext cx="5186998" cy="4363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59DC68-B3B3-4959-B0E3-A60FDA821417}" type="datetime1">
              <a:rPr lang="en-US" smtClean="0">
                <a:solidFill>
                  <a:prstClr val="black">
                    <a:tint val="75000"/>
                  </a:prstClr>
                </a:solidFill>
              </a:rPr>
              <a:pPr/>
              <a:t>8/8/2019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8766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7_Title and Vertical Text">
    <p:spTree>
      <p:nvGrpSpPr>
        <p:cNvPr id="1" name=""/>
        <p:cNvGrpSpPr/>
        <p:nvPr/>
      </p:nvGrpSpPr>
      <p:grpSpPr>
        <a:xfrm>
          <a:off x="0" y="0"/>
          <a:ext cx="0" cy="0"/>
          <a:chOff x="0" y="0"/>
          <a:chExt cx="0" cy="0"/>
        </a:xfrm>
      </p:grpSpPr>
      <p:sp>
        <p:nvSpPr>
          <p:cNvPr id="785" name="Shape 785"/>
          <p:cNvSpPr>
            <a:spLocks noGrp="1"/>
          </p:cNvSpPr>
          <p:nvPr>
            <p:ph type="title"/>
          </p:nvPr>
        </p:nvSpPr>
        <p:spPr>
          <a:prstGeom prst="rect">
            <a:avLst/>
          </a:prstGeom>
        </p:spPr>
        <p:txBody>
          <a:bodyPr/>
          <a:lstStyle/>
          <a:p>
            <a:r>
              <a:t>Texto del título</a:t>
            </a:r>
          </a:p>
        </p:txBody>
      </p:sp>
      <p:sp>
        <p:nvSpPr>
          <p:cNvPr id="786" name="Shape 786"/>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87" name="Shape 78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854363"/>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7_Vertical Title and Text">
    <p:spTree>
      <p:nvGrpSpPr>
        <p:cNvPr id="1" name=""/>
        <p:cNvGrpSpPr/>
        <p:nvPr/>
      </p:nvGrpSpPr>
      <p:grpSpPr>
        <a:xfrm>
          <a:off x="0" y="0"/>
          <a:ext cx="0" cy="0"/>
          <a:chOff x="0" y="0"/>
          <a:chExt cx="0" cy="0"/>
        </a:xfrm>
      </p:grpSpPr>
      <p:sp>
        <p:nvSpPr>
          <p:cNvPr id="794" name="Shape 794"/>
          <p:cNvSpPr>
            <a:spLocks noGrp="1"/>
          </p:cNvSpPr>
          <p:nvPr>
            <p:ph type="title"/>
          </p:nvPr>
        </p:nvSpPr>
        <p:spPr>
          <a:xfrm>
            <a:off x="8733990" y="366139"/>
            <a:ext cx="2631638" cy="5827982"/>
          </a:xfrm>
          <a:prstGeom prst="rect">
            <a:avLst/>
          </a:prstGeom>
        </p:spPr>
        <p:txBody>
          <a:bodyPr/>
          <a:lstStyle/>
          <a:p>
            <a:r>
              <a:t>Texto del título</a:t>
            </a:r>
          </a:p>
        </p:txBody>
      </p:sp>
      <p:sp>
        <p:nvSpPr>
          <p:cNvPr id="795" name="Shape 795"/>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96" name="Shape 79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786162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803" name="Shape 803"/>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804" name="Shape 804"/>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805" name="Shape 80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210596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812" name="Shape 812"/>
          <p:cNvSpPr>
            <a:spLocks noGrp="1"/>
          </p:cNvSpPr>
          <p:nvPr>
            <p:ph type="title"/>
          </p:nvPr>
        </p:nvSpPr>
        <p:spPr>
          <a:prstGeom prst="rect">
            <a:avLst/>
          </a:prstGeom>
        </p:spPr>
        <p:txBody>
          <a:bodyPr/>
          <a:lstStyle/>
          <a:p>
            <a:r>
              <a:t>Texto del título</a:t>
            </a:r>
          </a:p>
        </p:txBody>
      </p:sp>
      <p:sp>
        <p:nvSpPr>
          <p:cNvPr id="813" name="Shape 813"/>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814" name="Shape 81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8099293"/>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821" name="Shape 821"/>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822" name="Shape 822"/>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823" name="Shape 82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7293679"/>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830" name="Shape 830"/>
          <p:cNvSpPr>
            <a:spLocks noGrp="1"/>
          </p:cNvSpPr>
          <p:nvPr>
            <p:ph type="title"/>
          </p:nvPr>
        </p:nvSpPr>
        <p:spPr>
          <a:prstGeom prst="rect">
            <a:avLst/>
          </a:prstGeom>
        </p:spPr>
        <p:txBody>
          <a:bodyPr/>
          <a:lstStyle/>
          <a:p>
            <a:r>
              <a:t>Texto del título</a:t>
            </a:r>
          </a:p>
        </p:txBody>
      </p:sp>
      <p:sp>
        <p:nvSpPr>
          <p:cNvPr id="831" name="Shape 831"/>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832" name="Shape 83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119166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839" name="Shape 839"/>
          <p:cNvSpPr>
            <a:spLocks noGrp="1"/>
          </p:cNvSpPr>
          <p:nvPr>
            <p:ph type="title"/>
          </p:nvPr>
        </p:nvSpPr>
        <p:spPr>
          <a:xfrm>
            <a:off x="840664" y="366142"/>
            <a:ext cx="10526555" cy="1329245"/>
          </a:xfrm>
          <a:prstGeom prst="rect">
            <a:avLst/>
          </a:prstGeom>
        </p:spPr>
        <p:txBody>
          <a:bodyPr/>
          <a:lstStyle/>
          <a:p>
            <a:r>
              <a:t>Texto del título</a:t>
            </a:r>
          </a:p>
        </p:txBody>
      </p:sp>
      <p:sp>
        <p:nvSpPr>
          <p:cNvPr id="840" name="Shape 840"/>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841" name="Shape 841"/>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842" name="Shape 84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897749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849" name="Shape 849"/>
          <p:cNvSpPr>
            <a:spLocks noGrp="1"/>
          </p:cNvSpPr>
          <p:nvPr>
            <p:ph type="title"/>
          </p:nvPr>
        </p:nvSpPr>
        <p:spPr>
          <a:prstGeom prst="rect">
            <a:avLst/>
          </a:prstGeom>
        </p:spPr>
        <p:txBody>
          <a:bodyPr/>
          <a:lstStyle/>
          <a:p>
            <a:r>
              <a:t>Texto del título</a:t>
            </a:r>
          </a:p>
        </p:txBody>
      </p:sp>
      <p:sp>
        <p:nvSpPr>
          <p:cNvPr id="850" name="Shape 8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933667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57" name="Shape 85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0995555"/>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864" name="Shape 864"/>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865" name="Shape 865"/>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866" name="Shape 866"/>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867" name="Shape 86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173847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663" y="366140"/>
            <a:ext cx="10526554" cy="1329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663" y="1685833"/>
            <a:ext cx="5163160" cy="826201"/>
          </a:xfrm>
        </p:spPr>
        <p:txBody>
          <a:bodyPr anchor="b"/>
          <a:lstStyle>
            <a:lvl1pPr marL="0" indent="0">
              <a:buNone/>
              <a:defRPr sz="2402" b="1"/>
            </a:lvl1pPr>
            <a:lvl2pPr marL="457657" indent="0">
              <a:buNone/>
              <a:defRPr sz="2002" b="1"/>
            </a:lvl2pPr>
            <a:lvl3pPr marL="915314" indent="0">
              <a:buNone/>
              <a:defRPr sz="1802" b="1"/>
            </a:lvl3pPr>
            <a:lvl4pPr marL="1372972" indent="0">
              <a:buNone/>
              <a:defRPr sz="1602" b="1"/>
            </a:lvl4pPr>
            <a:lvl5pPr marL="1830629" indent="0">
              <a:buNone/>
              <a:defRPr sz="1602" b="1"/>
            </a:lvl5pPr>
            <a:lvl6pPr marL="2288286" indent="0">
              <a:buNone/>
              <a:defRPr sz="1602" b="1"/>
            </a:lvl6pPr>
            <a:lvl7pPr marL="2745943" indent="0">
              <a:buNone/>
              <a:defRPr sz="1602" b="1"/>
            </a:lvl7pPr>
            <a:lvl8pPr marL="3203600" indent="0">
              <a:buNone/>
              <a:defRPr sz="1602" b="1"/>
            </a:lvl8pPr>
            <a:lvl9pPr marL="3661258" indent="0">
              <a:buNone/>
              <a:defRPr sz="1602" b="1"/>
            </a:lvl9pPr>
          </a:lstStyle>
          <a:p>
            <a:pPr lvl="0"/>
            <a:r>
              <a:rPr lang="en-US"/>
              <a:t>Edit Master text styles</a:t>
            </a:r>
          </a:p>
        </p:txBody>
      </p:sp>
      <p:sp>
        <p:nvSpPr>
          <p:cNvPr id="4" name="Content Placeholder 3"/>
          <p:cNvSpPr>
            <a:spLocks noGrp="1"/>
          </p:cNvSpPr>
          <p:nvPr>
            <p:ph sz="half" idx="2"/>
          </p:nvPr>
        </p:nvSpPr>
        <p:spPr>
          <a:xfrm>
            <a:off x="840663" y="2512034"/>
            <a:ext cx="5163160" cy="36948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8629" y="1685833"/>
            <a:ext cx="5188587" cy="826201"/>
          </a:xfrm>
        </p:spPr>
        <p:txBody>
          <a:bodyPr anchor="b"/>
          <a:lstStyle>
            <a:lvl1pPr marL="0" indent="0">
              <a:buNone/>
              <a:defRPr sz="2402" b="1"/>
            </a:lvl1pPr>
            <a:lvl2pPr marL="457657" indent="0">
              <a:buNone/>
              <a:defRPr sz="2002" b="1"/>
            </a:lvl2pPr>
            <a:lvl3pPr marL="915314" indent="0">
              <a:buNone/>
              <a:defRPr sz="1802" b="1"/>
            </a:lvl3pPr>
            <a:lvl4pPr marL="1372972" indent="0">
              <a:buNone/>
              <a:defRPr sz="1602" b="1"/>
            </a:lvl4pPr>
            <a:lvl5pPr marL="1830629" indent="0">
              <a:buNone/>
              <a:defRPr sz="1602" b="1"/>
            </a:lvl5pPr>
            <a:lvl6pPr marL="2288286" indent="0">
              <a:buNone/>
              <a:defRPr sz="1602" b="1"/>
            </a:lvl6pPr>
            <a:lvl7pPr marL="2745943" indent="0">
              <a:buNone/>
              <a:defRPr sz="1602" b="1"/>
            </a:lvl7pPr>
            <a:lvl8pPr marL="3203600" indent="0">
              <a:buNone/>
              <a:defRPr sz="1602" b="1"/>
            </a:lvl8pPr>
            <a:lvl9pPr marL="3661258" indent="0">
              <a:buNone/>
              <a:defRPr sz="1602" b="1"/>
            </a:lvl9pPr>
          </a:lstStyle>
          <a:p>
            <a:pPr lvl="0"/>
            <a:r>
              <a:rPr lang="en-US"/>
              <a:t>Edit Master text styles</a:t>
            </a:r>
          </a:p>
        </p:txBody>
      </p:sp>
      <p:sp>
        <p:nvSpPr>
          <p:cNvPr id="6" name="Content Placeholder 5"/>
          <p:cNvSpPr>
            <a:spLocks noGrp="1"/>
          </p:cNvSpPr>
          <p:nvPr>
            <p:ph sz="quarter" idx="4"/>
          </p:nvPr>
        </p:nvSpPr>
        <p:spPr>
          <a:xfrm>
            <a:off x="6178629" y="2512034"/>
            <a:ext cx="5188587" cy="36948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66C8AC-2FB2-482B-B587-0E59CED39C2F}" type="datetime1">
              <a:rPr lang="en-US" smtClean="0">
                <a:solidFill>
                  <a:prstClr val="black">
                    <a:tint val="75000"/>
                  </a:prstClr>
                </a:solidFill>
              </a:rPr>
              <a:pPr/>
              <a:t>8/8/2019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9138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874" name="Shape 874"/>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875" name="Shape 875"/>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876" name="Shape 876"/>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877" name="Shape 87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843404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8_Title and Vertical Text">
    <p:spTree>
      <p:nvGrpSpPr>
        <p:cNvPr id="1" name=""/>
        <p:cNvGrpSpPr/>
        <p:nvPr/>
      </p:nvGrpSpPr>
      <p:grpSpPr>
        <a:xfrm>
          <a:off x="0" y="0"/>
          <a:ext cx="0" cy="0"/>
          <a:chOff x="0" y="0"/>
          <a:chExt cx="0" cy="0"/>
        </a:xfrm>
      </p:grpSpPr>
      <p:sp>
        <p:nvSpPr>
          <p:cNvPr id="884" name="Shape 884"/>
          <p:cNvSpPr>
            <a:spLocks noGrp="1"/>
          </p:cNvSpPr>
          <p:nvPr>
            <p:ph type="title"/>
          </p:nvPr>
        </p:nvSpPr>
        <p:spPr>
          <a:prstGeom prst="rect">
            <a:avLst/>
          </a:prstGeom>
        </p:spPr>
        <p:txBody>
          <a:bodyPr/>
          <a:lstStyle/>
          <a:p>
            <a:r>
              <a:t>Texto del título</a:t>
            </a:r>
          </a:p>
        </p:txBody>
      </p:sp>
      <p:sp>
        <p:nvSpPr>
          <p:cNvPr id="885" name="Shape 885"/>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886" name="Shape 88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9618956"/>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8_Vertical Title and Text">
    <p:spTree>
      <p:nvGrpSpPr>
        <p:cNvPr id="1" name=""/>
        <p:cNvGrpSpPr/>
        <p:nvPr/>
      </p:nvGrpSpPr>
      <p:grpSpPr>
        <a:xfrm>
          <a:off x="0" y="0"/>
          <a:ext cx="0" cy="0"/>
          <a:chOff x="0" y="0"/>
          <a:chExt cx="0" cy="0"/>
        </a:xfrm>
      </p:grpSpPr>
      <p:sp>
        <p:nvSpPr>
          <p:cNvPr id="893" name="Shape 893"/>
          <p:cNvSpPr>
            <a:spLocks noGrp="1"/>
          </p:cNvSpPr>
          <p:nvPr>
            <p:ph type="title"/>
          </p:nvPr>
        </p:nvSpPr>
        <p:spPr>
          <a:xfrm>
            <a:off x="8733990" y="366139"/>
            <a:ext cx="2631638" cy="5827982"/>
          </a:xfrm>
          <a:prstGeom prst="rect">
            <a:avLst/>
          </a:prstGeom>
        </p:spPr>
        <p:txBody>
          <a:bodyPr/>
          <a:lstStyle/>
          <a:p>
            <a:r>
              <a:t>Texto del título</a:t>
            </a:r>
          </a:p>
        </p:txBody>
      </p:sp>
      <p:sp>
        <p:nvSpPr>
          <p:cNvPr id="894" name="Shape 894"/>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895" name="Shape 8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6970459"/>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902" name="Shape 902"/>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903" name="Shape 903"/>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904" name="Shape 90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159825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911" name="Shape 911"/>
          <p:cNvSpPr>
            <a:spLocks noGrp="1"/>
          </p:cNvSpPr>
          <p:nvPr>
            <p:ph type="title"/>
          </p:nvPr>
        </p:nvSpPr>
        <p:spPr>
          <a:prstGeom prst="rect">
            <a:avLst/>
          </a:prstGeom>
        </p:spPr>
        <p:txBody>
          <a:bodyPr/>
          <a:lstStyle/>
          <a:p>
            <a:r>
              <a:t>Texto del título</a:t>
            </a:r>
          </a:p>
        </p:txBody>
      </p:sp>
      <p:sp>
        <p:nvSpPr>
          <p:cNvPr id="912" name="Shape 912"/>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13" name="Shape 9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5275610"/>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20" name="Shape 920"/>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921" name="Shape 921"/>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922" name="Shape 9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447545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29" name="Shape 929"/>
          <p:cNvSpPr>
            <a:spLocks noGrp="1"/>
          </p:cNvSpPr>
          <p:nvPr>
            <p:ph type="title"/>
          </p:nvPr>
        </p:nvSpPr>
        <p:spPr>
          <a:prstGeom prst="rect">
            <a:avLst/>
          </a:prstGeom>
        </p:spPr>
        <p:txBody>
          <a:bodyPr/>
          <a:lstStyle/>
          <a:p>
            <a:r>
              <a:t>Texto del título</a:t>
            </a:r>
          </a:p>
        </p:txBody>
      </p:sp>
      <p:sp>
        <p:nvSpPr>
          <p:cNvPr id="930" name="Shape 930"/>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31" name="Shape 9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382476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38" name="Shape 938"/>
          <p:cNvSpPr>
            <a:spLocks noGrp="1"/>
          </p:cNvSpPr>
          <p:nvPr>
            <p:ph type="title"/>
          </p:nvPr>
        </p:nvSpPr>
        <p:spPr>
          <a:xfrm>
            <a:off x="840664" y="366142"/>
            <a:ext cx="10526555" cy="1329245"/>
          </a:xfrm>
          <a:prstGeom prst="rect">
            <a:avLst/>
          </a:prstGeom>
        </p:spPr>
        <p:txBody>
          <a:bodyPr/>
          <a:lstStyle/>
          <a:p>
            <a:r>
              <a:t>Texto del título</a:t>
            </a:r>
          </a:p>
        </p:txBody>
      </p:sp>
      <p:sp>
        <p:nvSpPr>
          <p:cNvPr id="939" name="Shape 939"/>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940" name="Shape 940"/>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941" name="Shape 9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111923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948" name="Shape 948"/>
          <p:cNvSpPr>
            <a:spLocks noGrp="1"/>
          </p:cNvSpPr>
          <p:nvPr>
            <p:ph type="title"/>
          </p:nvPr>
        </p:nvSpPr>
        <p:spPr>
          <a:prstGeom prst="rect">
            <a:avLst/>
          </a:prstGeom>
        </p:spPr>
        <p:txBody>
          <a:bodyPr/>
          <a:lstStyle/>
          <a:p>
            <a:r>
              <a:t>Texto del título</a:t>
            </a:r>
          </a:p>
        </p:txBody>
      </p:sp>
      <p:sp>
        <p:nvSpPr>
          <p:cNvPr id="949" name="Shape 9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704588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956" name="Shape 9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321742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01D71A-0824-444F-8624-98F4DE366AE6}" type="datetime1">
              <a:rPr lang="en-US" smtClean="0">
                <a:solidFill>
                  <a:prstClr val="black">
                    <a:tint val="75000"/>
                  </a:prstClr>
                </a:solidFill>
              </a:rPr>
              <a:pPr/>
              <a:t>8/8/2019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7455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963" name="Shape 963"/>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964" name="Shape 964"/>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965" name="Shape 965"/>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966" name="Shape 96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5758400"/>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973" name="Shape 973"/>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974" name="Shape 974"/>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975" name="Shape 975"/>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976" name="Shape 9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2985928"/>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9_Title and Vertical Text">
    <p:spTree>
      <p:nvGrpSpPr>
        <p:cNvPr id="1" name=""/>
        <p:cNvGrpSpPr/>
        <p:nvPr/>
      </p:nvGrpSpPr>
      <p:grpSpPr>
        <a:xfrm>
          <a:off x="0" y="0"/>
          <a:ext cx="0" cy="0"/>
          <a:chOff x="0" y="0"/>
          <a:chExt cx="0" cy="0"/>
        </a:xfrm>
      </p:grpSpPr>
      <p:sp>
        <p:nvSpPr>
          <p:cNvPr id="983" name="Shape 983"/>
          <p:cNvSpPr>
            <a:spLocks noGrp="1"/>
          </p:cNvSpPr>
          <p:nvPr>
            <p:ph type="title"/>
          </p:nvPr>
        </p:nvSpPr>
        <p:spPr>
          <a:prstGeom prst="rect">
            <a:avLst/>
          </a:prstGeom>
        </p:spPr>
        <p:txBody>
          <a:bodyPr/>
          <a:lstStyle/>
          <a:p>
            <a:r>
              <a:t>Texto del título</a:t>
            </a:r>
          </a:p>
        </p:txBody>
      </p:sp>
      <p:sp>
        <p:nvSpPr>
          <p:cNvPr id="984" name="Shape 984"/>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85" name="Shape 9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6401849"/>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9_Vertical Title and Text">
    <p:spTree>
      <p:nvGrpSpPr>
        <p:cNvPr id="1" name=""/>
        <p:cNvGrpSpPr/>
        <p:nvPr/>
      </p:nvGrpSpPr>
      <p:grpSpPr>
        <a:xfrm>
          <a:off x="0" y="0"/>
          <a:ext cx="0" cy="0"/>
          <a:chOff x="0" y="0"/>
          <a:chExt cx="0" cy="0"/>
        </a:xfrm>
      </p:grpSpPr>
      <p:sp>
        <p:nvSpPr>
          <p:cNvPr id="992" name="Shape 992"/>
          <p:cNvSpPr>
            <a:spLocks noGrp="1"/>
          </p:cNvSpPr>
          <p:nvPr>
            <p:ph type="title"/>
          </p:nvPr>
        </p:nvSpPr>
        <p:spPr>
          <a:xfrm>
            <a:off x="8733990" y="366139"/>
            <a:ext cx="2631638" cy="5827982"/>
          </a:xfrm>
          <a:prstGeom prst="rect">
            <a:avLst/>
          </a:prstGeom>
        </p:spPr>
        <p:txBody>
          <a:bodyPr/>
          <a:lstStyle/>
          <a:p>
            <a:r>
              <a:t>Texto del título</a:t>
            </a:r>
          </a:p>
        </p:txBody>
      </p:sp>
      <p:sp>
        <p:nvSpPr>
          <p:cNvPr id="993" name="Shape 993"/>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94" name="Shape 9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7306772"/>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001" name="Shape 1001"/>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1002" name="Shape 1002"/>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1003" name="Shape 10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1513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010" name="Shape 1010"/>
          <p:cNvSpPr>
            <a:spLocks noGrp="1"/>
          </p:cNvSpPr>
          <p:nvPr>
            <p:ph type="title"/>
          </p:nvPr>
        </p:nvSpPr>
        <p:spPr>
          <a:prstGeom prst="rect">
            <a:avLst/>
          </a:prstGeom>
        </p:spPr>
        <p:txBody>
          <a:bodyPr/>
          <a:lstStyle/>
          <a:p>
            <a:r>
              <a:t>Texto del título</a:t>
            </a:r>
          </a:p>
        </p:txBody>
      </p:sp>
      <p:sp>
        <p:nvSpPr>
          <p:cNvPr id="1011" name="Shape 101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12" name="Shape 101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11373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019" name="Shape 1019"/>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1020" name="Shape 1020"/>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1021" name="Shape 102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0077953"/>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028" name="Shape 1028"/>
          <p:cNvSpPr>
            <a:spLocks noGrp="1"/>
          </p:cNvSpPr>
          <p:nvPr>
            <p:ph type="title"/>
          </p:nvPr>
        </p:nvSpPr>
        <p:spPr>
          <a:prstGeom prst="rect">
            <a:avLst/>
          </a:prstGeom>
        </p:spPr>
        <p:txBody>
          <a:bodyPr/>
          <a:lstStyle/>
          <a:p>
            <a:r>
              <a:t>Texto del título</a:t>
            </a:r>
          </a:p>
        </p:txBody>
      </p:sp>
      <p:sp>
        <p:nvSpPr>
          <p:cNvPr id="1029" name="Shape 1029"/>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0" name="Shape 103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2951048"/>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037" name="Shape 1037"/>
          <p:cNvSpPr>
            <a:spLocks noGrp="1"/>
          </p:cNvSpPr>
          <p:nvPr>
            <p:ph type="title"/>
          </p:nvPr>
        </p:nvSpPr>
        <p:spPr>
          <a:xfrm>
            <a:off x="840664" y="366142"/>
            <a:ext cx="10526555" cy="1329245"/>
          </a:xfrm>
          <a:prstGeom prst="rect">
            <a:avLst/>
          </a:prstGeom>
        </p:spPr>
        <p:txBody>
          <a:bodyPr/>
          <a:lstStyle/>
          <a:p>
            <a:r>
              <a:t>Texto del título</a:t>
            </a:r>
          </a:p>
        </p:txBody>
      </p:sp>
      <p:sp>
        <p:nvSpPr>
          <p:cNvPr id="1038" name="Shape 1038"/>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1039" name="Shape 1039"/>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1040" name="Shape 10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4155685"/>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047" name="Shape 1047"/>
          <p:cNvSpPr>
            <a:spLocks noGrp="1"/>
          </p:cNvSpPr>
          <p:nvPr>
            <p:ph type="title"/>
          </p:nvPr>
        </p:nvSpPr>
        <p:spPr>
          <a:prstGeom prst="rect">
            <a:avLst/>
          </a:prstGeom>
        </p:spPr>
        <p:txBody>
          <a:bodyPr/>
          <a:lstStyle/>
          <a:p>
            <a:r>
              <a:t>Texto del título</a:t>
            </a:r>
          </a:p>
        </p:txBody>
      </p:sp>
      <p:sp>
        <p:nvSpPr>
          <p:cNvPr id="1048" name="Shape 10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66939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384D1-1AD2-4BEC-AB6A-D771DEE0B0CF}" type="datetime1">
              <a:rPr lang="en-US" smtClean="0">
                <a:solidFill>
                  <a:prstClr val="black">
                    <a:tint val="75000"/>
                  </a:prstClr>
                </a:solidFill>
              </a:rPr>
              <a:pPr/>
              <a:t>8/8/2019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6564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10_Blank">
    <p:spTree>
      <p:nvGrpSpPr>
        <p:cNvPr id="1" name=""/>
        <p:cNvGrpSpPr/>
        <p:nvPr/>
      </p:nvGrpSpPr>
      <p:grpSpPr>
        <a:xfrm>
          <a:off x="0" y="0"/>
          <a:ext cx="0" cy="0"/>
          <a:chOff x="0" y="0"/>
          <a:chExt cx="0" cy="0"/>
        </a:xfrm>
      </p:grpSpPr>
      <p:sp>
        <p:nvSpPr>
          <p:cNvPr id="1055" name="Shape 105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1101432"/>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062" name="Shape 1062"/>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1063" name="Shape 1063"/>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1064" name="Shape 1064"/>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1065" name="Shape 10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0023440"/>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072" name="Shape 1072"/>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1073" name="Shape 1073"/>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1074" name="Shape 1074"/>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1075" name="Shape 10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8847640"/>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10_Title and Vertical Text">
    <p:spTree>
      <p:nvGrpSpPr>
        <p:cNvPr id="1" name=""/>
        <p:cNvGrpSpPr/>
        <p:nvPr/>
      </p:nvGrpSpPr>
      <p:grpSpPr>
        <a:xfrm>
          <a:off x="0" y="0"/>
          <a:ext cx="0" cy="0"/>
          <a:chOff x="0" y="0"/>
          <a:chExt cx="0" cy="0"/>
        </a:xfrm>
      </p:grpSpPr>
      <p:sp>
        <p:nvSpPr>
          <p:cNvPr id="1082" name="Shape 1082"/>
          <p:cNvSpPr>
            <a:spLocks noGrp="1"/>
          </p:cNvSpPr>
          <p:nvPr>
            <p:ph type="title"/>
          </p:nvPr>
        </p:nvSpPr>
        <p:spPr>
          <a:prstGeom prst="rect">
            <a:avLst/>
          </a:prstGeom>
        </p:spPr>
        <p:txBody>
          <a:bodyPr/>
          <a:lstStyle/>
          <a:p>
            <a:r>
              <a:t>Texto del título</a:t>
            </a:r>
          </a:p>
        </p:txBody>
      </p:sp>
      <p:sp>
        <p:nvSpPr>
          <p:cNvPr id="1083" name="Shape 1083"/>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84" name="Shape 108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9684731"/>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10_Vertical Title and Text">
    <p:spTree>
      <p:nvGrpSpPr>
        <p:cNvPr id="1" name=""/>
        <p:cNvGrpSpPr/>
        <p:nvPr/>
      </p:nvGrpSpPr>
      <p:grpSpPr>
        <a:xfrm>
          <a:off x="0" y="0"/>
          <a:ext cx="0" cy="0"/>
          <a:chOff x="0" y="0"/>
          <a:chExt cx="0" cy="0"/>
        </a:xfrm>
      </p:grpSpPr>
      <p:sp>
        <p:nvSpPr>
          <p:cNvPr id="1091" name="Shape 1091"/>
          <p:cNvSpPr>
            <a:spLocks noGrp="1"/>
          </p:cNvSpPr>
          <p:nvPr>
            <p:ph type="title"/>
          </p:nvPr>
        </p:nvSpPr>
        <p:spPr>
          <a:xfrm>
            <a:off x="8733990" y="366139"/>
            <a:ext cx="2631638" cy="5827982"/>
          </a:xfrm>
          <a:prstGeom prst="rect">
            <a:avLst/>
          </a:prstGeom>
        </p:spPr>
        <p:txBody>
          <a:bodyPr/>
          <a:lstStyle/>
          <a:p>
            <a:r>
              <a:t>Texto del título</a:t>
            </a:r>
          </a:p>
        </p:txBody>
      </p:sp>
      <p:sp>
        <p:nvSpPr>
          <p:cNvPr id="1092" name="Shape 1092"/>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93" name="Shape 109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017880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100" name="Shape 1100"/>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1101" name="Shape 1101"/>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1102" name="Shape 110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52388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109" name="Shape 1109"/>
          <p:cNvSpPr>
            <a:spLocks noGrp="1"/>
          </p:cNvSpPr>
          <p:nvPr>
            <p:ph type="title"/>
          </p:nvPr>
        </p:nvSpPr>
        <p:spPr>
          <a:prstGeom prst="rect">
            <a:avLst/>
          </a:prstGeom>
        </p:spPr>
        <p:txBody>
          <a:bodyPr/>
          <a:lstStyle/>
          <a:p>
            <a:r>
              <a:t>Texto del título</a:t>
            </a:r>
          </a:p>
        </p:txBody>
      </p:sp>
      <p:sp>
        <p:nvSpPr>
          <p:cNvPr id="1110" name="Shape 1110"/>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111" name="Shape 11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805160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118" name="Shape 1118"/>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1119" name="Shape 1119"/>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1120" name="Shape 11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661601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127" name="Shape 1127"/>
          <p:cNvSpPr>
            <a:spLocks noGrp="1"/>
          </p:cNvSpPr>
          <p:nvPr>
            <p:ph type="title"/>
          </p:nvPr>
        </p:nvSpPr>
        <p:spPr>
          <a:prstGeom prst="rect">
            <a:avLst/>
          </a:prstGeom>
        </p:spPr>
        <p:txBody>
          <a:bodyPr/>
          <a:lstStyle/>
          <a:p>
            <a:r>
              <a:t>Texto del título</a:t>
            </a:r>
          </a:p>
        </p:txBody>
      </p:sp>
      <p:sp>
        <p:nvSpPr>
          <p:cNvPr id="1128" name="Shape 1128"/>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129" name="Shape 11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0952546"/>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136" name="Shape 1136"/>
          <p:cNvSpPr>
            <a:spLocks noGrp="1"/>
          </p:cNvSpPr>
          <p:nvPr>
            <p:ph type="title"/>
          </p:nvPr>
        </p:nvSpPr>
        <p:spPr>
          <a:xfrm>
            <a:off x="840664" y="366142"/>
            <a:ext cx="10526555" cy="1329245"/>
          </a:xfrm>
          <a:prstGeom prst="rect">
            <a:avLst/>
          </a:prstGeom>
        </p:spPr>
        <p:txBody>
          <a:bodyPr/>
          <a:lstStyle/>
          <a:p>
            <a:r>
              <a:t>Texto del título</a:t>
            </a:r>
          </a:p>
        </p:txBody>
      </p:sp>
      <p:sp>
        <p:nvSpPr>
          <p:cNvPr id="1137" name="Shape 1137"/>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1138" name="Shape 1138"/>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1139" name="Shape 11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974133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663" y="458470"/>
            <a:ext cx="3936333" cy="1604645"/>
          </a:xfrm>
        </p:spPr>
        <p:txBody>
          <a:bodyPr anchor="b"/>
          <a:lstStyle>
            <a:lvl1pPr>
              <a:defRPr sz="3203"/>
            </a:lvl1pPr>
          </a:lstStyle>
          <a:p>
            <a:r>
              <a:rPr lang="en-US"/>
              <a:t>Click to edit Master title style</a:t>
            </a:r>
            <a:endParaRPr lang="en-US" dirty="0"/>
          </a:p>
        </p:txBody>
      </p:sp>
      <p:sp>
        <p:nvSpPr>
          <p:cNvPr id="3" name="Content Placeholder 2"/>
          <p:cNvSpPr>
            <a:spLocks noGrp="1"/>
          </p:cNvSpPr>
          <p:nvPr>
            <p:ph idx="1"/>
          </p:nvPr>
        </p:nvSpPr>
        <p:spPr>
          <a:xfrm>
            <a:off x="5188587" y="990168"/>
            <a:ext cx="6178629" cy="4887163"/>
          </a:xfrm>
        </p:spPr>
        <p:txBody>
          <a:bodyPr/>
          <a:lstStyle>
            <a:lvl1pPr>
              <a:defRPr sz="3203"/>
            </a:lvl1pPr>
            <a:lvl2pPr>
              <a:defRPr sz="2803"/>
            </a:lvl2pPr>
            <a:lvl3pPr>
              <a:defRPr sz="2402"/>
            </a:lvl3pPr>
            <a:lvl4pPr>
              <a:defRPr sz="2002"/>
            </a:lvl4pPr>
            <a:lvl5pPr>
              <a:defRPr sz="2002"/>
            </a:lvl5pPr>
            <a:lvl6pPr>
              <a:defRPr sz="2002"/>
            </a:lvl6pPr>
            <a:lvl7pPr>
              <a:defRPr sz="2002"/>
            </a:lvl7pPr>
            <a:lvl8pPr>
              <a:defRPr sz="2002"/>
            </a:lvl8pPr>
            <a:lvl9pPr>
              <a:defRPr sz="200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663" y="2063115"/>
            <a:ext cx="3936333" cy="3822176"/>
          </a:xfrm>
        </p:spPr>
        <p:txBody>
          <a:bodyPr/>
          <a:lstStyle>
            <a:lvl1pPr marL="0" indent="0">
              <a:buNone/>
              <a:defRPr sz="1602"/>
            </a:lvl1pPr>
            <a:lvl2pPr marL="457657" indent="0">
              <a:buNone/>
              <a:defRPr sz="1401"/>
            </a:lvl2pPr>
            <a:lvl3pPr marL="915314" indent="0">
              <a:buNone/>
              <a:defRPr sz="1201"/>
            </a:lvl3pPr>
            <a:lvl4pPr marL="1372972" indent="0">
              <a:buNone/>
              <a:defRPr sz="1001"/>
            </a:lvl4pPr>
            <a:lvl5pPr marL="1830629" indent="0">
              <a:buNone/>
              <a:defRPr sz="1001"/>
            </a:lvl5pPr>
            <a:lvl6pPr marL="2288286" indent="0">
              <a:buNone/>
              <a:defRPr sz="1001"/>
            </a:lvl6pPr>
            <a:lvl7pPr marL="2745943" indent="0">
              <a:buNone/>
              <a:defRPr sz="1001"/>
            </a:lvl7pPr>
            <a:lvl8pPr marL="3203600" indent="0">
              <a:buNone/>
              <a:defRPr sz="1001"/>
            </a:lvl8pPr>
            <a:lvl9pPr marL="3661258" indent="0">
              <a:buNone/>
              <a:defRPr sz="1001"/>
            </a:lvl9pPr>
          </a:lstStyle>
          <a:p>
            <a:pPr lvl="0"/>
            <a:r>
              <a:rPr lang="en-US"/>
              <a:t>Edit Master text styles</a:t>
            </a:r>
          </a:p>
        </p:txBody>
      </p:sp>
      <p:sp>
        <p:nvSpPr>
          <p:cNvPr id="5" name="Date Placeholder 4"/>
          <p:cNvSpPr>
            <a:spLocks noGrp="1"/>
          </p:cNvSpPr>
          <p:nvPr>
            <p:ph type="dt" sz="half" idx="10"/>
          </p:nvPr>
        </p:nvSpPr>
        <p:spPr/>
        <p:txBody>
          <a:bodyPr/>
          <a:lstStyle/>
          <a:p>
            <a:fld id="{E3C43DEC-57F4-4082-89D4-D16966A614B5}" type="datetime1">
              <a:rPr lang="en-US" smtClean="0">
                <a:solidFill>
                  <a:prstClr val="black">
                    <a:tint val="75000"/>
                  </a:prstClr>
                </a:solidFill>
              </a:rPr>
              <a:pPr/>
              <a:t>8/8/2019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6297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146" name="Shape 1146"/>
          <p:cNvSpPr>
            <a:spLocks noGrp="1"/>
          </p:cNvSpPr>
          <p:nvPr>
            <p:ph type="title"/>
          </p:nvPr>
        </p:nvSpPr>
        <p:spPr>
          <a:prstGeom prst="rect">
            <a:avLst/>
          </a:prstGeom>
        </p:spPr>
        <p:txBody>
          <a:bodyPr/>
          <a:lstStyle/>
          <a:p>
            <a:r>
              <a:t>Texto del título</a:t>
            </a:r>
          </a:p>
        </p:txBody>
      </p:sp>
      <p:sp>
        <p:nvSpPr>
          <p:cNvPr id="1147" name="Shape 114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352073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1154" name="Shape 115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601219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161" name="Shape 1161"/>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1162" name="Shape 1162"/>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1163" name="Shape 1163"/>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1164" name="Shape 116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306842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171" name="Shape 1171"/>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1172" name="Shape 1172"/>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1173" name="Shape 1173"/>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1174" name="Shape 117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4974535"/>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1_Title and Vertical Text">
    <p:spTree>
      <p:nvGrpSpPr>
        <p:cNvPr id="1" name=""/>
        <p:cNvGrpSpPr/>
        <p:nvPr/>
      </p:nvGrpSpPr>
      <p:grpSpPr>
        <a:xfrm>
          <a:off x="0" y="0"/>
          <a:ext cx="0" cy="0"/>
          <a:chOff x="0" y="0"/>
          <a:chExt cx="0" cy="0"/>
        </a:xfrm>
      </p:grpSpPr>
      <p:sp>
        <p:nvSpPr>
          <p:cNvPr id="1181" name="Shape 1181"/>
          <p:cNvSpPr>
            <a:spLocks noGrp="1"/>
          </p:cNvSpPr>
          <p:nvPr>
            <p:ph type="title"/>
          </p:nvPr>
        </p:nvSpPr>
        <p:spPr>
          <a:prstGeom prst="rect">
            <a:avLst/>
          </a:prstGeom>
        </p:spPr>
        <p:txBody>
          <a:bodyPr/>
          <a:lstStyle/>
          <a:p>
            <a:r>
              <a:t>Texto del título</a:t>
            </a:r>
          </a:p>
        </p:txBody>
      </p:sp>
      <p:sp>
        <p:nvSpPr>
          <p:cNvPr id="1182" name="Shape 1182"/>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183" name="Shape 11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636398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11_Vertical Title and Text">
    <p:spTree>
      <p:nvGrpSpPr>
        <p:cNvPr id="1" name=""/>
        <p:cNvGrpSpPr/>
        <p:nvPr/>
      </p:nvGrpSpPr>
      <p:grpSpPr>
        <a:xfrm>
          <a:off x="0" y="0"/>
          <a:ext cx="0" cy="0"/>
          <a:chOff x="0" y="0"/>
          <a:chExt cx="0" cy="0"/>
        </a:xfrm>
      </p:grpSpPr>
      <p:sp>
        <p:nvSpPr>
          <p:cNvPr id="1190" name="Shape 1190"/>
          <p:cNvSpPr>
            <a:spLocks noGrp="1"/>
          </p:cNvSpPr>
          <p:nvPr>
            <p:ph type="title"/>
          </p:nvPr>
        </p:nvSpPr>
        <p:spPr>
          <a:xfrm>
            <a:off x="8733990" y="366139"/>
            <a:ext cx="2631638" cy="5827982"/>
          </a:xfrm>
          <a:prstGeom prst="rect">
            <a:avLst/>
          </a:prstGeom>
        </p:spPr>
        <p:txBody>
          <a:bodyPr/>
          <a:lstStyle/>
          <a:p>
            <a:r>
              <a:t>Texto del título</a:t>
            </a:r>
          </a:p>
        </p:txBody>
      </p:sp>
      <p:sp>
        <p:nvSpPr>
          <p:cNvPr id="1191" name="Shape 1191"/>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192" name="Shape 11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73688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663" y="458470"/>
            <a:ext cx="3936333" cy="1604645"/>
          </a:xfrm>
        </p:spPr>
        <p:txBody>
          <a:bodyPr anchor="b"/>
          <a:lstStyle>
            <a:lvl1pPr>
              <a:defRPr sz="3203"/>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8587" y="990168"/>
            <a:ext cx="6178629" cy="4887163"/>
          </a:xfrm>
        </p:spPr>
        <p:txBody>
          <a:bodyPr anchor="t"/>
          <a:lstStyle>
            <a:lvl1pPr marL="0" indent="0">
              <a:buNone/>
              <a:defRPr sz="3203"/>
            </a:lvl1pPr>
            <a:lvl2pPr marL="457657" indent="0">
              <a:buNone/>
              <a:defRPr sz="2803"/>
            </a:lvl2pPr>
            <a:lvl3pPr marL="915314" indent="0">
              <a:buNone/>
              <a:defRPr sz="2402"/>
            </a:lvl3pPr>
            <a:lvl4pPr marL="1372972" indent="0">
              <a:buNone/>
              <a:defRPr sz="2002"/>
            </a:lvl4pPr>
            <a:lvl5pPr marL="1830629" indent="0">
              <a:buNone/>
              <a:defRPr sz="2002"/>
            </a:lvl5pPr>
            <a:lvl6pPr marL="2288286" indent="0">
              <a:buNone/>
              <a:defRPr sz="2002"/>
            </a:lvl6pPr>
            <a:lvl7pPr marL="2745943" indent="0">
              <a:buNone/>
              <a:defRPr sz="2002"/>
            </a:lvl7pPr>
            <a:lvl8pPr marL="3203600" indent="0">
              <a:buNone/>
              <a:defRPr sz="2002"/>
            </a:lvl8pPr>
            <a:lvl9pPr marL="3661258" indent="0">
              <a:buNone/>
              <a:defRPr sz="2002"/>
            </a:lvl9pPr>
          </a:lstStyle>
          <a:p>
            <a:r>
              <a:rPr lang="en-US"/>
              <a:t>Click icon to add picture</a:t>
            </a:r>
            <a:endParaRPr lang="en-US" dirty="0"/>
          </a:p>
        </p:txBody>
      </p:sp>
      <p:sp>
        <p:nvSpPr>
          <p:cNvPr id="4" name="Text Placeholder 3"/>
          <p:cNvSpPr>
            <a:spLocks noGrp="1"/>
          </p:cNvSpPr>
          <p:nvPr>
            <p:ph type="body" sz="half" idx="2"/>
          </p:nvPr>
        </p:nvSpPr>
        <p:spPr>
          <a:xfrm>
            <a:off x="840663" y="2063115"/>
            <a:ext cx="3936333" cy="3822176"/>
          </a:xfrm>
        </p:spPr>
        <p:txBody>
          <a:bodyPr/>
          <a:lstStyle>
            <a:lvl1pPr marL="0" indent="0">
              <a:buNone/>
              <a:defRPr sz="1602"/>
            </a:lvl1pPr>
            <a:lvl2pPr marL="457657" indent="0">
              <a:buNone/>
              <a:defRPr sz="1401"/>
            </a:lvl2pPr>
            <a:lvl3pPr marL="915314" indent="0">
              <a:buNone/>
              <a:defRPr sz="1201"/>
            </a:lvl3pPr>
            <a:lvl4pPr marL="1372972" indent="0">
              <a:buNone/>
              <a:defRPr sz="1001"/>
            </a:lvl4pPr>
            <a:lvl5pPr marL="1830629" indent="0">
              <a:buNone/>
              <a:defRPr sz="1001"/>
            </a:lvl5pPr>
            <a:lvl6pPr marL="2288286" indent="0">
              <a:buNone/>
              <a:defRPr sz="1001"/>
            </a:lvl6pPr>
            <a:lvl7pPr marL="2745943" indent="0">
              <a:buNone/>
              <a:defRPr sz="1001"/>
            </a:lvl7pPr>
            <a:lvl8pPr marL="3203600" indent="0">
              <a:buNone/>
              <a:defRPr sz="1001"/>
            </a:lvl8pPr>
            <a:lvl9pPr marL="3661258" indent="0">
              <a:buNone/>
              <a:defRPr sz="1001"/>
            </a:lvl9pPr>
          </a:lstStyle>
          <a:p>
            <a:pPr lvl="0"/>
            <a:r>
              <a:rPr lang="en-US"/>
              <a:t>Edit Master text styles</a:t>
            </a:r>
          </a:p>
        </p:txBody>
      </p:sp>
      <p:sp>
        <p:nvSpPr>
          <p:cNvPr id="5" name="Date Placeholder 4"/>
          <p:cNvSpPr>
            <a:spLocks noGrp="1"/>
          </p:cNvSpPr>
          <p:nvPr>
            <p:ph type="dt" sz="half" idx="10"/>
          </p:nvPr>
        </p:nvSpPr>
        <p:spPr/>
        <p:txBody>
          <a:bodyPr/>
          <a:lstStyle/>
          <a:p>
            <a:fld id="{95F7F2DA-52B4-405B-83A3-28756CB46B5B}" type="datetime1">
              <a:rPr lang="en-US" smtClean="0">
                <a:solidFill>
                  <a:prstClr val="black">
                    <a:tint val="75000"/>
                  </a:prstClr>
                </a:solidFill>
              </a:rPr>
              <a:pPr/>
              <a:t>8/8/2019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844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9F86DC-7F11-4B97-931B-9B229674F208}" type="datetime1">
              <a:rPr lang="en-US" smtClean="0">
                <a:solidFill>
                  <a:prstClr val="black">
                    <a:tint val="75000"/>
                  </a:prstClr>
                </a:solidFill>
              </a: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088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3989" y="366139"/>
            <a:ext cx="2631638" cy="58279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9073" y="366139"/>
            <a:ext cx="7742357" cy="582798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7A8734-0DEC-4E0C-91DB-F2B65CB4B672}" type="datetime1">
              <a:rPr lang="en-US" smtClean="0">
                <a:solidFill>
                  <a:prstClr val="black">
                    <a:tint val="75000"/>
                  </a:prstClr>
                </a:solidFill>
              </a: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968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Texto del título</a:t>
            </a:r>
          </a:p>
        </p:txBody>
      </p:sp>
      <p:sp>
        <p:nvSpPr>
          <p:cNvPr id="39" name="Shape 39"/>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81994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Texto del título</a:t>
            </a:r>
          </a:p>
        </p:txBody>
      </p:sp>
      <p:sp>
        <p:nvSpPr>
          <p:cNvPr id="21" name="Shape 2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81243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300" b="0" i="0">
                <a:solidFill>
                  <a:srgbClr val="90419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40664" y="366142"/>
            <a:ext cx="10526555" cy="1329245"/>
          </a:xfrm>
          <a:prstGeom prst="rect">
            <a:avLst/>
          </a:prstGeom>
        </p:spPr>
        <p:txBody>
          <a:bodyPr/>
          <a:lstStyle/>
          <a:p>
            <a:r>
              <a:t>Texto del título</a:t>
            </a:r>
          </a:p>
        </p:txBody>
      </p:sp>
      <p:sp>
        <p:nvSpPr>
          <p:cNvPr id="48" name="Shape 48"/>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49" name="Shape 49"/>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902007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Texto del título</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199623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73" name="Shape 73"/>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74" name="Shape 74"/>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797534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83" name="Shape 83"/>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853502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Texto del título</a:t>
            </a:r>
          </a:p>
        </p:txBody>
      </p:sp>
      <p:sp>
        <p:nvSpPr>
          <p:cNvPr id="93" name="Shape 93"/>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095833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733990" y="366139"/>
            <a:ext cx="2631638" cy="5827982"/>
          </a:xfrm>
          <a:prstGeom prst="rect">
            <a:avLst/>
          </a:prstGeom>
        </p:spPr>
        <p:txBody>
          <a:bodyPr/>
          <a:lstStyle/>
          <a:p>
            <a:r>
              <a:t>Texto del título</a:t>
            </a:r>
          </a:p>
        </p:txBody>
      </p:sp>
      <p:sp>
        <p:nvSpPr>
          <p:cNvPr id="102" name="Shape 102"/>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37164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111" name="Shape 111"/>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209495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a:lstStyle/>
          <a:p>
            <a:r>
              <a:t>Texto del título</a:t>
            </a:r>
          </a:p>
        </p:txBody>
      </p:sp>
      <p:sp>
        <p:nvSpPr>
          <p:cNvPr id="120" name="Shape 120"/>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21" name="Shape 12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734195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129" name="Shape 129"/>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130" name="Shape 13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458622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xfrm>
            <a:off x="840664" y="366142"/>
            <a:ext cx="10526555" cy="1329245"/>
          </a:xfrm>
          <a:prstGeom prst="rect">
            <a:avLst/>
          </a:prstGeom>
        </p:spPr>
        <p:txBody>
          <a:bodyPr/>
          <a:lstStyle/>
          <a:p>
            <a:r>
              <a:t>Texto del título</a:t>
            </a:r>
          </a:p>
        </p:txBody>
      </p:sp>
      <p:sp>
        <p:nvSpPr>
          <p:cNvPr id="147" name="Shape 147"/>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148" name="Shape 148"/>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149" name="Shape 1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351101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chemeClr val="bg1"/>
                </a:solidFill>
                <a:latin typeface="Arial"/>
                <a:cs typeface="Arial"/>
              </a:defRPr>
            </a:lvl1pPr>
          </a:lstStyle>
          <a:p>
            <a:endParaRPr/>
          </a:p>
        </p:txBody>
      </p:sp>
      <p:sp>
        <p:nvSpPr>
          <p:cNvPr id="3" name="Holder 3"/>
          <p:cNvSpPr>
            <a:spLocks noGrp="1"/>
          </p:cNvSpPr>
          <p:nvPr>
            <p:ph sz="half" idx="2"/>
          </p:nvPr>
        </p:nvSpPr>
        <p:spPr>
          <a:xfrm>
            <a:off x="1134399" y="1766752"/>
            <a:ext cx="5490845" cy="3670300"/>
          </a:xfrm>
          <a:prstGeom prst="rect">
            <a:avLst/>
          </a:prstGeom>
        </p:spPr>
        <p:txBody>
          <a:bodyPr wrap="square" lIns="0" tIns="0" rIns="0" bIns="0">
            <a:spAutoFit/>
          </a:bodyPr>
          <a:lstStyle>
            <a:lvl1pPr>
              <a:defRPr sz="2500" b="0" i="0">
                <a:solidFill>
                  <a:srgbClr val="904199"/>
                </a:solidFill>
                <a:latin typeface="Arial"/>
                <a:cs typeface="Arial"/>
              </a:defRPr>
            </a:lvl1pPr>
          </a:lstStyle>
          <a:p>
            <a:endParaRPr/>
          </a:p>
        </p:txBody>
      </p:sp>
      <p:sp>
        <p:nvSpPr>
          <p:cNvPr id="4" name="Holder 4"/>
          <p:cNvSpPr>
            <a:spLocks noGrp="1"/>
          </p:cNvSpPr>
          <p:nvPr>
            <p:ph sz="half" idx="3"/>
          </p:nvPr>
        </p:nvSpPr>
        <p:spPr>
          <a:xfrm>
            <a:off x="7164212" y="1347293"/>
            <a:ext cx="4737734" cy="3519804"/>
          </a:xfrm>
          <a:prstGeom prst="rect">
            <a:avLst/>
          </a:prstGeom>
        </p:spPr>
        <p:txBody>
          <a:bodyPr wrap="square" lIns="0" tIns="0" rIns="0" bIns="0">
            <a:spAutoFit/>
          </a:bodyPr>
          <a:lstStyle>
            <a:lvl1pPr>
              <a:defRPr sz="2700" b="0" i="0">
                <a:solidFill>
                  <a:srgbClr val="904199"/>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a:lstStyle/>
          <a:p>
            <a:r>
              <a:t>Texto del título</a:t>
            </a:r>
          </a:p>
        </p:txBody>
      </p:sp>
      <p:sp>
        <p:nvSpPr>
          <p:cNvPr id="157" name="Shape 15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019305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112139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172" name="Shape 172"/>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173" name="Shape 173"/>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174" name="Shape 17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147207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182" name="Shape 182"/>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183" name="Shape 183"/>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184" name="Shape 18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403675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a:lstStyle/>
          <a:p>
            <a:r>
              <a:t>Texto del título</a:t>
            </a:r>
          </a:p>
        </p:txBody>
      </p:sp>
      <p:sp>
        <p:nvSpPr>
          <p:cNvPr id="192" name="Shape 192"/>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93" name="Shape 19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892789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8733990" y="366139"/>
            <a:ext cx="2631638" cy="5827982"/>
          </a:xfrm>
          <a:prstGeom prst="rect">
            <a:avLst/>
          </a:prstGeom>
        </p:spPr>
        <p:txBody>
          <a:bodyPr/>
          <a:lstStyle/>
          <a:p>
            <a:r>
              <a:t>Texto del título</a:t>
            </a:r>
          </a:p>
        </p:txBody>
      </p:sp>
      <p:sp>
        <p:nvSpPr>
          <p:cNvPr id="201" name="Shape 201"/>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02" name="Shape 20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437071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09" name="Shape 209"/>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210" name="Shape 210"/>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211" name="Shape 2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969740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18" name="Shape 218"/>
          <p:cNvSpPr>
            <a:spLocks noGrp="1"/>
          </p:cNvSpPr>
          <p:nvPr>
            <p:ph type="title"/>
          </p:nvPr>
        </p:nvSpPr>
        <p:spPr>
          <a:prstGeom prst="rect">
            <a:avLst/>
          </a:prstGeom>
        </p:spPr>
        <p:txBody>
          <a:bodyPr/>
          <a:lstStyle/>
          <a:p>
            <a:r>
              <a:t>Texto del título</a:t>
            </a:r>
          </a:p>
        </p:txBody>
      </p:sp>
      <p:sp>
        <p:nvSpPr>
          <p:cNvPr id="219" name="Shape 219"/>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0" name="Shape 2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798866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27" name="Shape 227"/>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228" name="Shape 228"/>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229" name="Shape 2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016857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36" name="Shape 236"/>
          <p:cNvSpPr>
            <a:spLocks noGrp="1"/>
          </p:cNvSpPr>
          <p:nvPr>
            <p:ph type="title"/>
          </p:nvPr>
        </p:nvSpPr>
        <p:spPr>
          <a:prstGeom prst="rect">
            <a:avLst/>
          </a:prstGeom>
        </p:spPr>
        <p:txBody>
          <a:bodyPr/>
          <a:lstStyle/>
          <a:p>
            <a:r>
              <a:t>Texto del título</a:t>
            </a:r>
          </a:p>
        </p:txBody>
      </p:sp>
      <p:sp>
        <p:nvSpPr>
          <p:cNvPr id="237" name="Shape 237"/>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38" name="Shape 2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606057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8/8/2019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45" name="Shape 245"/>
          <p:cNvSpPr>
            <a:spLocks noGrp="1"/>
          </p:cNvSpPr>
          <p:nvPr>
            <p:ph type="title"/>
          </p:nvPr>
        </p:nvSpPr>
        <p:spPr>
          <a:xfrm>
            <a:off x="840664" y="366142"/>
            <a:ext cx="10526555" cy="1329245"/>
          </a:xfrm>
          <a:prstGeom prst="rect">
            <a:avLst/>
          </a:prstGeom>
        </p:spPr>
        <p:txBody>
          <a:bodyPr/>
          <a:lstStyle/>
          <a:p>
            <a:r>
              <a:t>Texto del título</a:t>
            </a:r>
          </a:p>
        </p:txBody>
      </p:sp>
      <p:sp>
        <p:nvSpPr>
          <p:cNvPr id="246" name="Shape 246"/>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247" name="Shape 247"/>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248" name="Shape 2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375348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55" name="Shape 255"/>
          <p:cNvSpPr>
            <a:spLocks noGrp="1"/>
          </p:cNvSpPr>
          <p:nvPr>
            <p:ph type="title"/>
          </p:nvPr>
        </p:nvSpPr>
        <p:spPr>
          <a:prstGeom prst="rect">
            <a:avLst/>
          </a:prstGeom>
        </p:spPr>
        <p:txBody>
          <a:bodyPr/>
          <a:lstStyle/>
          <a:p>
            <a:r>
              <a:t>Texto del título</a:t>
            </a:r>
          </a:p>
        </p:txBody>
      </p:sp>
      <p:sp>
        <p:nvSpPr>
          <p:cNvPr id="256" name="Shape 2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755266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63" name="Shape 2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729030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270" name="Shape 270"/>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271" name="Shape 271"/>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272" name="Shape 272"/>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273" name="Shape 27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3248971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280" name="Shape 280"/>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281" name="Shape 281"/>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282" name="Shape 282"/>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283" name="Shape 2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887579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_Title and Vertical Text">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Texto del título</a:t>
            </a:r>
          </a:p>
        </p:txBody>
      </p:sp>
      <p:sp>
        <p:nvSpPr>
          <p:cNvPr id="291" name="Shape 29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92" name="Shape 2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656891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sp>
        <p:nvSpPr>
          <p:cNvPr id="299" name="Shape 299"/>
          <p:cNvSpPr>
            <a:spLocks noGrp="1"/>
          </p:cNvSpPr>
          <p:nvPr>
            <p:ph type="title"/>
          </p:nvPr>
        </p:nvSpPr>
        <p:spPr>
          <a:xfrm>
            <a:off x="8733990" y="366139"/>
            <a:ext cx="2631638" cy="5827982"/>
          </a:xfrm>
          <a:prstGeom prst="rect">
            <a:avLst/>
          </a:prstGeom>
        </p:spPr>
        <p:txBody>
          <a:bodyPr/>
          <a:lstStyle/>
          <a:p>
            <a:r>
              <a:t>Texto del título</a:t>
            </a:r>
          </a:p>
        </p:txBody>
      </p:sp>
      <p:sp>
        <p:nvSpPr>
          <p:cNvPr id="300" name="Shape 300"/>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301" name="Shape 30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935082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308" name="Shape 308"/>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309" name="Shape 309"/>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310" name="Shape 3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593266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317" name="Shape 317"/>
          <p:cNvSpPr>
            <a:spLocks noGrp="1"/>
          </p:cNvSpPr>
          <p:nvPr>
            <p:ph type="title"/>
          </p:nvPr>
        </p:nvSpPr>
        <p:spPr>
          <a:prstGeom prst="rect">
            <a:avLst/>
          </a:prstGeom>
        </p:spPr>
        <p:txBody>
          <a:bodyPr/>
          <a:lstStyle/>
          <a:p>
            <a:r>
              <a:t>Texto del título</a:t>
            </a:r>
          </a:p>
        </p:txBody>
      </p:sp>
      <p:sp>
        <p:nvSpPr>
          <p:cNvPr id="318" name="Shape 318"/>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319" name="Shape 31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559125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326" name="Shape 326"/>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327" name="Shape 327"/>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28" name="Shape 32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62914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8/8/2019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335" name="Shape 335"/>
          <p:cNvSpPr>
            <a:spLocks noGrp="1"/>
          </p:cNvSpPr>
          <p:nvPr>
            <p:ph type="title"/>
          </p:nvPr>
        </p:nvSpPr>
        <p:spPr>
          <a:prstGeom prst="rect">
            <a:avLst/>
          </a:prstGeom>
        </p:spPr>
        <p:txBody>
          <a:bodyPr/>
          <a:lstStyle/>
          <a:p>
            <a:r>
              <a:t>Texto del título</a:t>
            </a:r>
          </a:p>
        </p:txBody>
      </p:sp>
      <p:sp>
        <p:nvSpPr>
          <p:cNvPr id="336" name="Shape 336"/>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337" name="Shape 33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871604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344" name="Shape 344"/>
          <p:cNvSpPr>
            <a:spLocks noGrp="1"/>
          </p:cNvSpPr>
          <p:nvPr>
            <p:ph type="title"/>
          </p:nvPr>
        </p:nvSpPr>
        <p:spPr>
          <a:xfrm>
            <a:off x="840664" y="366142"/>
            <a:ext cx="10526555" cy="1329245"/>
          </a:xfrm>
          <a:prstGeom prst="rect">
            <a:avLst/>
          </a:prstGeom>
        </p:spPr>
        <p:txBody>
          <a:bodyPr/>
          <a:lstStyle/>
          <a:p>
            <a:r>
              <a:t>Texto del título</a:t>
            </a:r>
          </a:p>
        </p:txBody>
      </p:sp>
      <p:sp>
        <p:nvSpPr>
          <p:cNvPr id="345" name="Shape 345"/>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346" name="Shape 346"/>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347" name="Shape 34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286209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354" name="Shape 354"/>
          <p:cNvSpPr>
            <a:spLocks noGrp="1"/>
          </p:cNvSpPr>
          <p:nvPr>
            <p:ph type="title"/>
          </p:nvPr>
        </p:nvSpPr>
        <p:spPr>
          <a:prstGeom prst="rect">
            <a:avLst/>
          </a:prstGeom>
        </p:spPr>
        <p:txBody>
          <a:bodyPr/>
          <a:lstStyle/>
          <a:p>
            <a:r>
              <a:t>Texto del título</a:t>
            </a:r>
          </a:p>
        </p:txBody>
      </p:sp>
      <p:sp>
        <p:nvSpPr>
          <p:cNvPr id="355" name="Shape 35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63948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362" name="Shape 36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309506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369" name="Shape 369"/>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370" name="Shape 370"/>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371" name="Shape 371"/>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372" name="Shape 37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984416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379" name="Shape 379"/>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380" name="Shape 380"/>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381" name="Shape 381"/>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382" name="Shape 38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614380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_Title and Vertical Text">
    <p:spTree>
      <p:nvGrpSpPr>
        <p:cNvPr id="1" name=""/>
        <p:cNvGrpSpPr/>
        <p:nvPr/>
      </p:nvGrpSpPr>
      <p:grpSpPr>
        <a:xfrm>
          <a:off x="0" y="0"/>
          <a:ext cx="0" cy="0"/>
          <a:chOff x="0" y="0"/>
          <a:chExt cx="0" cy="0"/>
        </a:xfrm>
      </p:grpSpPr>
      <p:sp>
        <p:nvSpPr>
          <p:cNvPr id="389" name="Shape 389"/>
          <p:cNvSpPr>
            <a:spLocks noGrp="1"/>
          </p:cNvSpPr>
          <p:nvPr>
            <p:ph type="title"/>
          </p:nvPr>
        </p:nvSpPr>
        <p:spPr>
          <a:prstGeom prst="rect">
            <a:avLst/>
          </a:prstGeom>
        </p:spPr>
        <p:txBody>
          <a:bodyPr/>
          <a:lstStyle/>
          <a:p>
            <a:r>
              <a:t>Texto del título</a:t>
            </a:r>
          </a:p>
        </p:txBody>
      </p:sp>
      <p:sp>
        <p:nvSpPr>
          <p:cNvPr id="390" name="Shape 390"/>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391" name="Shape 39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36075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3_Vertical Title and Text">
    <p:spTree>
      <p:nvGrpSpPr>
        <p:cNvPr id="1" name=""/>
        <p:cNvGrpSpPr/>
        <p:nvPr/>
      </p:nvGrpSpPr>
      <p:grpSpPr>
        <a:xfrm>
          <a:off x="0" y="0"/>
          <a:ext cx="0" cy="0"/>
          <a:chOff x="0" y="0"/>
          <a:chExt cx="0" cy="0"/>
        </a:xfrm>
      </p:grpSpPr>
      <p:sp>
        <p:nvSpPr>
          <p:cNvPr id="398" name="Shape 398"/>
          <p:cNvSpPr>
            <a:spLocks noGrp="1"/>
          </p:cNvSpPr>
          <p:nvPr>
            <p:ph type="title"/>
          </p:nvPr>
        </p:nvSpPr>
        <p:spPr>
          <a:xfrm>
            <a:off x="8733990" y="366139"/>
            <a:ext cx="2631638" cy="5827982"/>
          </a:xfrm>
          <a:prstGeom prst="rect">
            <a:avLst/>
          </a:prstGeom>
        </p:spPr>
        <p:txBody>
          <a:bodyPr/>
          <a:lstStyle/>
          <a:p>
            <a:r>
              <a:t>Texto del título</a:t>
            </a:r>
          </a:p>
        </p:txBody>
      </p:sp>
      <p:sp>
        <p:nvSpPr>
          <p:cNvPr id="399" name="Shape 399"/>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0" name="Shape 40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861614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407" name="Shape 407"/>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408" name="Shape 408"/>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409" name="Shape 40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302757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16" name="Shape 416"/>
          <p:cNvSpPr>
            <a:spLocks noGrp="1"/>
          </p:cNvSpPr>
          <p:nvPr>
            <p:ph type="title"/>
          </p:nvPr>
        </p:nvSpPr>
        <p:spPr>
          <a:prstGeom prst="rect">
            <a:avLst/>
          </a:prstGeom>
        </p:spPr>
        <p:txBody>
          <a:bodyPr/>
          <a:lstStyle/>
          <a:p>
            <a:r>
              <a:t>Texto del título</a:t>
            </a:r>
          </a:p>
        </p:txBody>
      </p:sp>
      <p:sp>
        <p:nvSpPr>
          <p:cNvPr id="417" name="Shape 417"/>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18" name="Shape 41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736247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5588" y="2595486"/>
            <a:ext cx="9153525" cy="924227"/>
          </a:xfrm>
        </p:spPr>
        <p:txBody>
          <a:bodyPr anchor="b"/>
          <a:lstStyle>
            <a:lvl1pPr algn="ctr">
              <a:defRPr sz="6006"/>
            </a:lvl1pPr>
          </a:lstStyle>
          <a:p>
            <a:r>
              <a:rPr lang="es-ES_tradnl"/>
              <a:t>Clic para editar título</a:t>
            </a:r>
          </a:p>
        </p:txBody>
      </p:sp>
      <p:sp>
        <p:nvSpPr>
          <p:cNvPr id="3" name="Subtítulo 2"/>
          <p:cNvSpPr>
            <a:spLocks noGrp="1"/>
          </p:cNvSpPr>
          <p:nvPr>
            <p:ph type="subTitle" idx="1"/>
          </p:nvPr>
        </p:nvSpPr>
        <p:spPr>
          <a:xfrm>
            <a:off x="1525588" y="3612044"/>
            <a:ext cx="9153525" cy="369653"/>
          </a:xfrm>
        </p:spPr>
        <p:txBody>
          <a:bodyPr/>
          <a:lstStyle>
            <a:lvl1pPr marL="0" indent="0" algn="ctr">
              <a:buNone/>
              <a:defRPr sz="2402"/>
            </a:lvl1pPr>
            <a:lvl2pPr marL="457657" indent="0" algn="ctr">
              <a:buNone/>
              <a:defRPr sz="2002"/>
            </a:lvl2pPr>
            <a:lvl3pPr marL="915314" indent="0" algn="ctr">
              <a:buNone/>
              <a:defRPr sz="1802"/>
            </a:lvl3pPr>
            <a:lvl4pPr marL="1372972" indent="0" algn="ctr">
              <a:buNone/>
              <a:defRPr sz="1602"/>
            </a:lvl4pPr>
            <a:lvl5pPr marL="1830629" indent="0" algn="ctr">
              <a:buNone/>
              <a:defRPr sz="1602"/>
            </a:lvl5pPr>
            <a:lvl6pPr marL="2288286" indent="0" algn="ctr">
              <a:buNone/>
              <a:defRPr sz="1602"/>
            </a:lvl6pPr>
            <a:lvl7pPr marL="2745943" indent="0" algn="ctr">
              <a:buNone/>
              <a:defRPr sz="1602"/>
            </a:lvl7pPr>
            <a:lvl8pPr marL="3203600" indent="0" algn="ctr">
              <a:buNone/>
              <a:defRPr sz="1602"/>
            </a:lvl8pPr>
            <a:lvl9pPr marL="3661258" indent="0" algn="ctr">
              <a:buNone/>
              <a:defRPr sz="1602"/>
            </a:lvl9pPr>
          </a:lstStyle>
          <a:p>
            <a:r>
              <a:rPr lang="es-ES_tradnl"/>
              <a:t>Haga clic para modificar el estilo de subtítulo del patrón</a:t>
            </a:r>
          </a:p>
        </p:txBody>
      </p:sp>
      <p:sp>
        <p:nvSpPr>
          <p:cNvPr id="4" name="Marcador de fecha 3"/>
          <p:cNvSpPr>
            <a:spLocks noGrp="1"/>
          </p:cNvSpPr>
          <p:nvPr>
            <p:ph type="dt" sz="half" idx="10"/>
          </p:nvPr>
        </p:nvSpPr>
        <p:spPr>
          <a:xfrm>
            <a:off x="610235" y="6395656"/>
            <a:ext cx="2807081" cy="276999"/>
          </a:xfrm>
        </p:spPr>
        <p:txBody>
          <a:bodyPr/>
          <a:lstStyle/>
          <a:p>
            <a:fld id="{BBB3EB8A-4003-5C4D-912E-3B9A696BA312}" type="datetimeFigureOut">
              <a:rPr lang="es-ES_tradnl" smtClean="0"/>
              <a:t>08/08/2019</a:t>
            </a:fld>
            <a:endParaRPr lang="es-ES_tradnl"/>
          </a:p>
        </p:txBody>
      </p:sp>
      <p:sp>
        <p:nvSpPr>
          <p:cNvPr id="5" name="Marcador de pie de página 4"/>
          <p:cNvSpPr>
            <a:spLocks noGrp="1"/>
          </p:cNvSpPr>
          <p:nvPr>
            <p:ph type="ftr" sz="quarter" idx="11"/>
          </p:nvPr>
        </p:nvSpPr>
        <p:spPr>
          <a:xfrm>
            <a:off x="4149598" y="6395656"/>
            <a:ext cx="3905504" cy="276999"/>
          </a:xfrm>
        </p:spPr>
        <p:txBody>
          <a:bodyPr/>
          <a:lstStyle/>
          <a:p>
            <a:endParaRPr lang="es-ES_tradnl"/>
          </a:p>
        </p:txBody>
      </p:sp>
      <p:sp>
        <p:nvSpPr>
          <p:cNvPr id="6" name="Marcador de número de diapositiva 5"/>
          <p:cNvSpPr>
            <a:spLocks noGrp="1"/>
          </p:cNvSpPr>
          <p:nvPr>
            <p:ph type="sldNum" sz="quarter" idx="12"/>
          </p:nvPr>
        </p:nvSpPr>
        <p:spPr>
          <a:xfrm>
            <a:off x="8787384" y="6395656"/>
            <a:ext cx="2807081" cy="276999"/>
          </a:xfrm>
        </p:spPr>
        <p:txBody>
          <a:bodyPr/>
          <a:lstStyle/>
          <a:p>
            <a:fld id="{1C10A469-4ADB-D94D-909E-FF90081BC952}" type="slidenum">
              <a:rPr lang="es-ES_tradnl" smtClean="0"/>
              <a:t>‹#›</a:t>
            </a:fld>
            <a:endParaRPr lang="es-ES_tradnl"/>
          </a:p>
        </p:txBody>
      </p:sp>
    </p:spTree>
    <p:extLst>
      <p:ext uri="{BB962C8B-B14F-4D97-AF65-F5344CB8AC3E}">
        <p14:creationId xmlns:p14="http://schemas.microsoft.com/office/powerpoint/2010/main" val="19956920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425" name="Shape 425"/>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426" name="Shape 426"/>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427" name="Shape 42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870508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434" name="Shape 434"/>
          <p:cNvSpPr>
            <a:spLocks noGrp="1"/>
          </p:cNvSpPr>
          <p:nvPr>
            <p:ph type="title"/>
          </p:nvPr>
        </p:nvSpPr>
        <p:spPr>
          <a:prstGeom prst="rect">
            <a:avLst/>
          </a:prstGeom>
        </p:spPr>
        <p:txBody>
          <a:bodyPr/>
          <a:lstStyle/>
          <a:p>
            <a:r>
              <a:t>Texto del título</a:t>
            </a:r>
          </a:p>
        </p:txBody>
      </p:sp>
      <p:sp>
        <p:nvSpPr>
          <p:cNvPr id="435" name="Shape 435"/>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36" name="Shape 43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548033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443" name="Shape 443"/>
          <p:cNvSpPr>
            <a:spLocks noGrp="1"/>
          </p:cNvSpPr>
          <p:nvPr>
            <p:ph type="title"/>
          </p:nvPr>
        </p:nvSpPr>
        <p:spPr>
          <a:xfrm>
            <a:off x="840664" y="366142"/>
            <a:ext cx="10526555" cy="1329245"/>
          </a:xfrm>
          <a:prstGeom prst="rect">
            <a:avLst/>
          </a:prstGeom>
        </p:spPr>
        <p:txBody>
          <a:bodyPr/>
          <a:lstStyle/>
          <a:p>
            <a:r>
              <a:t>Texto del título</a:t>
            </a:r>
          </a:p>
        </p:txBody>
      </p:sp>
      <p:sp>
        <p:nvSpPr>
          <p:cNvPr id="444" name="Shape 444"/>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445" name="Shape 445"/>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446" name="Shape 44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990842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453" name="Shape 453"/>
          <p:cNvSpPr>
            <a:spLocks noGrp="1"/>
          </p:cNvSpPr>
          <p:nvPr>
            <p:ph type="title"/>
          </p:nvPr>
        </p:nvSpPr>
        <p:spPr>
          <a:prstGeom prst="rect">
            <a:avLst/>
          </a:prstGeom>
        </p:spPr>
        <p:txBody>
          <a:bodyPr/>
          <a:lstStyle/>
          <a:p>
            <a:r>
              <a:t>Texto del título</a:t>
            </a:r>
          </a:p>
        </p:txBody>
      </p:sp>
      <p:sp>
        <p:nvSpPr>
          <p:cNvPr id="454" name="Shape 45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461982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461" name="Shape 46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057589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468" name="Shape 468"/>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469" name="Shape 469"/>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470" name="Shape 470"/>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471" name="Shape 47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730710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478" name="Shape 478"/>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479" name="Shape 479"/>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480" name="Shape 480"/>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481" name="Shape 48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016370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4_Title and Vertical Text">
    <p:spTree>
      <p:nvGrpSpPr>
        <p:cNvPr id="1" name=""/>
        <p:cNvGrpSpPr/>
        <p:nvPr/>
      </p:nvGrpSpPr>
      <p:grpSpPr>
        <a:xfrm>
          <a:off x="0" y="0"/>
          <a:ext cx="0" cy="0"/>
          <a:chOff x="0" y="0"/>
          <a:chExt cx="0" cy="0"/>
        </a:xfrm>
      </p:grpSpPr>
      <p:sp>
        <p:nvSpPr>
          <p:cNvPr id="488" name="Shape 488"/>
          <p:cNvSpPr>
            <a:spLocks noGrp="1"/>
          </p:cNvSpPr>
          <p:nvPr>
            <p:ph type="title"/>
          </p:nvPr>
        </p:nvSpPr>
        <p:spPr>
          <a:prstGeom prst="rect">
            <a:avLst/>
          </a:prstGeom>
        </p:spPr>
        <p:txBody>
          <a:bodyPr/>
          <a:lstStyle/>
          <a:p>
            <a:r>
              <a:t>Texto del título</a:t>
            </a:r>
          </a:p>
        </p:txBody>
      </p:sp>
      <p:sp>
        <p:nvSpPr>
          <p:cNvPr id="489" name="Shape 489"/>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90" name="Shape 49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386813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4_Vertical Title and Text">
    <p:spTree>
      <p:nvGrpSpPr>
        <p:cNvPr id="1" name=""/>
        <p:cNvGrpSpPr/>
        <p:nvPr/>
      </p:nvGrpSpPr>
      <p:grpSpPr>
        <a:xfrm>
          <a:off x="0" y="0"/>
          <a:ext cx="0" cy="0"/>
          <a:chOff x="0" y="0"/>
          <a:chExt cx="0" cy="0"/>
        </a:xfrm>
      </p:grpSpPr>
      <p:sp>
        <p:nvSpPr>
          <p:cNvPr id="497" name="Shape 497"/>
          <p:cNvSpPr>
            <a:spLocks noGrp="1"/>
          </p:cNvSpPr>
          <p:nvPr>
            <p:ph type="title"/>
          </p:nvPr>
        </p:nvSpPr>
        <p:spPr>
          <a:xfrm>
            <a:off x="8733990" y="366139"/>
            <a:ext cx="2631638" cy="5827982"/>
          </a:xfrm>
          <a:prstGeom prst="rect">
            <a:avLst/>
          </a:prstGeom>
        </p:spPr>
        <p:txBody>
          <a:bodyPr/>
          <a:lstStyle/>
          <a:p>
            <a:r>
              <a:t>Texto del título</a:t>
            </a:r>
          </a:p>
        </p:txBody>
      </p:sp>
      <p:sp>
        <p:nvSpPr>
          <p:cNvPr id="498" name="Shape 498"/>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99" name="Shape 49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350554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506" name="Shape 506"/>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507" name="Shape 507"/>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508" name="Shape 50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548586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5588" y="1125481"/>
            <a:ext cx="9153525" cy="2394232"/>
          </a:xfrm>
        </p:spPr>
        <p:txBody>
          <a:bodyPr anchor="b"/>
          <a:lstStyle>
            <a:lvl1pPr algn="ctr">
              <a:defRPr sz="6006"/>
            </a:lvl1pPr>
          </a:lstStyle>
          <a:p>
            <a:r>
              <a:rPr lang="en-US"/>
              <a:t>Click to edit Master title style</a:t>
            </a:r>
            <a:endParaRPr lang="en-US" dirty="0"/>
          </a:p>
        </p:txBody>
      </p:sp>
      <p:sp>
        <p:nvSpPr>
          <p:cNvPr id="3" name="Subtitle 2"/>
          <p:cNvSpPr>
            <a:spLocks noGrp="1"/>
          </p:cNvSpPr>
          <p:nvPr>
            <p:ph type="subTitle" idx="1"/>
          </p:nvPr>
        </p:nvSpPr>
        <p:spPr>
          <a:xfrm>
            <a:off x="1525588" y="3612044"/>
            <a:ext cx="9153525" cy="1660361"/>
          </a:xfrm>
        </p:spPr>
        <p:txBody>
          <a:bodyPr/>
          <a:lstStyle>
            <a:lvl1pPr marL="0" indent="0" algn="ctr">
              <a:buNone/>
              <a:defRPr sz="2402"/>
            </a:lvl1pPr>
            <a:lvl2pPr marL="457657" indent="0" algn="ctr">
              <a:buNone/>
              <a:defRPr sz="2002"/>
            </a:lvl2pPr>
            <a:lvl3pPr marL="915314" indent="0" algn="ctr">
              <a:buNone/>
              <a:defRPr sz="1802"/>
            </a:lvl3pPr>
            <a:lvl4pPr marL="1372972" indent="0" algn="ctr">
              <a:buNone/>
              <a:defRPr sz="1602"/>
            </a:lvl4pPr>
            <a:lvl5pPr marL="1830629" indent="0" algn="ctr">
              <a:buNone/>
              <a:defRPr sz="1602"/>
            </a:lvl5pPr>
            <a:lvl6pPr marL="2288286" indent="0" algn="ctr">
              <a:buNone/>
              <a:defRPr sz="1602"/>
            </a:lvl6pPr>
            <a:lvl7pPr marL="2745943" indent="0" algn="ctr">
              <a:buNone/>
              <a:defRPr sz="1602"/>
            </a:lvl7pPr>
            <a:lvl8pPr marL="3203600" indent="0" algn="ctr">
              <a:buNone/>
              <a:defRPr sz="1602"/>
            </a:lvl8pPr>
            <a:lvl9pPr marL="3661258" indent="0" algn="ctr">
              <a:buNone/>
              <a:defRPr sz="160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EFB4F6-FCEE-4BEE-A433-899BD2889398}" type="datetime1">
              <a:rPr lang="en-US" smtClean="0">
                <a:solidFill>
                  <a:prstClr val="black">
                    <a:tint val="75000"/>
                  </a:prstClr>
                </a:solidFill>
              </a: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598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15" name="Shape 515"/>
          <p:cNvSpPr>
            <a:spLocks noGrp="1"/>
          </p:cNvSpPr>
          <p:nvPr>
            <p:ph type="title"/>
          </p:nvPr>
        </p:nvSpPr>
        <p:spPr>
          <a:prstGeom prst="rect">
            <a:avLst/>
          </a:prstGeom>
        </p:spPr>
        <p:txBody>
          <a:bodyPr/>
          <a:lstStyle/>
          <a:p>
            <a:r>
              <a:t>Texto del título</a:t>
            </a:r>
          </a:p>
        </p:txBody>
      </p:sp>
      <p:sp>
        <p:nvSpPr>
          <p:cNvPr id="516" name="Shape 516"/>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17" name="Shape 51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47186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24" name="Shape 524"/>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525" name="Shape 525"/>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526" name="Shape 52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757841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33" name="Shape 533"/>
          <p:cNvSpPr>
            <a:spLocks noGrp="1"/>
          </p:cNvSpPr>
          <p:nvPr>
            <p:ph type="title"/>
          </p:nvPr>
        </p:nvSpPr>
        <p:spPr>
          <a:prstGeom prst="rect">
            <a:avLst/>
          </a:prstGeom>
        </p:spPr>
        <p:txBody>
          <a:bodyPr/>
          <a:lstStyle/>
          <a:p>
            <a:r>
              <a:t>Texto del título</a:t>
            </a:r>
          </a:p>
        </p:txBody>
      </p:sp>
      <p:sp>
        <p:nvSpPr>
          <p:cNvPr id="534" name="Shape 534"/>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35" name="Shape 53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905507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542" name="Shape 542"/>
          <p:cNvSpPr>
            <a:spLocks noGrp="1"/>
          </p:cNvSpPr>
          <p:nvPr>
            <p:ph type="title"/>
          </p:nvPr>
        </p:nvSpPr>
        <p:spPr>
          <a:xfrm>
            <a:off x="840664" y="366142"/>
            <a:ext cx="10526555" cy="1329245"/>
          </a:xfrm>
          <a:prstGeom prst="rect">
            <a:avLst/>
          </a:prstGeom>
        </p:spPr>
        <p:txBody>
          <a:bodyPr/>
          <a:lstStyle/>
          <a:p>
            <a:r>
              <a:t>Texto del título</a:t>
            </a:r>
          </a:p>
        </p:txBody>
      </p:sp>
      <p:sp>
        <p:nvSpPr>
          <p:cNvPr id="543" name="Shape 543"/>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544" name="Shape 544"/>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545" name="Shape 54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642315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552" name="Shape 552"/>
          <p:cNvSpPr>
            <a:spLocks noGrp="1"/>
          </p:cNvSpPr>
          <p:nvPr>
            <p:ph type="title"/>
          </p:nvPr>
        </p:nvSpPr>
        <p:spPr>
          <a:prstGeom prst="rect">
            <a:avLst/>
          </a:prstGeom>
        </p:spPr>
        <p:txBody>
          <a:bodyPr/>
          <a:lstStyle/>
          <a:p>
            <a:r>
              <a:t>Texto del título</a:t>
            </a:r>
          </a:p>
        </p:txBody>
      </p:sp>
      <p:sp>
        <p:nvSpPr>
          <p:cNvPr id="553" name="Shape 55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88672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560" name="Shape 56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367789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567" name="Shape 567"/>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568" name="Shape 568"/>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569" name="Shape 569"/>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570" name="Shape 57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423942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577" name="Shape 577"/>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578" name="Shape 578"/>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579" name="Shape 579"/>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580" name="Shape 58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610510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5_Title and Vertical Text">
    <p:spTree>
      <p:nvGrpSpPr>
        <p:cNvPr id="1" name=""/>
        <p:cNvGrpSpPr/>
        <p:nvPr/>
      </p:nvGrpSpPr>
      <p:grpSpPr>
        <a:xfrm>
          <a:off x="0" y="0"/>
          <a:ext cx="0" cy="0"/>
          <a:chOff x="0" y="0"/>
          <a:chExt cx="0" cy="0"/>
        </a:xfrm>
      </p:grpSpPr>
      <p:sp>
        <p:nvSpPr>
          <p:cNvPr id="587" name="Shape 587"/>
          <p:cNvSpPr>
            <a:spLocks noGrp="1"/>
          </p:cNvSpPr>
          <p:nvPr>
            <p:ph type="title"/>
          </p:nvPr>
        </p:nvSpPr>
        <p:spPr>
          <a:prstGeom prst="rect">
            <a:avLst/>
          </a:prstGeom>
        </p:spPr>
        <p:txBody>
          <a:bodyPr/>
          <a:lstStyle/>
          <a:p>
            <a:r>
              <a:t>Texto del título</a:t>
            </a:r>
          </a:p>
        </p:txBody>
      </p:sp>
      <p:sp>
        <p:nvSpPr>
          <p:cNvPr id="588" name="Shape 588"/>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9" name="Shape 58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981821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5_Vertical Title and Text">
    <p:spTree>
      <p:nvGrpSpPr>
        <p:cNvPr id="1" name=""/>
        <p:cNvGrpSpPr/>
        <p:nvPr/>
      </p:nvGrpSpPr>
      <p:grpSpPr>
        <a:xfrm>
          <a:off x="0" y="0"/>
          <a:ext cx="0" cy="0"/>
          <a:chOff x="0" y="0"/>
          <a:chExt cx="0" cy="0"/>
        </a:xfrm>
      </p:grpSpPr>
      <p:sp>
        <p:nvSpPr>
          <p:cNvPr id="596" name="Shape 596"/>
          <p:cNvSpPr>
            <a:spLocks noGrp="1"/>
          </p:cNvSpPr>
          <p:nvPr>
            <p:ph type="title"/>
          </p:nvPr>
        </p:nvSpPr>
        <p:spPr>
          <a:xfrm>
            <a:off x="8733990" y="366139"/>
            <a:ext cx="2631638" cy="5827982"/>
          </a:xfrm>
          <a:prstGeom prst="rect">
            <a:avLst/>
          </a:prstGeom>
        </p:spPr>
        <p:txBody>
          <a:bodyPr/>
          <a:lstStyle/>
          <a:p>
            <a:r>
              <a:t>Texto del título</a:t>
            </a:r>
          </a:p>
        </p:txBody>
      </p:sp>
      <p:sp>
        <p:nvSpPr>
          <p:cNvPr id="597" name="Shape 597"/>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98" name="Shape 59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994582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E03D82-ECCD-4CD6-955F-7BA61407DE00}" type="datetime1">
              <a:rPr lang="en-US" smtClean="0">
                <a:solidFill>
                  <a:prstClr val="black">
                    <a:tint val="75000"/>
                  </a:prstClr>
                </a:solidFill>
              </a: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411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605" name="Shape 605"/>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606" name="Shape 606"/>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607" name="Shape 60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4609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614" name="Shape 614"/>
          <p:cNvSpPr>
            <a:spLocks noGrp="1"/>
          </p:cNvSpPr>
          <p:nvPr>
            <p:ph type="title"/>
          </p:nvPr>
        </p:nvSpPr>
        <p:spPr>
          <a:prstGeom prst="rect">
            <a:avLst/>
          </a:prstGeom>
        </p:spPr>
        <p:txBody>
          <a:bodyPr/>
          <a:lstStyle/>
          <a:p>
            <a:r>
              <a:t>Texto del título</a:t>
            </a:r>
          </a:p>
        </p:txBody>
      </p:sp>
      <p:sp>
        <p:nvSpPr>
          <p:cNvPr id="615" name="Shape 615"/>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16" name="Shape 61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821114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623" name="Shape 623"/>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624" name="Shape 624"/>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625" name="Shape 6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096752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632" name="Shape 632"/>
          <p:cNvSpPr>
            <a:spLocks noGrp="1"/>
          </p:cNvSpPr>
          <p:nvPr>
            <p:ph type="title"/>
          </p:nvPr>
        </p:nvSpPr>
        <p:spPr>
          <a:prstGeom prst="rect">
            <a:avLst/>
          </a:prstGeom>
        </p:spPr>
        <p:txBody>
          <a:bodyPr/>
          <a:lstStyle/>
          <a:p>
            <a:r>
              <a:t>Texto del título</a:t>
            </a:r>
          </a:p>
        </p:txBody>
      </p:sp>
      <p:sp>
        <p:nvSpPr>
          <p:cNvPr id="633" name="Shape 633"/>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34" name="Shape 63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698282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641" name="Shape 641"/>
          <p:cNvSpPr>
            <a:spLocks noGrp="1"/>
          </p:cNvSpPr>
          <p:nvPr>
            <p:ph type="title"/>
          </p:nvPr>
        </p:nvSpPr>
        <p:spPr>
          <a:xfrm>
            <a:off x="840664" y="366142"/>
            <a:ext cx="10526555" cy="1329245"/>
          </a:xfrm>
          <a:prstGeom prst="rect">
            <a:avLst/>
          </a:prstGeom>
        </p:spPr>
        <p:txBody>
          <a:bodyPr/>
          <a:lstStyle/>
          <a:p>
            <a:r>
              <a:t>Texto del título</a:t>
            </a:r>
          </a:p>
        </p:txBody>
      </p:sp>
      <p:sp>
        <p:nvSpPr>
          <p:cNvPr id="642" name="Shape 642"/>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643" name="Shape 643"/>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644" name="Shape 64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605121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651" name="Shape 651"/>
          <p:cNvSpPr>
            <a:spLocks noGrp="1"/>
          </p:cNvSpPr>
          <p:nvPr>
            <p:ph type="title"/>
          </p:nvPr>
        </p:nvSpPr>
        <p:spPr>
          <a:prstGeom prst="rect">
            <a:avLst/>
          </a:prstGeom>
        </p:spPr>
        <p:txBody>
          <a:bodyPr/>
          <a:lstStyle/>
          <a:p>
            <a:r>
              <a:t>Texto del título</a:t>
            </a:r>
          </a:p>
        </p:txBody>
      </p:sp>
      <p:sp>
        <p:nvSpPr>
          <p:cNvPr id="652" name="Shape 65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884013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659" name="Shape 65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040923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666" name="Shape 666"/>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667" name="Shape 667"/>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668" name="Shape 668"/>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669" name="Shape 66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970586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676" name="Shape 676"/>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677" name="Shape 677"/>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678" name="Shape 678"/>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679" name="Shape 67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552137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6_Title and Vertical Text">
    <p:spTree>
      <p:nvGrpSpPr>
        <p:cNvPr id="1" name=""/>
        <p:cNvGrpSpPr/>
        <p:nvPr/>
      </p:nvGrpSpPr>
      <p:grpSpPr>
        <a:xfrm>
          <a:off x="0" y="0"/>
          <a:ext cx="0" cy="0"/>
          <a:chOff x="0" y="0"/>
          <a:chExt cx="0" cy="0"/>
        </a:xfrm>
      </p:grpSpPr>
      <p:sp>
        <p:nvSpPr>
          <p:cNvPr id="686" name="Shape 686"/>
          <p:cNvSpPr>
            <a:spLocks noGrp="1"/>
          </p:cNvSpPr>
          <p:nvPr>
            <p:ph type="title"/>
          </p:nvPr>
        </p:nvSpPr>
        <p:spPr>
          <a:prstGeom prst="rect">
            <a:avLst/>
          </a:prstGeom>
        </p:spPr>
        <p:txBody>
          <a:bodyPr/>
          <a:lstStyle/>
          <a:p>
            <a:r>
              <a:t>Texto del título</a:t>
            </a:r>
          </a:p>
        </p:txBody>
      </p:sp>
      <p:sp>
        <p:nvSpPr>
          <p:cNvPr id="687" name="Shape 687"/>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88" name="Shape 68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068353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716" y="1714488"/>
            <a:ext cx="10526554" cy="2860661"/>
          </a:xfrm>
        </p:spPr>
        <p:txBody>
          <a:bodyPr anchor="b"/>
          <a:lstStyle>
            <a:lvl1pPr>
              <a:defRPr sz="6006"/>
            </a:lvl1pPr>
          </a:lstStyle>
          <a:p>
            <a:r>
              <a:rPr lang="en-US"/>
              <a:t>Click to edit Master title style</a:t>
            </a:r>
            <a:endParaRPr lang="en-US" dirty="0"/>
          </a:p>
        </p:txBody>
      </p:sp>
      <p:sp>
        <p:nvSpPr>
          <p:cNvPr id="3" name="Text Placeholder 2"/>
          <p:cNvSpPr>
            <a:spLocks noGrp="1"/>
          </p:cNvSpPr>
          <p:nvPr>
            <p:ph type="body" idx="1"/>
          </p:nvPr>
        </p:nvSpPr>
        <p:spPr>
          <a:xfrm>
            <a:off x="832716" y="4602212"/>
            <a:ext cx="10526554" cy="1504354"/>
          </a:xfrm>
        </p:spPr>
        <p:txBody>
          <a:bodyPr/>
          <a:lstStyle>
            <a:lvl1pPr marL="0" indent="0">
              <a:buNone/>
              <a:defRPr sz="2402">
                <a:solidFill>
                  <a:schemeClr val="tx1">
                    <a:tint val="75000"/>
                  </a:schemeClr>
                </a:solidFill>
              </a:defRPr>
            </a:lvl1pPr>
            <a:lvl2pPr marL="457657" indent="0">
              <a:buNone/>
              <a:defRPr sz="2002">
                <a:solidFill>
                  <a:schemeClr val="tx1">
                    <a:tint val="75000"/>
                  </a:schemeClr>
                </a:solidFill>
              </a:defRPr>
            </a:lvl2pPr>
            <a:lvl3pPr marL="915314" indent="0">
              <a:buNone/>
              <a:defRPr sz="1802">
                <a:solidFill>
                  <a:schemeClr val="tx1">
                    <a:tint val="75000"/>
                  </a:schemeClr>
                </a:solidFill>
              </a:defRPr>
            </a:lvl3pPr>
            <a:lvl4pPr marL="1372972" indent="0">
              <a:buNone/>
              <a:defRPr sz="1602">
                <a:solidFill>
                  <a:schemeClr val="tx1">
                    <a:tint val="75000"/>
                  </a:schemeClr>
                </a:solidFill>
              </a:defRPr>
            </a:lvl4pPr>
            <a:lvl5pPr marL="1830629" indent="0">
              <a:buNone/>
              <a:defRPr sz="1602">
                <a:solidFill>
                  <a:schemeClr val="tx1">
                    <a:tint val="75000"/>
                  </a:schemeClr>
                </a:solidFill>
              </a:defRPr>
            </a:lvl5pPr>
            <a:lvl6pPr marL="2288286" indent="0">
              <a:buNone/>
              <a:defRPr sz="1602">
                <a:solidFill>
                  <a:schemeClr val="tx1">
                    <a:tint val="75000"/>
                  </a:schemeClr>
                </a:solidFill>
              </a:defRPr>
            </a:lvl6pPr>
            <a:lvl7pPr marL="2745943" indent="0">
              <a:buNone/>
              <a:defRPr sz="1602">
                <a:solidFill>
                  <a:schemeClr val="tx1">
                    <a:tint val="75000"/>
                  </a:schemeClr>
                </a:solidFill>
              </a:defRPr>
            </a:lvl7pPr>
            <a:lvl8pPr marL="3203600" indent="0">
              <a:buNone/>
              <a:defRPr sz="1602">
                <a:solidFill>
                  <a:schemeClr val="tx1">
                    <a:tint val="75000"/>
                  </a:schemeClr>
                </a:solidFill>
              </a:defRPr>
            </a:lvl8pPr>
            <a:lvl9pPr marL="3661258" indent="0">
              <a:buNone/>
              <a:defRPr sz="160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09ACE-AB4B-4A79-84A9-C732A3E5AAC0}" type="datetime1">
              <a:rPr lang="en-US" smtClean="0">
                <a:solidFill>
                  <a:prstClr val="black">
                    <a:tint val="75000"/>
                  </a:prstClr>
                </a:solidFill>
              </a: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2056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6_Vertical Title and Text">
    <p:spTree>
      <p:nvGrpSpPr>
        <p:cNvPr id="1" name=""/>
        <p:cNvGrpSpPr/>
        <p:nvPr/>
      </p:nvGrpSpPr>
      <p:grpSpPr>
        <a:xfrm>
          <a:off x="0" y="0"/>
          <a:ext cx="0" cy="0"/>
          <a:chOff x="0" y="0"/>
          <a:chExt cx="0" cy="0"/>
        </a:xfrm>
      </p:grpSpPr>
      <p:sp>
        <p:nvSpPr>
          <p:cNvPr id="695" name="Shape 695"/>
          <p:cNvSpPr>
            <a:spLocks noGrp="1"/>
          </p:cNvSpPr>
          <p:nvPr>
            <p:ph type="title"/>
          </p:nvPr>
        </p:nvSpPr>
        <p:spPr>
          <a:xfrm>
            <a:off x="8733990" y="366139"/>
            <a:ext cx="2631638" cy="5827982"/>
          </a:xfrm>
          <a:prstGeom prst="rect">
            <a:avLst/>
          </a:prstGeom>
        </p:spPr>
        <p:txBody>
          <a:bodyPr/>
          <a:lstStyle/>
          <a:p>
            <a:r>
              <a:t>Texto del título</a:t>
            </a:r>
          </a:p>
        </p:txBody>
      </p:sp>
      <p:sp>
        <p:nvSpPr>
          <p:cNvPr id="696" name="Shape 696"/>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97" name="Shape 69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988794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704" name="Shape 704"/>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705" name="Shape 705"/>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706" name="Shape 70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78552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713" name="Shape 713"/>
          <p:cNvSpPr>
            <a:spLocks noGrp="1"/>
          </p:cNvSpPr>
          <p:nvPr>
            <p:ph type="title"/>
          </p:nvPr>
        </p:nvSpPr>
        <p:spPr>
          <a:prstGeom prst="rect">
            <a:avLst/>
          </a:prstGeom>
        </p:spPr>
        <p:txBody>
          <a:bodyPr/>
          <a:lstStyle/>
          <a:p>
            <a:r>
              <a:t>Texto del título</a:t>
            </a:r>
          </a:p>
        </p:txBody>
      </p:sp>
      <p:sp>
        <p:nvSpPr>
          <p:cNvPr id="714" name="Shape 714"/>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15" name="Shape 71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302381"/>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2" name="Shape 722"/>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723" name="Shape 723"/>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724" name="Shape 72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119211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31" name="Shape 731"/>
          <p:cNvSpPr>
            <a:spLocks noGrp="1"/>
          </p:cNvSpPr>
          <p:nvPr>
            <p:ph type="title"/>
          </p:nvPr>
        </p:nvSpPr>
        <p:spPr>
          <a:prstGeom prst="rect">
            <a:avLst/>
          </a:prstGeom>
        </p:spPr>
        <p:txBody>
          <a:bodyPr/>
          <a:lstStyle/>
          <a:p>
            <a:r>
              <a:t>Texto del título</a:t>
            </a:r>
          </a:p>
        </p:txBody>
      </p:sp>
      <p:sp>
        <p:nvSpPr>
          <p:cNvPr id="732" name="Shape 732"/>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33" name="Shape 73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562797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40" name="Shape 740"/>
          <p:cNvSpPr>
            <a:spLocks noGrp="1"/>
          </p:cNvSpPr>
          <p:nvPr>
            <p:ph type="title"/>
          </p:nvPr>
        </p:nvSpPr>
        <p:spPr>
          <a:xfrm>
            <a:off x="840664" y="366142"/>
            <a:ext cx="10526555" cy="1329245"/>
          </a:xfrm>
          <a:prstGeom prst="rect">
            <a:avLst/>
          </a:prstGeom>
        </p:spPr>
        <p:txBody>
          <a:bodyPr/>
          <a:lstStyle/>
          <a:p>
            <a:r>
              <a:t>Texto del título</a:t>
            </a:r>
          </a:p>
        </p:txBody>
      </p:sp>
      <p:sp>
        <p:nvSpPr>
          <p:cNvPr id="741" name="Shape 741"/>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742" name="Shape 742"/>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743" name="Shape 74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9865145"/>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750" name="Shape 750"/>
          <p:cNvSpPr>
            <a:spLocks noGrp="1"/>
          </p:cNvSpPr>
          <p:nvPr>
            <p:ph type="title"/>
          </p:nvPr>
        </p:nvSpPr>
        <p:spPr>
          <a:prstGeom prst="rect">
            <a:avLst/>
          </a:prstGeom>
        </p:spPr>
        <p:txBody>
          <a:bodyPr/>
          <a:lstStyle/>
          <a:p>
            <a:r>
              <a:t>Texto del título</a:t>
            </a:r>
          </a:p>
        </p:txBody>
      </p:sp>
      <p:sp>
        <p:nvSpPr>
          <p:cNvPr id="751" name="Shape 75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947835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758" name="Shape 7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6287713"/>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765" name="Shape 765"/>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766" name="Shape 766"/>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767" name="Shape 767"/>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768" name="Shape 7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7216166"/>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775" name="Shape 775"/>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776" name="Shape 776"/>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777" name="Shape 777"/>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778" name="Shape 77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165611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4.xml"/><Relationship Id="rId117" Type="http://schemas.openxmlformats.org/officeDocument/2006/relationships/slideLayout" Target="../slideLayouts/slideLayout135.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84" Type="http://schemas.openxmlformats.org/officeDocument/2006/relationships/slideLayout" Target="../slideLayouts/slideLayout102.xml"/><Relationship Id="rId89" Type="http://schemas.openxmlformats.org/officeDocument/2006/relationships/slideLayout" Target="../slideLayouts/slideLayout107.xml"/><Relationship Id="rId112" Type="http://schemas.openxmlformats.org/officeDocument/2006/relationships/slideLayout" Target="../slideLayouts/slideLayout130.xml"/><Relationship Id="rId16" Type="http://schemas.openxmlformats.org/officeDocument/2006/relationships/slideLayout" Target="../slideLayouts/slideLayout34.xml"/><Relationship Id="rId107" Type="http://schemas.openxmlformats.org/officeDocument/2006/relationships/slideLayout" Target="../slideLayouts/slideLayout125.xml"/><Relationship Id="rId11" Type="http://schemas.openxmlformats.org/officeDocument/2006/relationships/slideLayout" Target="../slideLayouts/slideLayout29.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74" Type="http://schemas.openxmlformats.org/officeDocument/2006/relationships/slideLayout" Target="../slideLayouts/slideLayout92.xml"/><Relationship Id="rId79" Type="http://schemas.openxmlformats.org/officeDocument/2006/relationships/slideLayout" Target="../slideLayouts/slideLayout97.xml"/><Relationship Id="rId102" Type="http://schemas.openxmlformats.org/officeDocument/2006/relationships/slideLayout" Target="../slideLayouts/slideLayout120.xml"/><Relationship Id="rId123" Type="http://schemas.openxmlformats.org/officeDocument/2006/relationships/slideLayout" Target="../slideLayouts/slideLayout141.xml"/><Relationship Id="rId128" Type="http://schemas.openxmlformats.org/officeDocument/2006/relationships/theme" Target="../theme/theme3.xml"/><Relationship Id="rId5" Type="http://schemas.openxmlformats.org/officeDocument/2006/relationships/slideLayout" Target="../slideLayouts/slideLayout23.xml"/><Relationship Id="rId90" Type="http://schemas.openxmlformats.org/officeDocument/2006/relationships/slideLayout" Target="../slideLayouts/slideLayout108.xml"/><Relationship Id="rId95" Type="http://schemas.openxmlformats.org/officeDocument/2006/relationships/slideLayout" Target="../slideLayouts/slideLayout113.xml"/><Relationship Id="rId19" Type="http://schemas.openxmlformats.org/officeDocument/2006/relationships/slideLayout" Target="../slideLayouts/slideLayout3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77" Type="http://schemas.openxmlformats.org/officeDocument/2006/relationships/slideLayout" Target="../slideLayouts/slideLayout95.xml"/><Relationship Id="rId100" Type="http://schemas.openxmlformats.org/officeDocument/2006/relationships/slideLayout" Target="../slideLayouts/slideLayout118.xml"/><Relationship Id="rId105" Type="http://schemas.openxmlformats.org/officeDocument/2006/relationships/slideLayout" Target="../slideLayouts/slideLayout123.xml"/><Relationship Id="rId113" Type="http://schemas.openxmlformats.org/officeDocument/2006/relationships/slideLayout" Target="../slideLayouts/slideLayout131.xml"/><Relationship Id="rId118" Type="http://schemas.openxmlformats.org/officeDocument/2006/relationships/slideLayout" Target="../slideLayouts/slideLayout136.xml"/><Relationship Id="rId126" Type="http://schemas.openxmlformats.org/officeDocument/2006/relationships/slideLayout" Target="../slideLayouts/slideLayout144.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80" Type="http://schemas.openxmlformats.org/officeDocument/2006/relationships/slideLayout" Target="../slideLayouts/slideLayout98.xml"/><Relationship Id="rId85" Type="http://schemas.openxmlformats.org/officeDocument/2006/relationships/slideLayout" Target="../slideLayouts/slideLayout103.xml"/><Relationship Id="rId93" Type="http://schemas.openxmlformats.org/officeDocument/2006/relationships/slideLayout" Target="../slideLayouts/slideLayout111.xml"/><Relationship Id="rId98" Type="http://schemas.openxmlformats.org/officeDocument/2006/relationships/slideLayout" Target="../slideLayouts/slideLayout116.xml"/><Relationship Id="rId121" Type="http://schemas.openxmlformats.org/officeDocument/2006/relationships/slideLayout" Target="../slideLayouts/slideLayout13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67" Type="http://schemas.openxmlformats.org/officeDocument/2006/relationships/slideLayout" Target="../slideLayouts/slideLayout85.xml"/><Relationship Id="rId103" Type="http://schemas.openxmlformats.org/officeDocument/2006/relationships/slideLayout" Target="../slideLayouts/slideLayout121.xml"/><Relationship Id="rId108" Type="http://schemas.openxmlformats.org/officeDocument/2006/relationships/slideLayout" Target="../slideLayouts/slideLayout126.xml"/><Relationship Id="rId116" Type="http://schemas.openxmlformats.org/officeDocument/2006/relationships/slideLayout" Target="../slideLayouts/slideLayout134.xml"/><Relationship Id="rId124" Type="http://schemas.openxmlformats.org/officeDocument/2006/relationships/slideLayout" Target="../slideLayouts/slideLayout142.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83" Type="http://schemas.openxmlformats.org/officeDocument/2006/relationships/slideLayout" Target="../slideLayouts/slideLayout101.xml"/><Relationship Id="rId88" Type="http://schemas.openxmlformats.org/officeDocument/2006/relationships/slideLayout" Target="../slideLayouts/slideLayout106.xml"/><Relationship Id="rId91" Type="http://schemas.openxmlformats.org/officeDocument/2006/relationships/slideLayout" Target="../slideLayouts/slideLayout109.xml"/><Relationship Id="rId96" Type="http://schemas.openxmlformats.org/officeDocument/2006/relationships/slideLayout" Target="../slideLayouts/slideLayout114.xml"/><Relationship Id="rId111" Type="http://schemas.openxmlformats.org/officeDocument/2006/relationships/slideLayout" Target="../slideLayouts/slideLayout129.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6" Type="http://schemas.openxmlformats.org/officeDocument/2006/relationships/slideLayout" Target="../slideLayouts/slideLayout124.xml"/><Relationship Id="rId114" Type="http://schemas.openxmlformats.org/officeDocument/2006/relationships/slideLayout" Target="../slideLayouts/slideLayout132.xml"/><Relationship Id="rId119" Type="http://schemas.openxmlformats.org/officeDocument/2006/relationships/slideLayout" Target="../slideLayouts/slideLayout137.xml"/><Relationship Id="rId127" Type="http://schemas.openxmlformats.org/officeDocument/2006/relationships/slideLayout" Target="../slideLayouts/slideLayout14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81" Type="http://schemas.openxmlformats.org/officeDocument/2006/relationships/slideLayout" Target="../slideLayouts/slideLayout99.xml"/><Relationship Id="rId86" Type="http://schemas.openxmlformats.org/officeDocument/2006/relationships/slideLayout" Target="../slideLayouts/slideLayout104.xml"/><Relationship Id="rId94" Type="http://schemas.openxmlformats.org/officeDocument/2006/relationships/slideLayout" Target="../slideLayouts/slideLayout112.xml"/><Relationship Id="rId99" Type="http://schemas.openxmlformats.org/officeDocument/2006/relationships/slideLayout" Target="../slideLayouts/slideLayout117.xml"/><Relationship Id="rId101" Type="http://schemas.openxmlformats.org/officeDocument/2006/relationships/slideLayout" Target="../slideLayouts/slideLayout119.xml"/><Relationship Id="rId122" Type="http://schemas.openxmlformats.org/officeDocument/2006/relationships/slideLayout" Target="../slideLayouts/slideLayout140.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109" Type="http://schemas.openxmlformats.org/officeDocument/2006/relationships/slideLayout" Target="../slideLayouts/slideLayout12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slideLayout" Target="../slideLayouts/slideLayout94.xml"/><Relationship Id="rId97" Type="http://schemas.openxmlformats.org/officeDocument/2006/relationships/slideLayout" Target="../slideLayouts/slideLayout115.xml"/><Relationship Id="rId104" Type="http://schemas.openxmlformats.org/officeDocument/2006/relationships/slideLayout" Target="../slideLayouts/slideLayout122.xml"/><Relationship Id="rId120" Type="http://schemas.openxmlformats.org/officeDocument/2006/relationships/slideLayout" Target="../slideLayouts/slideLayout138.xml"/><Relationship Id="rId125" Type="http://schemas.openxmlformats.org/officeDocument/2006/relationships/slideLayout" Target="../slideLayouts/slideLayout143.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92" Type="http://schemas.openxmlformats.org/officeDocument/2006/relationships/slideLayout" Target="../slideLayouts/slideLayout110.xml"/><Relationship Id="rId2" Type="http://schemas.openxmlformats.org/officeDocument/2006/relationships/slideLayout" Target="../slideLayouts/slideLayout20.xml"/><Relationship Id="rId29" Type="http://schemas.openxmlformats.org/officeDocument/2006/relationships/slideLayout" Target="../slideLayouts/slideLayout47.xml"/><Relationship Id="rId24" Type="http://schemas.openxmlformats.org/officeDocument/2006/relationships/slideLayout" Target="../slideLayouts/slideLayout42.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66" Type="http://schemas.openxmlformats.org/officeDocument/2006/relationships/slideLayout" Target="../slideLayouts/slideLayout84.xml"/><Relationship Id="rId87" Type="http://schemas.openxmlformats.org/officeDocument/2006/relationships/slideLayout" Target="../slideLayouts/slideLayout105.xml"/><Relationship Id="rId110" Type="http://schemas.openxmlformats.org/officeDocument/2006/relationships/slideLayout" Target="../slideLayouts/slideLayout128.xml"/><Relationship Id="rId115" Type="http://schemas.openxmlformats.org/officeDocument/2006/relationships/slideLayout" Target="../slideLayouts/slideLayout133.xml"/><Relationship Id="rId61" Type="http://schemas.openxmlformats.org/officeDocument/2006/relationships/slideLayout" Target="../slideLayouts/slideLayout79.xml"/><Relationship Id="rId82"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22799" y="458899"/>
            <a:ext cx="3181985" cy="1468755"/>
          </a:xfrm>
          <a:prstGeom prst="rect">
            <a:avLst/>
          </a:prstGeom>
        </p:spPr>
        <p:txBody>
          <a:bodyPr wrap="square" lIns="0" tIns="0" rIns="0" bIns="0">
            <a:spAutoFit/>
          </a:bodyPr>
          <a:lstStyle>
            <a:lvl1pPr>
              <a:defRPr sz="3900" b="1" i="0">
                <a:solidFill>
                  <a:schemeClr val="bg1"/>
                </a:solidFill>
                <a:latin typeface="Arial"/>
                <a:cs typeface="Arial"/>
              </a:defRPr>
            </a:lvl1pPr>
          </a:lstStyle>
          <a:p>
            <a:endParaRPr/>
          </a:p>
        </p:txBody>
      </p:sp>
      <p:sp>
        <p:nvSpPr>
          <p:cNvPr id="3" name="Holder 3"/>
          <p:cNvSpPr>
            <a:spLocks noGrp="1"/>
          </p:cNvSpPr>
          <p:nvPr>
            <p:ph type="body" idx="1"/>
          </p:nvPr>
        </p:nvSpPr>
        <p:spPr>
          <a:xfrm>
            <a:off x="1948996" y="2874753"/>
            <a:ext cx="8306706" cy="2118360"/>
          </a:xfrm>
          <a:prstGeom prst="rect">
            <a:avLst/>
          </a:prstGeom>
        </p:spPr>
        <p:txBody>
          <a:bodyPr wrap="square" lIns="0" tIns="0" rIns="0" bIns="0">
            <a:spAutoFit/>
          </a:bodyPr>
          <a:lstStyle>
            <a:lvl1pPr>
              <a:defRPr sz="2300" b="0" i="0">
                <a:solidFill>
                  <a:srgbClr val="904199"/>
                </a:solidFill>
                <a:latin typeface="Arial"/>
                <a:cs typeface="Arial"/>
              </a:defRPr>
            </a:lvl1pPr>
          </a:lstStyle>
          <a:p>
            <a:endParaRPr/>
          </a:p>
        </p:txBody>
      </p:sp>
      <p:sp>
        <p:nvSpPr>
          <p:cNvPr id="4" name="Holder 4"/>
          <p:cNvSpPr>
            <a:spLocks noGrp="1"/>
          </p:cNvSpPr>
          <p:nvPr>
            <p:ph type="ftr" sz="quarter" idx="5"/>
          </p:nvPr>
        </p:nvSpPr>
        <p:spPr>
          <a:xfrm>
            <a:off x="4149598" y="6395656"/>
            <a:ext cx="3905504" cy="34385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10235" y="6395656"/>
            <a:ext cx="2807081" cy="34385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8/8/2019</a:t>
            </a:fld>
            <a:endParaRPr lang="en-US"/>
          </a:p>
        </p:txBody>
      </p:sp>
      <p:sp>
        <p:nvSpPr>
          <p:cNvPr id="6" name="Holder 6"/>
          <p:cNvSpPr>
            <a:spLocks noGrp="1"/>
          </p:cNvSpPr>
          <p:nvPr>
            <p:ph type="sldNum" sz="quarter" idx="7"/>
          </p:nvPr>
        </p:nvSpPr>
        <p:spPr>
          <a:xfrm>
            <a:off x="8787384" y="6395656"/>
            <a:ext cx="2807081" cy="34385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9073" y="366140"/>
            <a:ext cx="10526554" cy="1329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9073" y="1830696"/>
            <a:ext cx="10526554" cy="43634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9073" y="6374007"/>
            <a:ext cx="2746058" cy="366139"/>
          </a:xfrm>
          <a:prstGeom prst="rect">
            <a:avLst/>
          </a:prstGeom>
        </p:spPr>
        <p:txBody>
          <a:bodyPr vert="horz" lIns="91440" tIns="45720" rIns="91440" bIns="45720" rtlCol="0" anchor="ctr"/>
          <a:lstStyle>
            <a:lvl1pPr algn="l">
              <a:defRPr sz="1201">
                <a:solidFill>
                  <a:schemeClr val="tx1">
                    <a:tint val="75000"/>
                  </a:schemeClr>
                </a:solidFill>
              </a:defRPr>
            </a:lvl1pPr>
          </a:lstStyle>
          <a:p>
            <a:fld id="{F8DEDCFD-A282-43FB-AA8B-CCB59B426BAE}" type="datetimeFigureOut">
              <a:rPr lang="en-US" smtClean="0"/>
              <a:pPr/>
              <a:t>8/8/2019</a:t>
            </a:fld>
            <a:endParaRPr lang="en-US"/>
          </a:p>
        </p:txBody>
      </p:sp>
      <p:sp>
        <p:nvSpPr>
          <p:cNvPr id="5" name="Footer Placeholder 4"/>
          <p:cNvSpPr>
            <a:spLocks noGrp="1"/>
          </p:cNvSpPr>
          <p:nvPr>
            <p:ph type="ftr" sz="quarter" idx="3"/>
          </p:nvPr>
        </p:nvSpPr>
        <p:spPr>
          <a:xfrm>
            <a:off x="4042807" y="6374007"/>
            <a:ext cx="4119086" cy="366139"/>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9569" y="6374007"/>
            <a:ext cx="2746058" cy="366139"/>
          </a:xfrm>
          <a:prstGeom prst="rect">
            <a:avLst/>
          </a:prstGeom>
        </p:spPr>
        <p:txBody>
          <a:bodyPr vert="horz" lIns="91440" tIns="45720" rIns="91440" bIns="45720" rtlCol="0" anchor="ctr"/>
          <a:lstStyle>
            <a:lvl1pPr algn="r">
              <a:defRPr sz="1201">
                <a:solidFill>
                  <a:schemeClr val="tx1">
                    <a:tint val="75000"/>
                  </a:schemeClr>
                </a:solidFill>
              </a:defRPr>
            </a:lvl1pPr>
          </a:lstStyle>
          <a:p>
            <a:fld id="{D1195BD2-AC02-4ED0-B403-1A8BED0372CC}" type="slidenum">
              <a:rPr lang="en-US" smtClean="0"/>
              <a:pPr/>
              <a:t>‹#›</a:t>
            </a:fld>
            <a:endParaRPr lang="en-US"/>
          </a:p>
        </p:txBody>
      </p:sp>
    </p:spTree>
    <p:extLst>
      <p:ext uri="{BB962C8B-B14F-4D97-AF65-F5344CB8AC3E}">
        <p14:creationId xmlns:p14="http://schemas.microsoft.com/office/powerpoint/2010/main" val="184360663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825" r:id="rId12"/>
  </p:sldLayoutIdLst>
  <p:txStyles>
    <p:titleStyle>
      <a:lvl1pPr algn="l" defTabSz="915314" rtl="0" eaLnBrk="1" latinLnBrk="0" hangingPunct="1">
        <a:lnSpc>
          <a:spcPct val="90000"/>
        </a:lnSpc>
        <a:spcBef>
          <a:spcPct val="0"/>
        </a:spcBef>
        <a:buNone/>
        <a:defRPr sz="4404" kern="1200">
          <a:solidFill>
            <a:schemeClr val="tx1"/>
          </a:solidFill>
          <a:latin typeface="+mj-lt"/>
          <a:ea typeface="+mj-ea"/>
          <a:cs typeface="+mj-cs"/>
        </a:defRPr>
      </a:lvl1pPr>
    </p:titleStyle>
    <p:bodyStyle>
      <a:lvl1pPr marL="228829" indent="-228829" algn="l" defTabSz="915314" rtl="0" eaLnBrk="1" latinLnBrk="0" hangingPunct="1">
        <a:lnSpc>
          <a:spcPct val="90000"/>
        </a:lnSpc>
        <a:spcBef>
          <a:spcPts val="1001"/>
        </a:spcBef>
        <a:buFont typeface="Arial" panose="020B0604020202020204" pitchFamily="34" charset="0"/>
        <a:buChar char="•"/>
        <a:defRPr sz="2803" kern="1200">
          <a:solidFill>
            <a:schemeClr val="tx1"/>
          </a:solidFill>
          <a:latin typeface="+mn-lt"/>
          <a:ea typeface="+mn-ea"/>
          <a:cs typeface="+mn-cs"/>
        </a:defRPr>
      </a:lvl1pPr>
      <a:lvl2pPr marL="686486" indent="-228829" algn="l" defTabSz="915314" rtl="0" eaLnBrk="1" latinLnBrk="0" hangingPunct="1">
        <a:lnSpc>
          <a:spcPct val="90000"/>
        </a:lnSpc>
        <a:spcBef>
          <a:spcPts val="501"/>
        </a:spcBef>
        <a:buFont typeface="Arial" panose="020B0604020202020204" pitchFamily="34" charset="0"/>
        <a:buChar char="•"/>
        <a:defRPr sz="2402" kern="1200">
          <a:solidFill>
            <a:schemeClr val="tx1"/>
          </a:solidFill>
          <a:latin typeface="+mn-lt"/>
          <a:ea typeface="+mn-ea"/>
          <a:cs typeface="+mn-cs"/>
        </a:defRPr>
      </a:lvl2pPr>
      <a:lvl3pPr marL="1144143" indent="-228829" algn="l" defTabSz="915314" rtl="0" eaLnBrk="1" latinLnBrk="0" hangingPunct="1">
        <a:lnSpc>
          <a:spcPct val="90000"/>
        </a:lnSpc>
        <a:spcBef>
          <a:spcPts val="501"/>
        </a:spcBef>
        <a:buFont typeface="Arial" panose="020B0604020202020204" pitchFamily="34" charset="0"/>
        <a:buChar char="•"/>
        <a:defRPr sz="2002" kern="1200">
          <a:solidFill>
            <a:schemeClr val="tx1"/>
          </a:solidFill>
          <a:latin typeface="+mn-lt"/>
          <a:ea typeface="+mn-ea"/>
          <a:cs typeface="+mn-cs"/>
        </a:defRPr>
      </a:lvl3pPr>
      <a:lvl4pPr marL="1601800" indent="-228829" algn="l" defTabSz="915314"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4pPr>
      <a:lvl5pPr marL="2059457" indent="-228829" algn="l" defTabSz="915314"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5pPr>
      <a:lvl6pPr marL="2517115" indent="-228829" algn="l" defTabSz="915314"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6pPr>
      <a:lvl7pPr marL="2974772" indent="-228829" algn="l" defTabSz="915314"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7pPr>
      <a:lvl8pPr marL="3432429" indent="-228829" algn="l" defTabSz="915314"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8pPr>
      <a:lvl9pPr marL="3890086" indent="-228829" algn="l" defTabSz="915314"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9pPr>
    </p:bodyStyle>
    <p:otherStyle>
      <a:defPPr>
        <a:defRPr lang="en-US"/>
      </a:defPPr>
      <a:lvl1pPr marL="0" algn="l" defTabSz="915314" rtl="0" eaLnBrk="1" latinLnBrk="0" hangingPunct="1">
        <a:defRPr sz="1802" kern="1200">
          <a:solidFill>
            <a:schemeClr val="tx1"/>
          </a:solidFill>
          <a:latin typeface="+mn-lt"/>
          <a:ea typeface="+mn-ea"/>
          <a:cs typeface="+mn-cs"/>
        </a:defRPr>
      </a:lvl1pPr>
      <a:lvl2pPr marL="457657" algn="l" defTabSz="915314" rtl="0" eaLnBrk="1" latinLnBrk="0" hangingPunct="1">
        <a:defRPr sz="1802" kern="1200">
          <a:solidFill>
            <a:schemeClr val="tx1"/>
          </a:solidFill>
          <a:latin typeface="+mn-lt"/>
          <a:ea typeface="+mn-ea"/>
          <a:cs typeface="+mn-cs"/>
        </a:defRPr>
      </a:lvl2pPr>
      <a:lvl3pPr marL="915314" algn="l" defTabSz="915314" rtl="0" eaLnBrk="1" latinLnBrk="0" hangingPunct="1">
        <a:defRPr sz="1802" kern="1200">
          <a:solidFill>
            <a:schemeClr val="tx1"/>
          </a:solidFill>
          <a:latin typeface="+mn-lt"/>
          <a:ea typeface="+mn-ea"/>
          <a:cs typeface="+mn-cs"/>
        </a:defRPr>
      </a:lvl3pPr>
      <a:lvl4pPr marL="1372972" algn="l" defTabSz="915314" rtl="0" eaLnBrk="1" latinLnBrk="0" hangingPunct="1">
        <a:defRPr sz="1802" kern="1200">
          <a:solidFill>
            <a:schemeClr val="tx1"/>
          </a:solidFill>
          <a:latin typeface="+mn-lt"/>
          <a:ea typeface="+mn-ea"/>
          <a:cs typeface="+mn-cs"/>
        </a:defRPr>
      </a:lvl4pPr>
      <a:lvl5pPr marL="1830629" algn="l" defTabSz="915314" rtl="0" eaLnBrk="1" latinLnBrk="0" hangingPunct="1">
        <a:defRPr sz="1802" kern="1200">
          <a:solidFill>
            <a:schemeClr val="tx1"/>
          </a:solidFill>
          <a:latin typeface="+mn-lt"/>
          <a:ea typeface="+mn-ea"/>
          <a:cs typeface="+mn-cs"/>
        </a:defRPr>
      </a:lvl5pPr>
      <a:lvl6pPr marL="2288286" algn="l" defTabSz="915314" rtl="0" eaLnBrk="1" latinLnBrk="0" hangingPunct="1">
        <a:defRPr sz="1802" kern="1200">
          <a:solidFill>
            <a:schemeClr val="tx1"/>
          </a:solidFill>
          <a:latin typeface="+mn-lt"/>
          <a:ea typeface="+mn-ea"/>
          <a:cs typeface="+mn-cs"/>
        </a:defRPr>
      </a:lvl6pPr>
      <a:lvl7pPr marL="2745943" algn="l" defTabSz="915314" rtl="0" eaLnBrk="1" latinLnBrk="0" hangingPunct="1">
        <a:defRPr sz="1802" kern="1200">
          <a:solidFill>
            <a:schemeClr val="tx1"/>
          </a:solidFill>
          <a:latin typeface="+mn-lt"/>
          <a:ea typeface="+mn-ea"/>
          <a:cs typeface="+mn-cs"/>
        </a:defRPr>
      </a:lvl7pPr>
      <a:lvl8pPr marL="3203600" algn="l" defTabSz="915314" rtl="0" eaLnBrk="1" latinLnBrk="0" hangingPunct="1">
        <a:defRPr sz="1802" kern="1200">
          <a:solidFill>
            <a:schemeClr val="tx1"/>
          </a:solidFill>
          <a:latin typeface="+mn-lt"/>
          <a:ea typeface="+mn-ea"/>
          <a:cs typeface="+mn-cs"/>
        </a:defRPr>
      </a:lvl8pPr>
      <a:lvl9pPr marL="3661258" algn="l" defTabSz="915314" rtl="0" eaLnBrk="1" latinLnBrk="0" hangingPunct="1">
        <a:defRPr sz="180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9073" y="366142"/>
            <a:ext cx="10526554" cy="132924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Texto del título</a:t>
            </a:r>
          </a:p>
        </p:txBody>
      </p:sp>
      <p:sp>
        <p:nvSpPr>
          <p:cNvPr id="3" name="Shape 3"/>
          <p:cNvSpPr>
            <a:spLocks noGrp="1"/>
          </p:cNvSpPr>
          <p:nvPr>
            <p:ph type="body" idx="1"/>
          </p:nvPr>
        </p:nvSpPr>
        <p:spPr>
          <a:xfrm>
            <a:off x="839073" y="1830696"/>
            <a:ext cx="10526554" cy="4363425"/>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Shape 4"/>
          <p:cNvSpPr>
            <a:spLocks noGrp="1"/>
          </p:cNvSpPr>
          <p:nvPr>
            <p:ph type="sldNum" sz="quarter" idx="2"/>
          </p:nvPr>
        </p:nvSpPr>
        <p:spPr>
          <a:xfrm>
            <a:off x="11131991" y="6441340"/>
            <a:ext cx="233638" cy="231473"/>
          </a:xfrm>
          <a:prstGeom prst="rect">
            <a:avLst/>
          </a:prstGeom>
          <a:ln w="12700">
            <a:miter lim="400000"/>
          </a:ln>
        </p:spPr>
        <p:txBody>
          <a:bodyPr wrap="none" lIns="45719" rIns="45719" anchor="ctr">
            <a:spAutoFit/>
          </a:bodyPr>
          <a:lstStyle>
            <a:lvl1pPr algn="r">
              <a:defRPr sz="901">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711273201"/>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 id="2147483743" r:id="rId48"/>
    <p:sldLayoutId id="2147483744" r:id="rId49"/>
    <p:sldLayoutId id="2147483745" r:id="rId50"/>
    <p:sldLayoutId id="2147483746" r:id="rId51"/>
    <p:sldLayoutId id="2147483747" r:id="rId52"/>
    <p:sldLayoutId id="2147483748" r:id="rId53"/>
    <p:sldLayoutId id="2147483749" r:id="rId54"/>
    <p:sldLayoutId id="2147483750" r:id="rId55"/>
    <p:sldLayoutId id="2147483751" r:id="rId56"/>
    <p:sldLayoutId id="2147483752" r:id="rId57"/>
    <p:sldLayoutId id="2147483753" r:id="rId58"/>
    <p:sldLayoutId id="2147483754" r:id="rId59"/>
    <p:sldLayoutId id="2147483755" r:id="rId60"/>
    <p:sldLayoutId id="2147483756" r:id="rId61"/>
    <p:sldLayoutId id="2147483757" r:id="rId62"/>
    <p:sldLayoutId id="2147483758" r:id="rId63"/>
    <p:sldLayoutId id="2147483759" r:id="rId64"/>
    <p:sldLayoutId id="2147483760" r:id="rId65"/>
    <p:sldLayoutId id="2147483761" r:id="rId66"/>
    <p:sldLayoutId id="2147483762" r:id="rId67"/>
    <p:sldLayoutId id="2147483763" r:id="rId68"/>
    <p:sldLayoutId id="2147483764" r:id="rId69"/>
    <p:sldLayoutId id="2147483765" r:id="rId70"/>
    <p:sldLayoutId id="2147483766" r:id="rId71"/>
    <p:sldLayoutId id="2147483767" r:id="rId72"/>
    <p:sldLayoutId id="2147483768" r:id="rId73"/>
    <p:sldLayoutId id="2147483769" r:id="rId74"/>
    <p:sldLayoutId id="2147483770" r:id="rId75"/>
    <p:sldLayoutId id="2147483771" r:id="rId76"/>
    <p:sldLayoutId id="2147483772" r:id="rId77"/>
    <p:sldLayoutId id="2147483773" r:id="rId78"/>
    <p:sldLayoutId id="2147483774" r:id="rId79"/>
    <p:sldLayoutId id="2147483775" r:id="rId80"/>
    <p:sldLayoutId id="2147483776" r:id="rId81"/>
    <p:sldLayoutId id="2147483777" r:id="rId82"/>
    <p:sldLayoutId id="2147483778" r:id="rId83"/>
    <p:sldLayoutId id="2147483779" r:id="rId84"/>
    <p:sldLayoutId id="2147483780" r:id="rId85"/>
    <p:sldLayoutId id="2147483781" r:id="rId86"/>
    <p:sldLayoutId id="2147483782" r:id="rId87"/>
    <p:sldLayoutId id="2147483783" r:id="rId88"/>
    <p:sldLayoutId id="2147483784" r:id="rId89"/>
    <p:sldLayoutId id="2147483785" r:id="rId90"/>
    <p:sldLayoutId id="2147483786" r:id="rId91"/>
    <p:sldLayoutId id="2147483787" r:id="rId92"/>
    <p:sldLayoutId id="2147483788" r:id="rId93"/>
    <p:sldLayoutId id="2147483789" r:id="rId94"/>
    <p:sldLayoutId id="2147483790" r:id="rId95"/>
    <p:sldLayoutId id="2147483791" r:id="rId96"/>
    <p:sldLayoutId id="2147483792" r:id="rId97"/>
    <p:sldLayoutId id="2147483793" r:id="rId98"/>
    <p:sldLayoutId id="2147483794" r:id="rId99"/>
    <p:sldLayoutId id="2147483795" r:id="rId100"/>
    <p:sldLayoutId id="2147483796" r:id="rId101"/>
    <p:sldLayoutId id="2147483797" r:id="rId102"/>
    <p:sldLayoutId id="2147483798" r:id="rId103"/>
    <p:sldLayoutId id="2147483799" r:id="rId104"/>
    <p:sldLayoutId id="2147483800" r:id="rId105"/>
    <p:sldLayoutId id="2147483801" r:id="rId106"/>
    <p:sldLayoutId id="2147483802" r:id="rId107"/>
    <p:sldLayoutId id="2147483803" r:id="rId108"/>
    <p:sldLayoutId id="2147483804" r:id="rId109"/>
    <p:sldLayoutId id="2147483805" r:id="rId110"/>
    <p:sldLayoutId id="2147483806" r:id="rId111"/>
    <p:sldLayoutId id="2147483807" r:id="rId112"/>
    <p:sldLayoutId id="2147483808" r:id="rId113"/>
    <p:sldLayoutId id="2147483809" r:id="rId114"/>
    <p:sldLayoutId id="2147483810" r:id="rId115"/>
    <p:sldLayoutId id="2147483811" r:id="rId116"/>
    <p:sldLayoutId id="2147483812" r:id="rId117"/>
    <p:sldLayoutId id="2147483813" r:id="rId118"/>
    <p:sldLayoutId id="2147483814" r:id="rId119"/>
    <p:sldLayoutId id="2147483815" r:id="rId120"/>
    <p:sldLayoutId id="2147483816" r:id="rId121"/>
    <p:sldLayoutId id="2147483817" r:id="rId122"/>
    <p:sldLayoutId id="2147483818" r:id="rId123"/>
    <p:sldLayoutId id="2147483819" r:id="rId124"/>
    <p:sldLayoutId id="2147483820" r:id="rId125"/>
    <p:sldLayoutId id="2147483821" r:id="rId126"/>
    <p:sldLayoutId id="2147483822" r:id="rId127"/>
  </p:sldLayoutIdLst>
  <p:transition spd="med"/>
  <p:txStyles>
    <p:titleStyle>
      <a:lvl1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9pPr>
    </p:titleStyle>
    <p:body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p:bodyStyle>
    <p:otherStyle>
      <a:lvl1pPr marL="0" marR="0" indent="0"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1pPr>
      <a:lvl2pPr marL="0" marR="0" indent="343243"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2pPr>
      <a:lvl3pPr marL="0" marR="0" indent="686486"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3pPr>
      <a:lvl4pPr marL="0" marR="0" indent="1029729"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4pPr>
      <a:lvl5pPr marL="0" marR="0" indent="1372972"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5pPr>
      <a:lvl6pPr marL="0" marR="0" indent="1716215"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6pPr>
      <a:lvl7pPr marL="0" marR="0" indent="2059457"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7pPr>
      <a:lvl8pPr marL="0" marR="0" indent="2402700"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8pPr>
      <a:lvl9pPr marL="0" marR="0" indent="2745943"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9.jpg"/><Relationship Id="rId11" Type="http://schemas.openxmlformats.org/officeDocument/2006/relationships/image" Target="../media/image64.jpg"/><Relationship Id="rId5" Type="http://schemas.openxmlformats.org/officeDocument/2006/relationships/image" Target="../media/image58.jp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58.jpg"/><Relationship Id="rId7" Type="http://schemas.openxmlformats.org/officeDocument/2006/relationships/image" Target="../media/image7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1.png"/><Relationship Id="rId10" Type="http://schemas.openxmlformats.org/officeDocument/2006/relationships/image" Target="../media/image4.png"/><Relationship Id="rId4" Type="http://schemas.openxmlformats.org/officeDocument/2006/relationships/image" Target="../media/image70.png"/><Relationship Id="rId9"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20.jpe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80.jpe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84.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8.jp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jpeg"/><Relationship Id="rId18" Type="http://schemas.openxmlformats.org/officeDocument/2006/relationships/image" Target="../media/image99.png"/><Relationship Id="rId3" Type="http://schemas.openxmlformats.org/officeDocument/2006/relationships/image" Target="../media/image85.jpeg"/><Relationship Id="rId7" Type="http://schemas.openxmlformats.org/officeDocument/2006/relationships/image" Target="../media/image89.png"/><Relationship Id="rId12" Type="http://schemas.openxmlformats.org/officeDocument/2006/relationships/image" Target="../media/image94.jpeg"/><Relationship Id="rId17" Type="http://schemas.openxmlformats.org/officeDocument/2006/relationships/image" Target="../media/image98.png"/><Relationship Id="rId2" Type="http://schemas.openxmlformats.org/officeDocument/2006/relationships/image" Target="../media/image1.jpg"/><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5" Type="http://schemas.openxmlformats.org/officeDocument/2006/relationships/image" Target="../media/image96.pn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 Id="rId14" Type="http://schemas.openxmlformats.org/officeDocument/2006/relationships/image" Target="../media/image3.JPG"/></Relationships>
</file>

<file path=ppt/slides/_rels/slide24.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100.png"/><Relationship Id="rId7" Type="http://schemas.openxmlformats.org/officeDocument/2006/relationships/hyperlink" Target="http://www.tuvidaincreible.com/"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01.jp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jpg"/><Relationship Id="rId7"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18" Type="http://schemas.openxmlformats.org/officeDocument/2006/relationships/image" Target="../media/image37.png"/><Relationship Id="rId3" Type="http://schemas.openxmlformats.org/officeDocument/2006/relationships/image" Target="../media/image26.png"/><Relationship Id="rId21" Type="http://schemas.microsoft.com/office/2007/relationships/hdphoto" Target="../media/hdphoto6.wdp"/><Relationship Id="rId7" Type="http://schemas.openxmlformats.org/officeDocument/2006/relationships/image" Target="../media/image30.png"/><Relationship Id="rId12" Type="http://schemas.openxmlformats.org/officeDocument/2006/relationships/image" Target="../media/image34.png"/><Relationship Id="rId17" Type="http://schemas.microsoft.com/office/2007/relationships/hdphoto" Target="../media/hdphoto4.wdp"/><Relationship Id="rId2" Type="http://schemas.openxmlformats.org/officeDocument/2006/relationships/notesSlide" Target="../notesSlides/notesSlide5.xml"/><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3.png"/><Relationship Id="rId24" Type="http://schemas.openxmlformats.org/officeDocument/2006/relationships/image" Target="../media/image20.jpeg"/><Relationship Id="rId5" Type="http://schemas.openxmlformats.org/officeDocument/2006/relationships/image" Target="../media/image28.png"/><Relationship Id="rId15" Type="http://schemas.microsoft.com/office/2007/relationships/hdphoto" Target="../media/hdphoto3.wdp"/><Relationship Id="rId23" Type="http://schemas.openxmlformats.org/officeDocument/2006/relationships/image" Target="../media/image21.jpeg"/><Relationship Id="rId10" Type="http://schemas.openxmlformats.org/officeDocument/2006/relationships/image" Target="../media/image32.png"/><Relationship Id="rId19"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5.png"/><Relationship Id="rId22"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tiff"/><Relationship Id="rId4" Type="http://schemas.openxmlformats.org/officeDocument/2006/relationships/image" Target="../media/image47.tiff"/></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0" y="9525"/>
            <a:ext cx="12183570" cy="6855159"/>
          </a:xfrm>
          <a:prstGeom prst="rect">
            <a:avLst/>
          </a:prstGeom>
        </p:spPr>
      </p:pic>
      <p:pic>
        <p:nvPicPr>
          <p:cNvPr id="2" name="Picture 1" descr="LogoFS.png"/>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5240471" y="1841096"/>
            <a:ext cx="1723761" cy="994292"/>
          </a:xfrm>
          <a:prstGeom prst="rect">
            <a:avLst/>
          </a:prstGeom>
        </p:spPr>
      </p:pic>
      <p:grpSp>
        <p:nvGrpSpPr>
          <p:cNvPr id="5" name="Group 4">
            <a:extLst>
              <a:ext uri="{FF2B5EF4-FFF2-40B4-BE49-F238E27FC236}">
                <a16:creationId xmlns:a16="http://schemas.microsoft.com/office/drawing/2014/main" id="{188751A2-B7A4-4C12-B456-B67D0E3943AB}"/>
              </a:ext>
            </a:extLst>
          </p:cNvPr>
          <p:cNvGrpSpPr/>
          <p:nvPr/>
        </p:nvGrpSpPr>
        <p:grpSpPr>
          <a:xfrm>
            <a:off x="10737304" y="5721328"/>
            <a:ext cx="1232134" cy="937834"/>
            <a:chOff x="3860800" y="3193115"/>
            <a:chExt cx="4302125" cy="3540034"/>
          </a:xfrm>
        </p:grpSpPr>
        <p:pic>
          <p:nvPicPr>
            <p:cNvPr id="6" name="Picture 5">
              <a:extLst>
                <a:ext uri="{FF2B5EF4-FFF2-40B4-BE49-F238E27FC236}">
                  <a16:creationId xmlns:a16="http://schemas.microsoft.com/office/drawing/2014/main" id="{C4216EFD-D1D9-44C2-80A5-D17F0F62147C}"/>
                </a:ext>
              </a:extLst>
            </p:cNvPr>
            <p:cNvPicPr>
              <a:picLocks noChangeAspect="1"/>
            </p:cNvPicPr>
            <p:nvPr/>
          </p:nvPicPr>
          <p:blipFill rotWithShape="1">
            <a:blip r:embed="rId5">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9AB3729B-0F28-49D1-B443-4D63659A9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1494551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A770F8-68C7-4D47-B17C-44A909E1CCC3}"/>
              </a:ext>
            </a:extLst>
          </p:cNvPr>
          <p:cNvPicPr>
            <a:picLocks noChangeAspect="1"/>
          </p:cNvPicPr>
          <p:nvPr/>
        </p:nvPicPr>
        <p:blipFill rotWithShape="1">
          <a:blip r:embed="rId3"/>
          <a:srcRect l="17244" t="14170" r="20398" b="-2507"/>
          <a:stretch/>
        </p:blipFill>
        <p:spPr>
          <a:xfrm>
            <a:off x="140784" y="5337928"/>
            <a:ext cx="1652023" cy="1199401"/>
          </a:xfrm>
          <a:prstGeom prst="rect">
            <a:avLst/>
          </a:prstGeom>
        </p:spPr>
      </p:pic>
      <p:pic>
        <p:nvPicPr>
          <p:cNvPr id="6" name="Picture 5">
            <a:extLst>
              <a:ext uri="{FF2B5EF4-FFF2-40B4-BE49-F238E27FC236}">
                <a16:creationId xmlns:a16="http://schemas.microsoft.com/office/drawing/2014/main" id="{25F153E1-91A5-4BF6-A30F-5E2300561A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37"/>
          <a:stretch/>
        </p:blipFill>
        <p:spPr>
          <a:xfrm>
            <a:off x="9758818" y="2205147"/>
            <a:ext cx="1853459" cy="1554400"/>
          </a:xfrm>
          <a:prstGeom prst="rect">
            <a:avLst/>
          </a:prstGeom>
        </p:spPr>
      </p:pic>
      <p:pic>
        <p:nvPicPr>
          <p:cNvPr id="34" name="Picture 33" descr="PlecaTexto.jpg">
            <a:extLst>
              <a:ext uri="{FF2B5EF4-FFF2-40B4-BE49-F238E27FC236}">
                <a16:creationId xmlns:a16="http://schemas.microsoft.com/office/drawing/2014/main" id="{ADD1CF2C-9315-407B-B13F-F9AF39EF1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5" y="-147152"/>
            <a:ext cx="12183570" cy="1606022"/>
          </a:xfrm>
          <a:prstGeom prst="rect">
            <a:avLst/>
          </a:prstGeom>
        </p:spPr>
      </p:pic>
      <p:sp>
        <p:nvSpPr>
          <p:cNvPr id="2" name="Title 1"/>
          <p:cNvSpPr>
            <a:spLocks noGrp="1"/>
          </p:cNvSpPr>
          <p:nvPr>
            <p:ph type="title"/>
          </p:nvPr>
        </p:nvSpPr>
        <p:spPr>
          <a:xfrm>
            <a:off x="397245" y="339721"/>
            <a:ext cx="8498777" cy="1142210"/>
          </a:xfrm>
        </p:spPr>
        <p:txBody>
          <a:bodyPr>
            <a:normAutofit/>
          </a:bodyPr>
          <a:lstStyle/>
          <a:p>
            <a:pPr algn="l"/>
            <a:r>
              <a:rPr lang="en-US" b="1" u="sng" dirty="0">
                <a:solidFill>
                  <a:srgbClr val="A028B5"/>
                </a:solidFill>
              </a:rPr>
              <a:t>La Vida </a:t>
            </a:r>
            <a:r>
              <a:rPr lang="en-US" b="1" u="sng" dirty="0" err="1">
                <a:solidFill>
                  <a:srgbClr val="A028B5"/>
                </a:solidFill>
              </a:rPr>
              <a:t>como</a:t>
            </a:r>
            <a:r>
              <a:rPr lang="en-US" b="1" u="sng" dirty="0">
                <a:solidFill>
                  <a:srgbClr val="A028B5"/>
                </a:solidFill>
              </a:rPr>
              <a:t> </a:t>
            </a:r>
            <a:r>
              <a:rPr lang="en-US" b="1" dirty="0">
                <a:solidFill>
                  <a:srgbClr val="A028B5"/>
                </a:solidFill>
              </a:rPr>
              <a:t>Vice </a:t>
            </a:r>
            <a:r>
              <a:rPr lang="en-US" b="1" dirty="0" err="1">
                <a:solidFill>
                  <a:srgbClr val="A028B5"/>
                </a:solidFill>
              </a:rPr>
              <a:t>Presidente</a:t>
            </a:r>
            <a:r>
              <a:rPr lang="en-US" b="1" dirty="0">
                <a:solidFill>
                  <a:srgbClr val="A028B5"/>
                </a:solidFill>
              </a:rPr>
              <a:t>…</a:t>
            </a:r>
            <a:endParaRPr lang="en-US" sz="3598" u="sng" dirty="0">
              <a:solidFill>
                <a:srgbClr val="A028B5"/>
              </a:solidFill>
            </a:endParaRPr>
          </a:p>
        </p:txBody>
      </p:sp>
      <p:sp>
        <p:nvSpPr>
          <p:cNvPr id="8" name="TextBox 7"/>
          <p:cNvSpPr txBox="1"/>
          <p:nvPr/>
        </p:nvSpPr>
        <p:spPr>
          <a:xfrm>
            <a:off x="1789892" y="1387731"/>
            <a:ext cx="2278742" cy="738664"/>
          </a:xfrm>
          <a:prstGeom prst="rect">
            <a:avLst/>
          </a:prstGeom>
          <a:noFill/>
        </p:spPr>
        <p:txBody>
          <a:bodyPr wrap="square" rtlCol="0">
            <a:spAutoFit/>
          </a:bodyPr>
          <a:lstStyle/>
          <a:p>
            <a:pPr defTabSz="456376"/>
            <a:r>
              <a:rPr lang="es-MX" sz="2400" b="1" dirty="0">
                <a:solidFill>
                  <a:prstClr val="black">
                    <a:lumMod val="75000"/>
                    <a:lumOff val="25000"/>
                  </a:prstClr>
                </a:solidFill>
                <a:latin typeface="Calibri"/>
              </a:rPr>
              <a:t>Alfonso Lobato </a:t>
            </a:r>
          </a:p>
          <a:p>
            <a:pPr defTabSz="456376"/>
            <a:r>
              <a:rPr lang="es-MX" b="1" dirty="0">
                <a:solidFill>
                  <a:prstClr val="black"/>
                </a:solidFill>
                <a:latin typeface="Calibri"/>
              </a:rPr>
              <a:t>Ex Ejecutivo</a:t>
            </a:r>
            <a:endParaRPr lang="es-MX" sz="2000" b="1" dirty="0">
              <a:solidFill>
                <a:prstClr val="black"/>
              </a:solidFill>
              <a:latin typeface="Calibri"/>
            </a:endParaRPr>
          </a:p>
        </p:txBody>
      </p:sp>
      <p:sp>
        <p:nvSpPr>
          <p:cNvPr id="12" name="TextBox 11"/>
          <p:cNvSpPr txBox="1"/>
          <p:nvPr/>
        </p:nvSpPr>
        <p:spPr>
          <a:xfrm>
            <a:off x="1599029" y="2047252"/>
            <a:ext cx="2313793" cy="646331"/>
          </a:xfrm>
          <a:prstGeom prst="rect">
            <a:avLst/>
          </a:prstGeom>
          <a:noFill/>
        </p:spPr>
        <p:txBody>
          <a:bodyPr wrap="square" rtlCol="0">
            <a:spAutoFit/>
          </a:bodyPr>
          <a:lstStyle/>
          <a:p>
            <a:pPr algn="ctr" defTabSz="456376"/>
            <a:r>
              <a:rPr lang="es-MX" b="1" dirty="0">
                <a:solidFill>
                  <a:srgbClr val="F5920F"/>
                </a:solidFill>
                <a:latin typeface="Calibri"/>
              </a:rPr>
              <a:t>“Libérate de jefes y trafico.”</a:t>
            </a:r>
          </a:p>
        </p:txBody>
      </p:sp>
      <p:sp>
        <p:nvSpPr>
          <p:cNvPr id="4" name="Rectangle 3"/>
          <p:cNvSpPr>
            <a:spLocks noChangeArrowheads="1"/>
          </p:cNvSpPr>
          <p:nvPr/>
        </p:nvSpPr>
        <p:spPr bwMode="auto">
          <a:xfrm>
            <a:off x="1533512" y="-172641"/>
            <a:ext cx="9137678" cy="36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76" tIns="45689" rIns="91376" bIns="45689" numCol="1" anchor="ctr" anchorCtr="0" compatLnSpc="1">
            <a:prstTxWarp prst="textNoShape">
              <a:avLst/>
            </a:prstTxWarp>
            <a:spAutoFit/>
          </a:bodyPr>
          <a:lstStyle/>
          <a:p>
            <a:pPr defTabSz="456376" fontAlgn="base">
              <a:spcBef>
                <a:spcPct val="0"/>
              </a:spcBef>
              <a:spcAft>
                <a:spcPct val="0"/>
              </a:spcAft>
            </a:pPr>
            <a:endParaRPr lang="en-US" altLang="en-US" sz="1799">
              <a:solidFill>
                <a:prstClr val="black"/>
              </a:solidFill>
              <a:latin typeface="Arial" pitchFamily="34" charset="0"/>
              <a:cs typeface="Arial" pitchFamily="34" charset="0"/>
            </a:endParaRPr>
          </a:p>
        </p:txBody>
      </p:sp>
      <p:sp>
        <p:nvSpPr>
          <p:cNvPr id="15" name="TextBox 14"/>
          <p:cNvSpPr txBox="1"/>
          <p:nvPr/>
        </p:nvSpPr>
        <p:spPr>
          <a:xfrm>
            <a:off x="1898108" y="5235982"/>
            <a:ext cx="2298998" cy="738536"/>
          </a:xfrm>
          <a:prstGeom prst="rect">
            <a:avLst/>
          </a:prstGeom>
          <a:noFill/>
        </p:spPr>
        <p:txBody>
          <a:bodyPr wrap="square" rtlCol="0">
            <a:spAutoFit/>
          </a:bodyPr>
          <a:lstStyle/>
          <a:p>
            <a:pPr defTabSz="456376"/>
            <a:r>
              <a:rPr lang="en-US" sz="2400" b="1" dirty="0">
                <a:solidFill>
                  <a:prstClr val="black">
                    <a:lumMod val="75000"/>
                    <a:lumOff val="25000"/>
                  </a:prstClr>
                </a:solidFill>
                <a:latin typeface="Calibri"/>
              </a:rPr>
              <a:t>Memo </a:t>
            </a:r>
            <a:r>
              <a:rPr lang="en-US" sz="2400" b="1" dirty="0" err="1">
                <a:solidFill>
                  <a:prstClr val="black">
                    <a:lumMod val="75000"/>
                    <a:lumOff val="25000"/>
                  </a:prstClr>
                </a:solidFill>
                <a:latin typeface="Calibri"/>
              </a:rPr>
              <a:t>Tajonar</a:t>
            </a:r>
            <a:r>
              <a:rPr lang="en-US" sz="2400" b="1" dirty="0">
                <a:solidFill>
                  <a:prstClr val="black">
                    <a:lumMod val="75000"/>
                    <a:lumOff val="25000"/>
                  </a:prstClr>
                </a:solidFill>
                <a:latin typeface="Calibri"/>
              </a:rPr>
              <a:t> </a:t>
            </a:r>
          </a:p>
          <a:p>
            <a:pPr defTabSz="456376"/>
            <a:r>
              <a:rPr lang="es-MX" sz="1799" b="1" dirty="0">
                <a:solidFill>
                  <a:prstClr val="black">
                    <a:lumMod val="75000"/>
                    <a:lumOff val="25000"/>
                  </a:prstClr>
                </a:solidFill>
                <a:latin typeface="Calibri"/>
              </a:rPr>
              <a:t>Ex ejecutivo</a:t>
            </a:r>
            <a:endParaRPr lang="es-MX" sz="1998" b="1" dirty="0">
              <a:solidFill>
                <a:prstClr val="black"/>
              </a:solidFill>
              <a:latin typeface="Calibri"/>
            </a:endParaRPr>
          </a:p>
        </p:txBody>
      </p:sp>
      <p:sp>
        <p:nvSpPr>
          <p:cNvPr id="17" name="TextBox 16"/>
          <p:cNvSpPr txBox="1"/>
          <p:nvPr/>
        </p:nvSpPr>
        <p:spPr>
          <a:xfrm>
            <a:off x="1711514" y="5872738"/>
            <a:ext cx="2298996" cy="707245"/>
          </a:xfrm>
          <a:prstGeom prst="rect">
            <a:avLst/>
          </a:prstGeom>
          <a:noFill/>
        </p:spPr>
        <p:txBody>
          <a:bodyPr wrap="square" rtlCol="0">
            <a:spAutoFit/>
          </a:bodyPr>
          <a:lstStyle/>
          <a:p>
            <a:pPr algn="ctr" defTabSz="456376"/>
            <a:r>
              <a:rPr lang="es-MX" sz="1998" b="1" dirty="0">
                <a:solidFill>
                  <a:srgbClr val="F5920F"/>
                </a:solidFill>
                <a:latin typeface="Calibri"/>
              </a:rPr>
              <a:t>“</a:t>
            </a:r>
            <a:r>
              <a:rPr lang="es-MX" b="1" dirty="0">
                <a:solidFill>
                  <a:srgbClr val="F5920F"/>
                </a:solidFill>
                <a:latin typeface="Calibri"/>
              </a:rPr>
              <a:t>Ahora yo decido cuanto ganar</a:t>
            </a:r>
            <a:r>
              <a:rPr lang="es-MX" sz="1998" b="1" dirty="0">
                <a:solidFill>
                  <a:srgbClr val="F5920F"/>
                </a:solidFill>
                <a:latin typeface="Calibri"/>
              </a:rPr>
              <a:t>”</a:t>
            </a:r>
          </a:p>
        </p:txBody>
      </p:sp>
      <p:sp>
        <p:nvSpPr>
          <p:cNvPr id="20" name="TextBox 19"/>
          <p:cNvSpPr txBox="1"/>
          <p:nvPr/>
        </p:nvSpPr>
        <p:spPr>
          <a:xfrm>
            <a:off x="1789742" y="2681472"/>
            <a:ext cx="2603552" cy="738664"/>
          </a:xfrm>
          <a:prstGeom prst="rect">
            <a:avLst/>
          </a:prstGeom>
          <a:noFill/>
        </p:spPr>
        <p:txBody>
          <a:bodyPr wrap="square" rtlCol="0">
            <a:spAutoFit/>
          </a:bodyPr>
          <a:lstStyle/>
          <a:p>
            <a:pPr defTabSz="456376"/>
            <a:r>
              <a:rPr lang="en-US" sz="2400" b="1" dirty="0">
                <a:solidFill>
                  <a:prstClr val="black">
                    <a:lumMod val="75000"/>
                    <a:lumOff val="25000"/>
                  </a:prstClr>
                </a:solidFill>
                <a:latin typeface="Calibri"/>
              </a:rPr>
              <a:t>Jaime Gonzalez </a:t>
            </a:r>
          </a:p>
          <a:p>
            <a:pPr defTabSz="456376"/>
            <a:r>
              <a:rPr lang="es-MX" b="1" dirty="0">
                <a:solidFill>
                  <a:prstClr val="black"/>
                </a:solidFill>
                <a:latin typeface="Calibri"/>
              </a:rPr>
              <a:t>Ex empresario tradicional </a:t>
            </a:r>
            <a:endParaRPr lang="es-MX" sz="2000" b="1" dirty="0">
              <a:solidFill>
                <a:prstClr val="black"/>
              </a:solidFill>
              <a:latin typeface="Calibri"/>
            </a:endParaRPr>
          </a:p>
        </p:txBody>
      </p:sp>
      <p:sp>
        <p:nvSpPr>
          <p:cNvPr id="21" name="TextBox 20"/>
          <p:cNvSpPr txBox="1"/>
          <p:nvPr/>
        </p:nvSpPr>
        <p:spPr>
          <a:xfrm>
            <a:off x="1758950" y="3312551"/>
            <a:ext cx="2438156" cy="646331"/>
          </a:xfrm>
          <a:prstGeom prst="rect">
            <a:avLst/>
          </a:prstGeom>
          <a:noFill/>
        </p:spPr>
        <p:txBody>
          <a:bodyPr wrap="square" rtlCol="0">
            <a:spAutoFit/>
          </a:bodyPr>
          <a:lstStyle/>
          <a:p>
            <a:pPr algn="ctr" defTabSz="456376"/>
            <a:r>
              <a:rPr lang="es-MX" b="1" dirty="0">
                <a:solidFill>
                  <a:srgbClr val="F5920F"/>
                </a:solidFill>
                <a:latin typeface="Calibri"/>
              </a:rPr>
              <a:t>“Decidí no jugar con el futuro de mis hijos”</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7296" t="13680" b="11909"/>
          <a:stretch/>
        </p:blipFill>
        <p:spPr>
          <a:xfrm>
            <a:off x="106927" y="1509777"/>
            <a:ext cx="1652023" cy="1168554"/>
          </a:xfrm>
          <a:prstGeom prst="rect">
            <a:avLst/>
          </a:prstGeom>
        </p:spPr>
      </p:pic>
      <p:sp>
        <p:nvSpPr>
          <p:cNvPr id="26" name="TextBox 25">
            <a:extLst>
              <a:ext uri="{FF2B5EF4-FFF2-40B4-BE49-F238E27FC236}">
                <a16:creationId xmlns:a16="http://schemas.microsoft.com/office/drawing/2014/main" id="{A9F6D86E-78B4-450E-AFB0-6F8BA044D7B9}"/>
              </a:ext>
            </a:extLst>
          </p:cNvPr>
          <p:cNvSpPr txBox="1"/>
          <p:nvPr/>
        </p:nvSpPr>
        <p:spPr>
          <a:xfrm>
            <a:off x="6487932" y="1436026"/>
            <a:ext cx="2295690" cy="769121"/>
          </a:xfrm>
          <a:prstGeom prst="rect">
            <a:avLst/>
          </a:prstGeom>
          <a:noFill/>
        </p:spPr>
        <p:txBody>
          <a:bodyPr wrap="square" rtlCol="0">
            <a:spAutoFit/>
          </a:bodyPr>
          <a:lstStyle/>
          <a:p>
            <a:pPr defTabSz="456376"/>
            <a:r>
              <a:rPr lang="es-MX" sz="2400" b="1" dirty="0" err="1">
                <a:solidFill>
                  <a:prstClr val="black">
                    <a:lumMod val="75000"/>
                    <a:lumOff val="25000"/>
                  </a:prstClr>
                </a:solidFill>
                <a:latin typeface="Calibri"/>
              </a:rPr>
              <a:t>Vangeli</a:t>
            </a:r>
            <a:r>
              <a:rPr lang="es-MX" sz="2400" b="1" dirty="0">
                <a:solidFill>
                  <a:prstClr val="black">
                    <a:lumMod val="75000"/>
                    <a:lumOff val="25000"/>
                  </a:prstClr>
                </a:solidFill>
                <a:latin typeface="Calibri"/>
              </a:rPr>
              <a:t> Herrera </a:t>
            </a:r>
          </a:p>
          <a:p>
            <a:pPr defTabSz="456376"/>
            <a:r>
              <a:rPr lang="es-MX" sz="1998" b="1" dirty="0">
                <a:solidFill>
                  <a:prstClr val="black">
                    <a:lumMod val="75000"/>
                    <a:lumOff val="25000"/>
                  </a:prstClr>
                </a:solidFill>
                <a:latin typeface="Calibri"/>
              </a:rPr>
              <a:t> Ex</a:t>
            </a:r>
            <a:r>
              <a:rPr lang="es-MX" sz="1799" b="1" dirty="0">
                <a:solidFill>
                  <a:prstClr val="black"/>
                </a:solidFill>
                <a:latin typeface="Calibri"/>
              </a:rPr>
              <a:t> Maestro de ingles</a:t>
            </a:r>
            <a:endParaRPr lang="es-MX" sz="1998" b="1" dirty="0">
              <a:solidFill>
                <a:prstClr val="black"/>
              </a:solidFill>
              <a:latin typeface="Calibri"/>
            </a:endParaRPr>
          </a:p>
        </p:txBody>
      </p:sp>
      <p:sp>
        <p:nvSpPr>
          <p:cNvPr id="29" name="TextBox 28">
            <a:extLst>
              <a:ext uri="{FF2B5EF4-FFF2-40B4-BE49-F238E27FC236}">
                <a16:creationId xmlns:a16="http://schemas.microsoft.com/office/drawing/2014/main" id="{D3683222-CD8F-4B85-8039-1B27867CC5A9}"/>
              </a:ext>
            </a:extLst>
          </p:cNvPr>
          <p:cNvSpPr txBox="1"/>
          <p:nvPr/>
        </p:nvSpPr>
        <p:spPr>
          <a:xfrm>
            <a:off x="6481103" y="2091750"/>
            <a:ext cx="2332499" cy="584775"/>
          </a:xfrm>
          <a:prstGeom prst="rect">
            <a:avLst/>
          </a:prstGeom>
          <a:noFill/>
        </p:spPr>
        <p:txBody>
          <a:bodyPr wrap="square" rtlCol="0">
            <a:spAutoFit/>
          </a:bodyPr>
          <a:lstStyle/>
          <a:p>
            <a:pPr algn="ctr" defTabSz="456376"/>
            <a:r>
              <a:rPr lang="es-MX" sz="1600" b="1" dirty="0">
                <a:solidFill>
                  <a:srgbClr val="F5920F"/>
                </a:solidFill>
                <a:latin typeface="Calibri"/>
              </a:rPr>
              <a:t>“Mi mama ya tiene tranquilidad financiera”</a:t>
            </a:r>
          </a:p>
        </p:txBody>
      </p:sp>
      <p:sp>
        <p:nvSpPr>
          <p:cNvPr id="30" name="TextBox 29">
            <a:extLst>
              <a:ext uri="{FF2B5EF4-FFF2-40B4-BE49-F238E27FC236}">
                <a16:creationId xmlns:a16="http://schemas.microsoft.com/office/drawing/2014/main" id="{C7BF1B86-C3CE-48C6-858B-B466B70F74E5}"/>
              </a:ext>
            </a:extLst>
          </p:cNvPr>
          <p:cNvSpPr txBox="1"/>
          <p:nvPr/>
        </p:nvSpPr>
        <p:spPr>
          <a:xfrm>
            <a:off x="8404180" y="-7941527"/>
            <a:ext cx="768641" cy="3014177"/>
          </a:xfrm>
          <a:prstGeom prst="rect">
            <a:avLst/>
          </a:prstGeom>
          <a:noFill/>
        </p:spPr>
        <p:txBody>
          <a:bodyPr wrap="square" rtlCol="0">
            <a:spAutoFit/>
          </a:bodyPr>
          <a:lstStyle/>
          <a:p>
            <a:pPr defTabSz="456376"/>
            <a:r>
              <a:rPr lang="es-MX" sz="1998" b="1" dirty="0">
                <a:solidFill>
                  <a:prstClr val="black">
                    <a:lumMod val="75000"/>
                    <a:lumOff val="25000"/>
                  </a:prstClr>
                </a:solidFill>
                <a:latin typeface="Calibri"/>
              </a:rPr>
              <a:t>Jeff Weber- </a:t>
            </a:r>
            <a:r>
              <a:rPr lang="es-MX" sz="1799" b="1" dirty="0">
                <a:solidFill>
                  <a:prstClr val="black">
                    <a:lumMod val="75000"/>
                    <a:lumOff val="25000"/>
                  </a:prstClr>
                </a:solidFill>
                <a:latin typeface="Calibri"/>
              </a:rPr>
              <a:t>De oveja negra de su familia a</a:t>
            </a:r>
            <a:r>
              <a:rPr lang="es-MX" sz="1998" b="1" dirty="0">
                <a:solidFill>
                  <a:prstClr val="black">
                    <a:lumMod val="75000"/>
                    <a:lumOff val="25000"/>
                  </a:prstClr>
                </a:solidFill>
                <a:latin typeface="Calibri"/>
              </a:rPr>
              <a:t> </a:t>
            </a:r>
            <a:r>
              <a:rPr lang="es-MX" sz="1799" b="1" dirty="0">
                <a:solidFill>
                  <a:prstClr val="black"/>
                </a:solidFill>
                <a:latin typeface="Calibri"/>
              </a:rPr>
              <a:t>SVP</a:t>
            </a:r>
            <a:endParaRPr lang="es-MX" sz="1998" b="1" dirty="0">
              <a:solidFill>
                <a:prstClr val="black"/>
              </a:solidFill>
              <a:latin typeface="Calibri"/>
            </a:endParaRPr>
          </a:p>
        </p:txBody>
      </p:sp>
      <p:sp>
        <p:nvSpPr>
          <p:cNvPr id="31" name="TextBox 30">
            <a:extLst>
              <a:ext uri="{FF2B5EF4-FFF2-40B4-BE49-F238E27FC236}">
                <a16:creationId xmlns:a16="http://schemas.microsoft.com/office/drawing/2014/main" id="{E6D988F8-E096-49B5-9D0D-3203200D9E19}"/>
              </a:ext>
            </a:extLst>
          </p:cNvPr>
          <p:cNvSpPr txBox="1"/>
          <p:nvPr/>
        </p:nvSpPr>
        <p:spPr>
          <a:xfrm>
            <a:off x="8788500" y="4582526"/>
            <a:ext cx="3638290" cy="707396"/>
          </a:xfrm>
          <a:prstGeom prst="rect">
            <a:avLst/>
          </a:prstGeom>
          <a:noFill/>
        </p:spPr>
        <p:txBody>
          <a:bodyPr wrap="square" rtlCol="0">
            <a:spAutoFit/>
          </a:bodyPr>
          <a:lstStyle/>
          <a:p>
            <a:pPr algn="ctr" defTabSz="456376"/>
            <a:r>
              <a:rPr lang="es-MX" sz="1998" b="1" dirty="0">
                <a:solidFill>
                  <a:srgbClr val="F5920F"/>
                </a:solidFill>
                <a:latin typeface="Calibri"/>
              </a:rPr>
              <a:t>“Demostró a su padre que </a:t>
            </a:r>
          </a:p>
          <a:p>
            <a:pPr algn="ctr" defTabSz="456376"/>
            <a:r>
              <a:rPr lang="es-MX" sz="1998" b="1" dirty="0">
                <a:solidFill>
                  <a:srgbClr val="F5920F"/>
                </a:solidFill>
                <a:latin typeface="Calibri"/>
              </a:rPr>
              <a:t>es un triunfador”</a:t>
            </a:r>
          </a:p>
        </p:txBody>
      </p:sp>
      <p:pic>
        <p:nvPicPr>
          <p:cNvPr id="19" name="Picture 18">
            <a:extLst>
              <a:ext uri="{FF2B5EF4-FFF2-40B4-BE49-F238E27FC236}">
                <a16:creationId xmlns:a16="http://schemas.microsoft.com/office/drawing/2014/main" id="{76BF5DA6-D5F1-4088-ACCD-7A51B8FCAA5D}"/>
              </a:ext>
            </a:extLst>
          </p:cNvPr>
          <p:cNvPicPr>
            <a:picLocks noChangeAspect="1"/>
          </p:cNvPicPr>
          <p:nvPr/>
        </p:nvPicPr>
        <p:blipFill rotWithShape="1">
          <a:blip r:embed="rId7"/>
          <a:srcRect l="10022" r="14049"/>
          <a:stretch/>
        </p:blipFill>
        <p:spPr>
          <a:xfrm>
            <a:off x="4809776" y="1543760"/>
            <a:ext cx="1631677" cy="1142210"/>
          </a:xfrm>
          <a:prstGeom prst="rect">
            <a:avLst/>
          </a:prstGeom>
        </p:spPr>
      </p:pic>
      <p:pic>
        <p:nvPicPr>
          <p:cNvPr id="27" name="Picture 26">
            <a:extLst>
              <a:ext uri="{FF2B5EF4-FFF2-40B4-BE49-F238E27FC236}">
                <a16:creationId xmlns:a16="http://schemas.microsoft.com/office/drawing/2014/main" id="{279C5171-6BDA-4F21-BF0D-79B88B205C3B}"/>
              </a:ext>
            </a:extLst>
          </p:cNvPr>
          <p:cNvPicPr>
            <a:picLocks noChangeAspect="1"/>
          </p:cNvPicPr>
          <p:nvPr/>
        </p:nvPicPr>
        <p:blipFill rotWithShape="1">
          <a:blip r:embed="rId8"/>
          <a:srcRect l="14581" r="16928"/>
          <a:stretch/>
        </p:blipFill>
        <p:spPr>
          <a:xfrm>
            <a:off x="106927" y="2770860"/>
            <a:ext cx="1652023" cy="1155607"/>
          </a:xfrm>
          <a:prstGeom prst="rect">
            <a:avLst/>
          </a:prstGeom>
        </p:spPr>
      </p:pic>
      <p:sp>
        <p:nvSpPr>
          <p:cNvPr id="25" name="TextBox 24">
            <a:extLst>
              <a:ext uri="{FF2B5EF4-FFF2-40B4-BE49-F238E27FC236}">
                <a16:creationId xmlns:a16="http://schemas.microsoft.com/office/drawing/2014/main" id="{4221707E-E671-4E0D-B02E-9663469B2D88}"/>
              </a:ext>
            </a:extLst>
          </p:cNvPr>
          <p:cNvSpPr txBox="1"/>
          <p:nvPr/>
        </p:nvSpPr>
        <p:spPr>
          <a:xfrm>
            <a:off x="9264582" y="3859177"/>
            <a:ext cx="2841930" cy="677750"/>
          </a:xfrm>
          <a:prstGeom prst="rect">
            <a:avLst/>
          </a:prstGeom>
          <a:noFill/>
        </p:spPr>
        <p:txBody>
          <a:bodyPr wrap="square" rtlCol="0">
            <a:spAutoFit/>
          </a:bodyPr>
          <a:lstStyle/>
          <a:p>
            <a:r>
              <a:rPr lang="es-MX" sz="2002" b="1" dirty="0">
                <a:solidFill>
                  <a:schemeClr val="tx1">
                    <a:lumMod val="75000"/>
                    <a:lumOff val="25000"/>
                  </a:schemeClr>
                </a:solidFill>
              </a:rPr>
              <a:t>Jeff Weber- </a:t>
            </a:r>
          </a:p>
          <a:p>
            <a:r>
              <a:rPr lang="es-MX" sz="1802" b="1" dirty="0">
                <a:solidFill>
                  <a:schemeClr val="tx1">
                    <a:lumMod val="75000"/>
                    <a:lumOff val="25000"/>
                  </a:schemeClr>
                </a:solidFill>
              </a:rPr>
              <a:t>Ex oveja negra de su familia</a:t>
            </a:r>
            <a:endParaRPr lang="es-MX" sz="2002" b="1" dirty="0"/>
          </a:p>
        </p:txBody>
      </p:sp>
      <p:pic>
        <p:nvPicPr>
          <p:cNvPr id="10" name="Picture 9" descr="A group of people posing for the camera&#10;&#10;Description automatically generated">
            <a:extLst>
              <a:ext uri="{FF2B5EF4-FFF2-40B4-BE49-F238E27FC236}">
                <a16:creationId xmlns:a16="http://schemas.microsoft.com/office/drawing/2014/main" id="{8667B785-FB18-40B8-A91C-4BFC5162F9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09776" y="2770860"/>
            <a:ext cx="1665747" cy="1142210"/>
          </a:xfrm>
          <a:prstGeom prst="rect">
            <a:avLst/>
          </a:prstGeom>
        </p:spPr>
      </p:pic>
      <p:sp>
        <p:nvSpPr>
          <p:cNvPr id="32" name="TextBox 31">
            <a:extLst>
              <a:ext uri="{FF2B5EF4-FFF2-40B4-BE49-F238E27FC236}">
                <a16:creationId xmlns:a16="http://schemas.microsoft.com/office/drawing/2014/main" id="{314F2160-66AC-489B-A333-A0E398AB9D7F}"/>
              </a:ext>
            </a:extLst>
          </p:cNvPr>
          <p:cNvSpPr txBox="1"/>
          <p:nvPr/>
        </p:nvSpPr>
        <p:spPr>
          <a:xfrm>
            <a:off x="6564030" y="2622360"/>
            <a:ext cx="2278742" cy="738664"/>
          </a:xfrm>
          <a:prstGeom prst="rect">
            <a:avLst/>
          </a:prstGeom>
          <a:noFill/>
        </p:spPr>
        <p:txBody>
          <a:bodyPr wrap="square" rtlCol="0">
            <a:spAutoFit/>
          </a:bodyPr>
          <a:lstStyle/>
          <a:p>
            <a:pPr defTabSz="456376"/>
            <a:r>
              <a:rPr lang="es-MX" sz="2400" b="1" dirty="0">
                <a:solidFill>
                  <a:prstClr val="black">
                    <a:lumMod val="75000"/>
                    <a:lumOff val="25000"/>
                  </a:prstClr>
                </a:solidFill>
                <a:latin typeface="Calibri"/>
              </a:rPr>
              <a:t>Alex Londoño </a:t>
            </a:r>
          </a:p>
          <a:p>
            <a:pPr defTabSz="456376"/>
            <a:r>
              <a:rPr lang="es-MX" b="1" dirty="0">
                <a:solidFill>
                  <a:prstClr val="black"/>
                </a:solidFill>
                <a:latin typeface="Calibri"/>
              </a:rPr>
              <a:t>Emprendedor </a:t>
            </a:r>
            <a:endParaRPr lang="es-MX" sz="2000" b="1" dirty="0">
              <a:solidFill>
                <a:prstClr val="black"/>
              </a:solidFill>
              <a:latin typeface="Calibri"/>
            </a:endParaRPr>
          </a:p>
        </p:txBody>
      </p:sp>
      <p:sp>
        <p:nvSpPr>
          <p:cNvPr id="33" name="TextBox 32">
            <a:extLst>
              <a:ext uri="{FF2B5EF4-FFF2-40B4-BE49-F238E27FC236}">
                <a16:creationId xmlns:a16="http://schemas.microsoft.com/office/drawing/2014/main" id="{D44A8D61-AC76-4FBD-AE6D-BC1590B70B54}"/>
              </a:ext>
            </a:extLst>
          </p:cNvPr>
          <p:cNvSpPr txBox="1"/>
          <p:nvPr/>
        </p:nvSpPr>
        <p:spPr>
          <a:xfrm>
            <a:off x="6463618" y="3286125"/>
            <a:ext cx="2313793" cy="584775"/>
          </a:xfrm>
          <a:prstGeom prst="rect">
            <a:avLst/>
          </a:prstGeom>
          <a:noFill/>
        </p:spPr>
        <p:txBody>
          <a:bodyPr wrap="square" rtlCol="0">
            <a:spAutoFit/>
          </a:bodyPr>
          <a:lstStyle/>
          <a:p>
            <a:pPr algn="ctr" defTabSz="456376"/>
            <a:r>
              <a:rPr lang="es-MX" sz="1600" b="1" dirty="0">
                <a:solidFill>
                  <a:srgbClr val="F5920F"/>
                </a:solidFill>
                <a:latin typeface="Calibri"/>
              </a:rPr>
              <a:t>“Quiero estar presente con mis hijas.”</a:t>
            </a:r>
          </a:p>
        </p:txBody>
      </p:sp>
      <p:pic>
        <p:nvPicPr>
          <p:cNvPr id="38" name="4B918A7C-654F-48C9-BB23-2625C377372D-L0-001.jpeg" descr="4B918A7C-654F-48C9-BB23-2625C377372D-L0-001.jpeg">
            <a:extLst>
              <a:ext uri="{FF2B5EF4-FFF2-40B4-BE49-F238E27FC236}">
                <a16:creationId xmlns:a16="http://schemas.microsoft.com/office/drawing/2014/main" id="{501E75DB-4375-4DAB-8B7A-53C2F514F7D4}"/>
              </a:ext>
            </a:extLst>
          </p:cNvPr>
          <p:cNvPicPr>
            <a:picLocks noChangeAspect="1"/>
          </p:cNvPicPr>
          <p:nvPr/>
        </p:nvPicPr>
        <p:blipFill>
          <a:blip r:embed="rId10"/>
          <a:stretch>
            <a:fillRect/>
          </a:stretch>
        </p:blipFill>
        <p:spPr>
          <a:xfrm>
            <a:off x="137719" y="4036687"/>
            <a:ext cx="1652023" cy="1155608"/>
          </a:xfrm>
          <a:prstGeom prst="rect">
            <a:avLst/>
          </a:prstGeom>
          <a:ln w="12700">
            <a:miter lim="400000"/>
          </a:ln>
        </p:spPr>
      </p:pic>
      <p:sp>
        <p:nvSpPr>
          <p:cNvPr id="39" name="TextBox 31">
            <a:extLst>
              <a:ext uri="{FF2B5EF4-FFF2-40B4-BE49-F238E27FC236}">
                <a16:creationId xmlns:a16="http://schemas.microsoft.com/office/drawing/2014/main" id="{0942888D-3262-4981-9D4B-12C4ECA38446}"/>
              </a:ext>
            </a:extLst>
          </p:cNvPr>
          <p:cNvSpPr txBox="1"/>
          <p:nvPr/>
        </p:nvSpPr>
        <p:spPr>
          <a:xfrm>
            <a:off x="1836635" y="3955438"/>
            <a:ext cx="2603552" cy="597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963" tIns="51963" rIns="51963" bIns="51963">
            <a:spAutoFit/>
          </a:bodyPr>
          <a:lstStyle/>
          <a:p>
            <a:pPr algn="l" defTabSz="1846152">
              <a:defRPr>
                <a:solidFill>
                  <a:srgbClr val="404040"/>
                </a:solidFill>
                <a:latin typeface="Calibri"/>
                <a:ea typeface="Calibri"/>
                <a:cs typeface="Calibri"/>
                <a:sym typeface="Calibri"/>
              </a:defRPr>
            </a:pPr>
            <a:r>
              <a:rPr b="1" dirty="0"/>
              <a:t>Javier </a:t>
            </a:r>
            <a:r>
              <a:rPr b="1" dirty="0" err="1"/>
              <a:t>Galeote</a:t>
            </a:r>
            <a:r>
              <a:rPr lang="en-US" b="1" dirty="0"/>
              <a:t> </a:t>
            </a:r>
            <a:r>
              <a:rPr b="1" dirty="0"/>
              <a:t>&amp;</a:t>
            </a:r>
            <a:r>
              <a:rPr lang="en-US" b="1" dirty="0"/>
              <a:t> </a:t>
            </a:r>
            <a:r>
              <a:rPr b="1" dirty="0"/>
              <a:t>Mar Ruiz </a:t>
            </a:r>
          </a:p>
          <a:p>
            <a:pPr algn="l" defTabSz="1846152">
              <a:defRPr>
                <a:solidFill>
                  <a:srgbClr val="404040"/>
                </a:solidFill>
                <a:latin typeface="Calibri"/>
                <a:ea typeface="Calibri"/>
                <a:cs typeface="Calibri"/>
                <a:sym typeface="Calibri"/>
              </a:defRPr>
            </a:pPr>
            <a:r>
              <a:rPr lang="en-US" sz="1400" b="1" dirty="0"/>
              <a:t>Ex</a:t>
            </a:r>
            <a:r>
              <a:rPr sz="1400" b="1" dirty="0"/>
              <a:t> empresarios </a:t>
            </a:r>
            <a:r>
              <a:rPr sz="1400" b="1" dirty="0" err="1"/>
              <a:t>en</a:t>
            </a:r>
            <a:r>
              <a:rPr sz="1400" b="1" dirty="0"/>
              <a:t> </a:t>
            </a:r>
            <a:r>
              <a:rPr sz="1400" b="1" dirty="0" err="1"/>
              <a:t>bancarrota</a:t>
            </a:r>
            <a:endParaRPr sz="1400" b="1" dirty="0"/>
          </a:p>
        </p:txBody>
      </p:sp>
      <p:sp>
        <p:nvSpPr>
          <p:cNvPr id="40" name="TextBox 32">
            <a:extLst>
              <a:ext uri="{FF2B5EF4-FFF2-40B4-BE49-F238E27FC236}">
                <a16:creationId xmlns:a16="http://schemas.microsoft.com/office/drawing/2014/main" id="{80C01F4E-C69E-4C2B-B2DC-1A2B14E0403B}"/>
              </a:ext>
            </a:extLst>
          </p:cNvPr>
          <p:cNvSpPr txBox="1"/>
          <p:nvPr/>
        </p:nvSpPr>
        <p:spPr>
          <a:xfrm>
            <a:off x="1931827" y="4429331"/>
            <a:ext cx="1994872" cy="65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963" tIns="51963" rIns="51963" bIns="51963">
            <a:spAutoFit/>
          </a:bodyPr>
          <a:lstStyle>
            <a:lvl1pPr defTabSz="1846152">
              <a:defRPr>
                <a:solidFill>
                  <a:srgbClr val="E46C0A"/>
                </a:solidFill>
                <a:latin typeface="Calibri"/>
                <a:ea typeface="Calibri"/>
                <a:cs typeface="Calibri"/>
                <a:sym typeface="Calibri"/>
              </a:defRPr>
            </a:lvl1pPr>
          </a:lstStyle>
          <a:p>
            <a:pPr algn="ctr"/>
            <a:r>
              <a:rPr sz="2000" b="1" dirty="0">
                <a:solidFill>
                  <a:schemeClr val="accent6"/>
                </a:solidFill>
              </a:rPr>
              <a:t>"</a:t>
            </a:r>
            <a:r>
              <a:rPr lang="en-US" sz="1600" b="1" dirty="0" err="1">
                <a:solidFill>
                  <a:schemeClr val="accent6"/>
                </a:solidFill>
              </a:rPr>
              <a:t>E</a:t>
            </a:r>
            <a:r>
              <a:rPr sz="1600" b="1" dirty="0" err="1">
                <a:solidFill>
                  <a:schemeClr val="accent6"/>
                </a:solidFill>
              </a:rPr>
              <a:t>n</a:t>
            </a:r>
            <a:r>
              <a:rPr sz="1600" b="1" dirty="0">
                <a:solidFill>
                  <a:schemeClr val="accent6"/>
                </a:solidFill>
              </a:rPr>
              <a:t> la </a:t>
            </a:r>
            <a:r>
              <a:rPr sz="1600" b="1" dirty="0" err="1">
                <a:solidFill>
                  <a:schemeClr val="accent6"/>
                </a:solidFill>
              </a:rPr>
              <a:t>cima</a:t>
            </a:r>
            <a:r>
              <a:rPr sz="1600" b="1" dirty="0">
                <a:solidFill>
                  <a:schemeClr val="accent6"/>
                </a:solidFill>
              </a:rPr>
              <a:t> de ACN </a:t>
            </a:r>
            <a:endParaRPr lang="en-US" sz="1600" b="1" dirty="0">
              <a:solidFill>
                <a:schemeClr val="accent6"/>
              </a:solidFill>
            </a:endParaRPr>
          </a:p>
          <a:p>
            <a:pPr algn="ctr"/>
            <a:r>
              <a:rPr sz="1600" b="1" dirty="0">
                <a:solidFill>
                  <a:schemeClr val="accent6"/>
                </a:solidFill>
              </a:rPr>
              <a:t>hay sitio para </a:t>
            </a:r>
            <a:r>
              <a:rPr sz="1600" b="1" dirty="0" err="1">
                <a:solidFill>
                  <a:schemeClr val="accent6"/>
                </a:solidFill>
              </a:rPr>
              <a:t>todos</a:t>
            </a:r>
            <a:r>
              <a:rPr sz="1600" b="1" dirty="0">
                <a:solidFill>
                  <a:schemeClr val="accent6"/>
                </a:solidFill>
              </a:rPr>
              <a:t>"</a:t>
            </a:r>
          </a:p>
        </p:txBody>
      </p:sp>
      <p:pic>
        <p:nvPicPr>
          <p:cNvPr id="11" name="Picture 10" descr="A group of people posing for the camera&#10;&#10;Description automatically generated">
            <a:extLst>
              <a:ext uri="{FF2B5EF4-FFF2-40B4-BE49-F238E27FC236}">
                <a16:creationId xmlns:a16="http://schemas.microsoft.com/office/drawing/2014/main" id="{3F1B53EE-DA03-41D1-85D4-BFF0C0EAE4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06950" y="4036687"/>
            <a:ext cx="1656668" cy="1199295"/>
          </a:xfrm>
          <a:prstGeom prst="rect">
            <a:avLst/>
          </a:prstGeom>
        </p:spPr>
      </p:pic>
      <p:sp>
        <p:nvSpPr>
          <p:cNvPr id="35" name="TextBox 34">
            <a:extLst>
              <a:ext uri="{FF2B5EF4-FFF2-40B4-BE49-F238E27FC236}">
                <a16:creationId xmlns:a16="http://schemas.microsoft.com/office/drawing/2014/main" id="{6575B093-A2AB-42AB-894C-782A3276002F}"/>
              </a:ext>
            </a:extLst>
          </p:cNvPr>
          <p:cNvSpPr txBox="1"/>
          <p:nvPr/>
        </p:nvSpPr>
        <p:spPr>
          <a:xfrm>
            <a:off x="6564801" y="3926467"/>
            <a:ext cx="2278742" cy="738664"/>
          </a:xfrm>
          <a:prstGeom prst="rect">
            <a:avLst/>
          </a:prstGeom>
          <a:noFill/>
        </p:spPr>
        <p:txBody>
          <a:bodyPr wrap="square" rtlCol="0">
            <a:spAutoFit/>
          </a:bodyPr>
          <a:lstStyle/>
          <a:p>
            <a:pPr defTabSz="456376"/>
            <a:r>
              <a:rPr lang="es-MX" sz="2400" b="1" dirty="0">
                <a:solidFill>
                  <a:prstClr val="black">
                    <a:lumMod val="75000"/>
                    <a:lumOff val="25000"/>
                  </a:prstClr>
                </a:solidFill>
                <a:latin typeface="Calibri"/>
              </a:rPr>
              <a:t>Charito Lobato</a:t>
            </a:r>
          </a:p>
          <a:p>
            <a:pPr defTabSz="456376"/>
            <a:r>
              <a:rPr lang="es-MX" b="1" dirty="0">
                <a:solidFill>
                  <a:prstClr val="black"/>
                </a:solidFill>
                <a:latin typeface="Calibri"/>
              </a:rPr>
              <a:t>Madre Soltera</a:t>
            </a:r>
            <a:endParaRPr lang="es-MX" sz="2000" b="1" dirty="0">
              <a:solidFill>
                <a:prstClr val="black"/>
              </a:solidFill>
              <a:latin typeface="Calibri"/>
            </a:endParaRPr>
          </a:p>
        </p:txBody>
      </p:sp>
      <p:sp>
        <p:nvSpPr>
          <p:cNvPr id="36" name="TextBox 35">
            <a:extLst>
              <a:ext uri="{FF2B5EF4-FFF2-40B4-BE49-F238E27FC236}">
                <a16:creationId xmlns:a16="http://schemas.microsoft.com/office/drawing/2014/main" id="{F7735556-B48F-4804-8905-ECF1F4219D66}"/>
              </a:ext>
            </a:extLst>
          </p:cNvPr>
          <p:cNvSpPr txBox="1"/>
          <p:nvPr/>
        </p:nvSpPr>
        <p:spPr>
          <a:xfrm>
            <a:off x="6411460" y="4606350"/>
            <a:ext cx="2313793" cy="584775"/>
          </a:xfrm>
          <a:prstGeom prst="rect">
            <a:avLst/>
          </a:prstGeom>
          <a:noFill/>
        </p:spPr>
        <p:txBody>
          <a:bodyPr wrap="square" rtlCol="0">
            <a:spAutoFit/>
          </a:bodyPr>
          <a:lstStyle/>
          <a:p>
            <a:pPr algn="ctr" defTabSz="456376"/>
            <a:r>
              <a:rPr lang="es-MX" sz="1600" b="1" dirty="0">
                <a:solidFill>
                  <a:srgbClr val="F5920F"/>
                </a:solidFill>
                <a:latin typeface="Calibri"/>
              </a:rPr>
              <a:t>“Ahora puedo construir la casa de mis sueños.”</a:t>
            </a:r>
          </a:p>
        </p:txBody>
      </p:sp>
      <p:pic>
        <p:nvPicPr>
          <p:cNvPr id="16" name="Picture 15" descr="A group of people posing for the camera&#10;&#10;Description automatically generated">
            <a:extLst>
              <a:ext uri="{FF2B5EF4-FFF2-40B4-BE49-F238E27FC236}">
                <a16:creationId xmlns:a16="http://schemas.microsoft.com/office/drawing/2014/main" id="{4761B1AF-A73B-4345-A47F-2ABE0FB6C12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06951" y="5359795"/>
            <a:ext cx="1656668" cy="1177534"/>
          </a:xfrm>
          <a:prstGeom prst="rect">
            <a:avLst/>
          </a:prstGeom>
        </p:spPr>
      </p:pic>
      <p:sp>
        <p:nvSpPr>
          <p:cNvPr id="37" name="TextBox 36">
            <a:extLst>
              <a:ext uri="{FF2B5EF4-FFF2-40B4-BE49-F238E27FC236}">
                <a16:creationId xmlns:a16="http://schemas.microsoft.com/office/drawing/2014/main" id="{773695EF-BD3E-4A06-B92B-5B8F3F5383FE}"/>
              </a:ext>
            </a:extLst>
          </p:cNvPr>
          <p:cNvSpPr txBox="1"/>
          <p:nvPr/>
        </p:nvSpPr>
        <p:spPr>
          <a:xfrm>
            <a:off x="6525907" y="5280974"/>
            <a:ext cx="2278742" cy="738664"/>
          </a:xfrm>
          <a:prstGeom prst="rect">
            <a:avLst/>
          </a:prstGeom>
          <a:noFill/>
        </p:spPr>
        <p:txBody>
          <a:bodyPr wrap="square" rtlCol="0">
            <a:spAutoFit/>
          </a:bodyPr>
          <a:lstStyle/>
          <a:p>
            <a:pPr defTabSz="456376"/>
            <a:r>
              <a:rPr lang="es-MX" sz="2400" b="1" dirty="0">
                <a:solidFill>
                  <a:prstClr val="black">
                    <a:lumMod val="75000"/>
                    <a:lumOff val="25000"/>
                  </a:prstClr>
                </a:solidFill>
                <a:latin typeface="Calibri"/>
              </a:rPr>
              <a:t>Miguel Franco</a:t>
            </a:r>
          </a:p>
          <a:p>
            <a:pPr defTabSz="456376"/>
            <a:r>
              <a:rPr lang="es-MX" b="1" dirty="0">
                <a:solidFill>
                  <a:prstClr val="black"/>
                </a:solidFill>
                <a:latin typeface="Calibri"/>
              </a:rPr>
              <a:t>Ex agente de seguros</a:t>
            </a:r>
            <a:endParaRPr lang="es-MX" sz="2000" b="1" dirty="0">
              <a:solidFill>
                <a:prstClr val="black"/>
              </a:solidFill>
              <a:latin typeface="Calibri"/>
            </a:endParaRPr>
          </a:p>
        </p:txBody>
      </p:sp>
      <p:sp>
        <p:nvSpPr>
          <p:cNvPr id="41" name="TextBox 40">
            <a:extLst>
              <a:ext uri="{FF2B5EF4-FFF2-40B4-BE49-F238E27FC236}">
                <a16:creationId xmlns:a16="http://schemas.microsoft.com/office/drawing/2014/main" id="{A70E3D8C-6D6B-4300-BFAC-9C02C002E42B}"/>
              </a:ext>
            </a:extLst>
          </p:cNvPr>
          <p:cNvSpPr txBox="1"/>
          <p:nvPr/>
        </p:nvSpPr>
        <p:spPr>
          <a:xfrm>
            <a:off x="6447631" y="5901750"/>
            <a:ext cx="2313793" cy="646331"/>
          </a:xfrm>
          <a:prstGeom prst="rect">
            <a:avLst/>
          </a:prstGeom>
          <a:noFill/>
        </p:spPr>
        <p:txBody>
          <a:bodyPr wrap="square" rtlCol="0">
            <a:spAutoFit/>
          </a:bodyPr>
          <a:lstStyle/>
          <a:p>
            <a:pPr algn="ctr" defTabSz="456376"/>
            <a:r>
              <a:rPr lang="es-MX" sz="1600" b="1" dirty="0">
                <a:solidFill>
                  <a:srgbClr val="F5920F"/>
                </a:solidFill>
                <a:latin typeface="Calibri"/>
              </a:rPr>
              <a:t>“</a:t>
            </a:r>
            <a:r>
              <a:rPr lang="es-MX" b="1" dirty="0">
                <a:solidFill>
                  <a:srgbClr val="F5920F"/>
                </a:solidFill>
                <a:latin typeface="Calibri"/>
              </a:rPr>
              <a:t>Ahora tengo calidad de vida.”</a:t>
            </a:r>
            <a:endParaRPr lang="es-MX" sz="1600" b="1" dirty="0">
              <a:solidFill>
                <a:srgbClr val="F5920F"/>
              </a:solidFill>
              <a:latin typeface="Calibri"/>
            </a:endParaRPr>
          </a:p>
        </p:txBody>
      </p:sp>
      <p:cxnSp>
        <p:nvCxnSpPr>
          <p:cNvPr id="22" name="Straight Connector 21">
            <a:extLst>
              <a:ext uri="{FF2B5EF4-FFF2-40B4-BE49-F238E27FC236}">
                <a16:creationId xmlns:a16="http://schemas.microsoft.com/office/drawing/2014/main" id="{7AEC0A5D-1117-47A6-9A7F-6FFEEC59D575}"/>
              </a:ext>
            </a:extLst>
          </p:cNvPr>
          <p:cNvCxnSpPr>
            <a:cxnSpLocks/>
          </p:cNvCxnSpPr>
          <p:nvPr/>
        </p:nvCxnSpPr>
        <p:spPr>
          <a:xfrm>
            <a:off x="4570434" y="1481931"/>
            <a:ext cx="7916" cy="5233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EA5BB4B-6FCC-4B3B-B5FC-435F978DF3F4}"/>
              </a:ext>
            </a:extLst>
          </p:cNvPr>
          <p:cNvCxnSpPr>
            <a:cxnSpLocks/>
          </p:cNvCxnSpPr>
          <p:nvPr/>
        </p:nvCxnSpPr>
        <p:spPr>
          <a:xfrm>
            <a:off x="9150350" y="2047252"/>
            <a:ext cx="22471" cy="4058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ACC6DE7-F82F-45BC-94AC-8608A65A5025}"/>
              </a:ext>
            </a:extLst>
          </p:cNvPr>
          <p:cNvCxnSpPr>
            <a:cxnSpLocks/>
          </p:cNvCxnSpPr>
          <p:nvPr/>
        </p:nvCxnSpPr>
        <p:spPr>
          <a:xfrm>
            <a:off x="1836635" y="2735667"/>
            <a:ext cx="2556659" cy="17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D3200E-E435-4513-955C-3C1F7F2FE2C2}"/>
              </a:ext>
            </a:extLst>
          </p:cNvPr>
          <p:cNvCxnSpPr>
            <a:cxnSpLocks/>
          </p:cNvCxnSpPr>
          <p:nvPr/>
        </p:nvCxnSpPr>
        <p:spPr>
          <a:xfrm>
            <a:off x="1835150" y="3954867"/>
            <a:ext cx="2556659" cy="17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A2D9F47-4044-4084-979F-ED16170BF970}"/>
              </a:ext>
            </a:extLst>
          </p:cNvPr>
          <p:cNvCxnSpPr>
            <a:cxnSpLocks/>
          </p:cNvCxnSpPr>
          <p:nvPr/>
        </p:nvCxnSpPr>
        <p:spPr>
          <a:xfrm>
            <a:off x="1869291" y="5250267"/>
            <a:ext cx="2556659" cy="17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0E20DC4-23D1-464E-BDAC-4A202E91AA62}"/>
              </a:ext>
            </a:extLst>
          </p:cNvPr>
          <p:cNvCxnSpPr>
            <a:cxnSpLocks/>
          </p:cNvCxnSpPr>
          <p:nvPr/>
        </p:nvCxnSpPr>
        <p:spPr>
          <a:xfrm>
            <a:off x="6508371" y="2676525"/>
            <a:ext cx="23876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F6E540-E28A-4B1F-874B-C846B20E2383}"/>
              </a:ext>
            </a:extLst>
          </p:cNvPr>
          <p:cNvCxnSpPr>
            <a:cxnSpLocks/>
          </p:cNvCxnSpPr>
          <p:nvPr/>
        </p:nvCxnSpPr>
        <p:spPr>
          <a:xfrm>
            <a:off x="6559550" y="3971925"/>
            <a:ext cx="23876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677B48-912C-401F-ACDF-B3CE5775B01C}"/>
              </a:ext>
            </a:extLst>
          </p:cNvPr>
          <p:cNvCxnSpPr>
            <a:cxnSpLocks/>
          </p:cNvCxnSpPr>
          <p:nvPr/>
        </p:nvCxnSpPr>
        <p:spPr>
          <a:xfrm>
            <a:off x="6559550" y="5267325"/>
            <a:ext cx="238765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406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 y="5953"/>
            <a:ext cx="12183570" cy="6855159"/>
          </a:xfrm>
          <a:prstGeom prst="rect">
            <a:avLst/>
          </a:prstGeom>
        </p:spPr>
      </p:pic>
      <p:sp>
        <p:nvSpPr>
          <p:cNvPr id="4" name="object 4"/>
          <p:cNvSpPr txBox="1"/>
          <p:nvPr/>
        </p:nvSpPr>
        <p:spPr>
          <a:xfrm>
            <a:off x="2222878" y="4959887"/>
            <a:ext cx="7758944" cy="870524"/>
          </a:xfrm>
          <a:prstGeom prst="rect">
            <a:avLst/>
          </a:prstGeom>
        </p:spPr>
        <p:txBody>
          <a:bodyPr vert="horz" wrap="square" lIns="0" tIns="0" rIns="0" bIns="0" rtlCol="0">
            <a:spAutoFit/>
          </a:bodyPr>
          <a:lstStyle/>
          <a:p>
            <a:pPr marL="735906" marR="725764" algn="ctr" defTabSz="456376">
              <a:lnSpc>
                <a:spcPts val="2636"/>
              </a:lnSpc>
            </a:pPr>
            <a:r>
              <a:rPr lang="en-US" sz="2995" i="1" spc="-30" dirty="0" err="1">
                <a:solidFill>
                  <a:prstClr val="white"/>
                </a:solidFill>
                <a:latin typeface="Arial"/>
                <a:cs typeface="Arial"/>
              </a:rPr>
              <a:t>Es</a:t>
            </a:r>
            <a:r>
              <a:rPr lang="en-US" sz="2995" i="1" spc="-30" dirty="0">
                <a:solidFill>
                  <a:prstClr val="white"/>
                </a:solidFill>
                <a:latin typeface="Arial"/>
                <a:cs typeface="Arial"/>
              </a:rPr>
              <a:t> </a:t>
            </a:r>
            <a:r>
              <a:rPr lang="en-US" sz="2995" i="1" spc="-30" dirty="0" err="1">
                <a:solidFill>
                  <a:prstClr val="white"/>
                </a:solidFill>
                <a:latin typeface="Arial"/>
                <a:cs typeface="Arial"/>
              </a:rPr>
              <a:t>tu</a:t>
            </a:r>
            <a:r>
              <a:rPr lang="en-US" sz="2995" i="1" spc="-30" dirty="0">
                <a:solidFill>
                  <a:prstClr val="white"/>
                </a:solidFill>
                <a:latin typeface="Arial"/>
                <a:cs typeface="Arial"/>
              </a:rPr>
              <a:t> </a:t>
            </a:r>
            <a:r>
              <a:rPr lang="en-US" sz="2995" i="1" spc="-30" dirty="0" err="1">
                <a:solidFill>
                  <a:prstClr val="white"/>
                </a:solidFill>
                <a:latin typeface="Arial"/>
                <a:cs typeface="Arial"/>
              </a:rPr>
              <a:t>negocio</a:t>
            </a:r>
            <a:r>
              <a:rPr lang="en-US" sz="2745" i="1" spc="-30" dirty="0">
                <a:solidFill>
                  <a:prstClr val="white"/>
                </a:solidFill>
                <a:latin typeface="Arial"/>
                <a:cs typeface="Arial"/>
              </a:rPr>
              <a:t>, </a:t>
            </a:r>
            <a:r>
              <a:rPr lang="en-US" sz="2745" i="1" spc="-30" dirty="0" err="1">
                <a:solidFill>
                  <a:prstClr val="white"/>
                </a:solidFill>
                <a:latin typeface="Arial"/>
                <a:cs typeface="Arial"/>
              </a:rPr>
              <a:t>pero</a:t>
            </a:r>
            <a:r>
              <a:rPr lang="en-US" sz="2745" i="1" spc="-30" dirty="0">
                <a:solidFill>
                  <a:prstClr val="white"/>
                </a:solidFill>
                <a:latin typeface="Arial"/>
                <a:cs typeface="Arial"/>
              </a:rPr>
              <a:t> </a:t>
            </a:r>
            <a:endParaRPr lang="en-US" sz="2745" dirty="0">
              <a:solidFill>
                <a:prstClr val="white"/>
              </a:solidFill>
              <a:latin typeface="Arial"/>
              <a:cs typeface="Arial"/>
            </a:endParaRPr>
          </a:p>
          <a:p>
            <a:pPr marL="12677" marR="5071" algn="ctr" defTabSz="456376">
              <a:lnSpc>
                <a:spcPts val="3933"/>
              </a:lnSpc>
              <a:spcBef>
                <a:spcPts val="304"/>
              </a:spcBef>
            </a:pPr>
            <a:r>
              <a:rPr lang="en-US" sz="3943" b="1" spc="-90" dirty="0">
                <a:solidFill>
                  <a:prstClr val="white"/>
                </a:solidFill>
                <a:latin typeface="Arial"/>
                <a:cs typeface="Arial"/>
              </a:rPr>
              <a:t>¡</a:t>
            </a:r>
            <a:r>
              <a:rPr lang="en-US" sz="3943" b="1" spc="-90" dirty="0" err="1">
                <a:solidFill>
                  <a:prstClr val="white"/>
                </a:solidFill>
                <a:latin typeface="Arial"/>
                <a:cs typeface="Arial"/>
              </a:rPr>
              <a:t>siempre</a:t>
            </a:r>
            <a:r>
              <a:rPr lang="en-US" sz="3943" b="1" spc="-90" dirty="0">
                <a:solidFill>
                  <a:prstClr val="white"/>
                </a:solidFill>
                <a:latin typeface="Arial"/>
                <a:cs typeface="Arial"/>
              </a:rPr>
              <a:t> </a:t>
            </a:r>
            <a:r>
              <a:rPr lang="en-US" sz="3943" b="1" spc="-90" dirty="0" err="1">
                <a:solidFill>
                  <a:prstClr val="white"/>
                </a:solidFill>
                <a:latin typeface="Arial"/>
                <a:cs typeface="Arial"/>
              </a:rPr>
              <a:t>estamos</a:t>
            </a:r>
            <a:r>
              <a:rPr lang="en-US" sz="3943" b="1" spc="-90" dirty="0">
                <a:solidFill>
                  <a:prstClr val="white"/>
                </a:solidFill>
                <a:latin typeface="Arial"/>
                <a:cs typeface="Arial"/>
              </a:rPr>
              <a:t> </a:t>
            </a:r>
            <a:r>
              <a:rPr lang="en-US" sz="3943" b="1" spc="-90" dirty="0" err="1">
                <a:solidFill>
                  <a:prstClr val="white"/>
                </a:solidFill>
                <a:latin typeface="Arial"/>
                <a:cs typeface="Arial"/>
              </a:rPr>
              <a:t>contigo</a:t>
            </a:r>
            <a:r>
              <a:rPr lang="en-US" sz="3943" b="1" spc="-90" dirty="0">
                <a:solidFill>
                  <a:prstClr val="white"/>
                </a:solidFill>
                <a:latin typeface="Arial"/>
                <a:cs typeface="Arial"/>
              </a:rPr>
              <a:t>!</a:t>
            </a:r>
            <a:endParaRPr lang="en-US" sz="3943" dirty="0">
              <a:solidFill>
                <a:prstClr val="white"/>
              </a:solidFill>
              <a:latin typeface="Arial"/>
              <a:cs typeface="Arial"/>
            </a:endParaRPr>
          </a:p>
        </p:txBody>
      </p:sp>
      <p:sp>
        <p:nvSpPr>
          <p:cNvPr id="14" name="Rectangle 13"/>
          <p:cNvSpPr/>
          <p:nvPr/>
        </p:nvSpPr>
        <p:spPr>
          <a:xfrm>
            <a:off x="321177" y="2677845"/>
            <a:ext cx="11486279" cy="1468625"/>
          </a:xfrm>
          <a:prstGeom prst="rect">
            <a:avLst/>
          </a:prstGeom>
        </p:spPr>
        <p:txBody>
          <a:bodyPr wrap="square">
            <a:spAutoFit/>
          </a:bodyPr>
          <a:lstStyle/>
          <a:p>
            <a:pPr marL="285235" indent="-285235" algn="ctr" defTabSz="456376">
              <a:buFont typeface="Arial"/>
              <a:buChar char="•"/>
            </a:pPr>
            <a:r>
              <a:rPr lang="en-US" sz="3194" b="1" dirty="0" err="1">
                <a:solidFill>
                  <a:srgbClr val="75777A"/>
                </a:solidFill>
                <a:latin typeface="Arial"/>
                <a:cs typeface="Arial"/>
              </a:rPr>
              <a:t>Eventos</a:t>
            </a:r>
            <a:r>
              <a:rPr lang="en-US" sz="3194" b="1" dirty="0">
                <a:solidFill>
                  <a:srgbClr val="75777A"/>
                </a:solidFill>
                <a:latin typeface="Arial"/>
                <a:cs typeface="Arial"/>
              </a:rPr>
              <a:t> locales, </a:t>
            </a:r>
            <a:r>
              <a:rPr lang="en-US" sz="3194" b="1" dirty="0" err="1">
                <a:solidFill>
                  <a:srgbClr val="75777A"/>
                </a:solidFill>
                <a:latin typeface="Arial"/>
                <a:cs typeface="Arial"/>
              </a:rPr>
              <a:t>regionales</a:t>
            </a:r>
            <a:r>
              <a:rPr lang="en-US" sz="3194" b="1" dirty="0">
                <a:solidFill>
                  <a:srgbClr val="75777A"/>
                </a:solidFill>
                <a:latin typeface="Arial"/>
                <a:cs typeface="Arial"/>
              </a:rPr>
              <a:t> e </a:t>
            </a:r>
            <a:r>
              <a:rPr lang="en-US" sz="3194" b="1" dirty="0" err="1">
                <a:solidFill>
                  <a:srgbClr val="75777A"/>
                </a:solidFill>
                <a:latin typeface="Arial"/>
                <a:cs typeface="Arial"/>
              </a:rPr>
              <a:t>internacionales</a:t>
            </a:r>
            <a:endParaRPr lang="en-US" sz="3194" b="1" dirty="0">
              <a:solidFill>
                <a:srgbClr val="75777A"/>
              </a:solidFill>
              <a:latin typeface="Arial"/>
              <a:cs typeface="Arial"/>
            </a:endParaRPr>
          </a:p>
          <a:p>
            <a:pPr marL="285235" indent="-285235" algn="ctr" defTabSz="456376">
              <a:lnSpc>
                <a:spcPct val="80000"/>
              </a:lnSpc>
              <a:buFont typeface="Arial"/>
              <a:buChar char="•"/>
            </a:pPr>
            <a:endParaRPr lang="en-US" sz="3194" b="1" dirty="0">
              <a:solidFill>
                <a:srgbClr val="75777A"/>
              </a:solidFill>
              <a:latin typeface="Arial"/>
              <a:cs typeface="Arial"/>
            </a:endParaRPr>
          </a:p>
          <a:p>
            <a:pPr marL="285235" indent="-285235" algn="ctr" defTabSz="456376">
              <a:buFont typeface="Arial"/>
              <a:buChar char="•"/>
            </a:pPr>
            <a:r>
              <a:rPr lang="en-US" sz="3194" b="1" dirty="0">
                <a:solidFill>
                  <a:srgbClr val="75777A"/>
                </a:solidFill>
                <a:latin typeface="Arial"/>
                <a:cs typeface="Arial"/>
              </a:rPr>
              <a:t>Sistema de </a:t>
            </a:r>
            <a:r>
              <a:rPr lang="en-US" sz="3194" b="1" dirty="0" err="1">
                <a:solidFill>
                  <a:srgbClr val="75777A"/>
                </a:solidFill>
                <a:latin typeface="Arial"/>
                <a:cs typeface="Arial"/>
              </a:rPr>
              <a:t>apoyo</a:t>
            </a:r>
            <a:r>
              <a:rPr lang="en-US" sz="3194" b="1" dirty="0">
                <a:solidFill>
                  <a:srgbClr val="75777A"/>
                </a:solidFill>
                <a:latin typeface="Arial"/>
                <a:cs typeface="Arial"/>
              </a:rPr>
              <a:t> y </a:t>
            </a:r>
            <a:r>
              <a:rPr lang="en-US" sz="3194" b="1" dirty="0" err="1">
                <a:solidFill>
                  <a:srgbClr val="75777A"/>
                </a:solidFill>
                <a:latin typeface="Arial"/>
                <a:cs typeface="Arial"/>
              </a:rPr>
              <a:t>crecimiento</a:t>
            </a:r>
            <a:r>
              <a:rPr lang="en-US" sz="3194" b="1" dirty="0">
                <a:solidFill>
                  <a:srgbClr val="75777A"/>
                </a:solidFill>
                <a:latin typeface="Arial"/>
                <a:cs typeface="Arial"/>
              </a:rPr>
              <a:t> </a:t>
            </a:r>
            <a:r>
              <a:rPr lang="en-US" sz="3194" b="1" dirty="0" err="1">
                <a:solidFill>
                  <a:srgbClr val="75777A"/>
                </a:solidFill>
                <a:latin typeface="Arial"/>
                <a:cs typeface="Arial"/>
              </a:rPr>
              <a:t>en</a:t>
            </a:r>
            <a:r>
              <a:rPr lang="en-US" sz="3194" b="1" dirty="0">
                <a:solidFill>
                  <a:srgbClr val="75777A"/>
                </a:solidFill>
                <a:latin typeface="Arial"/>
                <a:cs typeface="Arial"/>
              </a:rPr>
              <a:t> </a:t>
            </a:r>
            <a:r>
              <a:rPr lang="en-US" sz="3194" b="1" dirty="0" err="1">
                <a:solidFill>
                  <a:srgbClr val="75777A"/>
                </a:solidFill>
                <a:latin typeface="Arial"/>
                <a:cs typeface="Arial"/>
              </a:rPr>
              <a:t>línea</a:t>
            </a:r>
            <a:r>
              <a:rPr lang="en-US" sz="3194" b="1" dirty="0">
                <a:solidFill>
                  <a:srgbClr val="75777A"/>
                </a:solidFill>
                <a:latin typeface="Arial"/>
                <a:cs typeface="Arial"/>
              </a:rPr>
              <a:t>  </a:t>
            </a:r>
            <a:endParaRPr lang="en-US" sz="3194" b="1" dirty="0">
              <a:solidFill>
                <a:prstClr val="black"/>
              </a:solidFill>
              <a:latin typeface="Calibri"/>
            </a:endParaRPr>
          </a:p>
        </p:txBody>
      </p:sp>
      <p:pic>
        <p:nvPicPr>
          <p:cNvPr id="16" name="Picture 15" descr="Logo.png"/>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1274980" y="6329112"/>
            <a:ext cx="587753" cy="339152"/>
          </a:xfrm>
          <a:prstGeom prst="rect">
            <a:avLst/>
          </a:prstGeom>
        </p:spPr>
      </p:pic>
      <p:sp>
        <p:nvSpPr>
          <p:cNvPr id="5" name="Rectangle 4"/>
          <p:cNvSpPr/>
          <p:nvPr/>
        </p:nvSpPr>
        <p:spPr>
          <a:xfrm>
            <a:off x="2937179" y="1765028"/>
            <a:ext cx="6330344" cy="522315"/>
          </a:xfrm>
          <a:prstGeom prst="rect">
            <a:avLst/>
          </a:prstGeom>
        </p:spPr>
        <p:txBody>
          <a:bodyPr wrap="none">
            <a:spAutoFit/>
          </a:bodyPr>
          <a:lstStyle/>
          <a:p>
            <a:pPr marL="12677" marR="112827" algn="ctr" defTabSz="912752">
              <a:tabLst>
                <a:tab pos="455108" algn="l"/>
                <a:tab pos="455742" algn="l"/>
              </a:tabLst>
            </a:pPr>
            <a:r>
              <a:rPr lang="en-US" sz="2795" b="1" i="1" kern="0" spc="-30" dirty="0">
                <a:solidFill>
                  <a:prstClr val="white"/>
                </a:solidFill>
                <a:latin typeface="Calibri"/>
              </a:rPr>
              <a:t>¡</a:t>
            </a:r>
            <a:r>
              <a:rPr lang="en-US" sz="2795" b="1" i="1" kern="0" spc="-30" dirty="0" err="1">
                <a:solidFill>
                  <a:prstClr val="white"/>
                </a:solidFill>
                <a:latin typeface="Calibri"/>
              </a:rPr>
              <a:t>Empieza</a:t>
            </a:r>
            <a:r>
              <a:rPr lang="en-US" sz="2795" b="1" i="1" kern="0" spc="-30" dirty="0">
                <a:solidFill>
                  <a:prstClr val="white"/>
                </a:solidFill>
                <a:latin typeface="Calibri"/>
              </a:rPr>
              <a:t> </a:t>
            </a:r>
            <a:r>
              <a:rPr lang="en-US" sz="2795" b="1" i="1" kern="0" spc="-30" dirty="0" err="1">
                <a:solidFill>
                  <a:prstClr val="white"/>
                </a:solidFill>
                <a:latin typeface="Calibri"/>
              </a:rPr>
              <a:t>tu</a:t>
            </a:r>
            <a:r>
              <a:rPr lang="en-US" sz="2795" b="1" i="1" kern="0" spc="-30" dirty="0">
                <a:solidFill>
                  <a:prstClr val="white"/>
                </a:solidFill>
                <a:latin typeface="Calibri"/>
              </a:rPr>
              <a:t> </a:t>
            </a:r>
            <a:r>
              <a:rPr lang="en-US" sz="2795" b="1" i="1" kern="0" spc="-30" dirty="0" err="1">
                <a:solidFill>
                  <a:prstClr val="white"/>
                </a:solidFill>
                <a:latin typeface="Calibri"/>
              </a:rPr>
              <a:t>negocio</a:t>
            </a:r>
            <a:r>
              <a:rPr lang="en-US" sz="2795" b="1" i="1" kern="0" spc="-30" dirty="0">
                <a:solidFill>
                  <a:prstClr val="white"/>
                </a:solidFill>
                <a:latin typeface="Calibri"/>
              </a:rPr>
              <a:t> HOY y </a:t>
            </a:r>
            <a:r>
              <a:rPr lang="en-US" sz="2795" b="1" i="1" kern="0" spc="-30" dirty="0" err="1">
                <a:solidFill>
                  <a:prstClr val="white"/>
                </a:solidFill>
                <a:latin typeface="Calibri"/>
              </a:rPr>
              <a:t>dile</a:t>
            </a:r>
            <a:r>
              <a:rPr lang="en-US" sz="2795" b="1" i="1" kern="0" spc="-30" dirty="0">
                <a:solidFill>
                  <a:prstClr val="white"/>
                </a:solidFill>
                <a:latin typeface="Calibri"/>
              </a:rPr>
              <a:t> </a:t>
            </a:r>
            <a:r>
              <a:rPr lang="en-US" sz="2795" b="1" i="1" kern="0" spc="-30" dirty="0" err="1">
                <a:solidFill>
                  <a:prstClr val="white"/>
                </a:solidFill>
                <a:latin typeface="Calibri"/>
              </a:rPr>
              <a:t>sí</a:t>
            </a:r>
            <a:r>
              <a:rPr lang="en-US" sz="2795" b="1" i="1" kern="0" spc="-30" dirty="0">
                <a:solidFill>
                  <a:prstClr val="white"/>
                </a:solidFill>
                <a:latin typeface="Calibri"/>
              </a:rPr>
              <a:t> al </a:t>
            </a:r>
            <a:r>
              <a:rPr lang="en-US" sz="2795" b="1" i="1" kern="0" spc="-30" dirty="0" err="1">
                <a:solidFill>
                  <a:prstClr val="white"/>
                </a:solidFill>
                <a:latin typeface="Calibri"/>
              </a:rPr>
              <a:t>éxito</a:t>
            </a:r>
            <a:r>
              <a:rPr lang="en-US" sz="2795" b="1" i="1" kern="0" spc="-30" dirty="0">
                <a:solidFill>
                  <a:prstClr val="white"/>
                </a:solidFill>
                <a:latin typeface="Calibri"/>
              </a:rPr>
              <a:t>!</a:t>
            </a:r>
            <a:endParaRPr lang="en-US" sz="2795" b="1" i="1" kern="0" spc="-25" dirty="0">
              <a:solidFill>
                <a:prstClr val="white"/>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422" y="-121352"/>
            <a:ext cx="9121858" cy="1013203"/>
          </a:xfrm>
          <a:prstGeom prst="rect">
            <a:avLst/>
          </a:prstGeom>
          <a:solidFill>
            <a:srgbClr val="A028B5"/>
          </a:solidFill>
        </p:spPr>
        <p:txBody>
          <a:bodyPr wrap="square" rtlCol="0">
            <a:spAutoFit/>
          </a:bodyPr>
          <a:lstStyle/>
          <a:p>
            <a:pPr algn="ctr" defTabSz="456376">
              <a:defRPr/>
            </a:pPr>
            <a:r>
              <a:rPr lang="es-MX" sz="5984" b="1" dirty="0">
                <a:solidFill>
                  <a:srgbClr val="F79646">
                    <a:lumMod val="20000"/>
                    <a:lumOff val="80000"/>
                  </a:srgbClr>
                </a:solidFill>
                <a:latin typeface="Agency FB" panose="020B0503020202020204" pitchFamily="34" charset="0"/>
              </a:rPr>
              <a:t>CUMBRES DE LIDERAZGO </a:t>
            </a:r>
          </a:p>
        </p:txBody>
      </p:sp>
      <p:sp>
        <p:nvSpPr>
          <p:cNvPr id="5" name="TextBox 4"/>
          <p:cNvSpPr txBox="1"/>
          <p:nvPr/>
        </p:nvSpPr>
        <p:spPr>
          <a:xfrm>
            <a:off x="1788127" y="868511"/>
            <a:ext cx="8665763" cy="767578"/>
          </a:xfrm>
          <a:prstGeom prst="rect">
            <a:avLst/>
          </a:prstGeom>
          <a:solidFill>
            <a:srgbClr val="F5920F"/>
          </a:solidFill>
        </p:spPr>
        <p:txBody>
          <a:bodyPr wrap="square" rtlCol="0">
            <a:spAutoFit/>
          </a:bodyPr>
          <a:lstStyle/>
          <a:p>
            <a:pPr algn="ctr" defTabSz="456376">
              <a:defRPr/>
            </a:pPr>
            <a:r>
              <a:rPr lang="en-US" sz="4388" b="1" dirty="0">
                <a:solidFill>
                  <a:srgbClr val="7030A0"/>
                </a:solidFill>
                <a:latin typeface="Calibri"/>
              </a:rPr>
              <a:t>WWW.CUMBREDELIDERAZGO.COM</a:t>
            </a:r>
            <a:endParaRPr lang="es-MX" sz="4388" b="1" dirty="0">
              <a:solidFill>
                <a:srgbClr val="7030A0"/>
              </a:solidFill>
              <a:latin typeface="Calibri"/>
            </a:endParaRPr>
          </a:p>
        </p:txBody>
      </p:sp>
      <p:grpSp>
        <p:nvGrpSpPr>
          <p:cNvPr id="12" name="Group 11">
            <a:extLst>
              <a:ext uri="{FF2B5EF4-FFF2-40B4-BE49-F238E27FC236}">
                <a16:creationId xmlns:a16="http://schemas.microsoft.com/office/drawing/2014/main" id="{49B8E8C0-48D3-43FC-A74A-BECBB9DDABA8}"/>
              </a:ext>
            </a:extLst>
          </p:cNvPr>
          <p:cNvGrpSpPr/>
          <p:nvPr/>
        </p:nvGrpSpPr>
        <p:grpSpPr>
          <a:xfrm>
            <a:off x="10948950" y="5730821"/>
            <a:ext cx="1232134" cy="937834"/>
            <a:chOff x="3860800" y="3193115"/>
            <a:chExt cx="4302125" cy="3540034"/>
          </a:xfrm>
        </p:grpSpPr>
        <p:pic>
          <p:nvPicPr>
            <p:cNvPr id="13" name="Picture 12">
              <a:extLst>
                <a:ext uri="{FF2B5EF4-FFF2-40B4-BE49-F238E27FC236}">
                  <a16:creationId xmlns:a16="http://schemas.microsoft.com/office/drawing/2014/main" id="{B82BCC26-E1F2-4B7F-A8ED-307D160A084E}"/>
                </a:ext>
              </a:extLst>
            </p:cNvPr>
            <p:cNvPicPr>
              <a:picLocks noChangeAspect="1"/>
            </p:cNvPicPr>
            <p:nvPr/>
          </p:nvPicPr>
          <p:blipFill rotWithShape="1">
            <a:blip r:embed="rId3">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E2D4576C-63A9-4CF8-90B4-E064052A34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
        <p:nvSpPr>
          <p:cNvPr id="7" name="Rectangle: Diagonal Corners Snipped 6"/>
          <p:cNvSpPr/>
          <p:nvPr/>
        </p:nvSpPr>
        <p:spPr>
          <a:xfrm>
            <a:off x="1518619" y="4950745"/>
            <a:ext cx="9311206" cy="1845514"/>
          </a:xfrm>
          <a:prstGeom prst="snip2DiagRect">
            <a:avLst/>
          </a:prstGeom>
          <a:solidFill>
            <a:srgbClr val="F5920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376">
              <a:defRPr/>
            </a:pPr>
            <a:r>
              <a:rPr lang="es-MX" sz="2392" b="1" dirty="0">
                <a:solidFill>
                  <a:prstClr val="white"/>
                </a:solidFill>
                <a:latin typeface="Berlin Sans FB Demi" panose="020E0802020502020306" pitchFamily="34" charset="0"/>
              </a:rPr>
              <a:t>¡</a:t>
            </a:r>
            <a:r>
              <a:rPr lang="es-MX" sz="2392" dirty="0">
                <a:solidFill>
                  <a:prstClr val="white"/>
                </a:solidFill>
                <a:latin typeface="Berlin Sans FB Demi" panose="020E0802020502020306" pitchFamily="34" charset="0"/>
              </a:rPr>
              <a:t>ADQUIERE</a:t>
            </a:r>
            <a:r>
              <a:rPr lang="es-MX" sz="2392" b="1" dirty="0">
                <a:solidFill>
                  <a:prstClr val="white"/>
                </a:solidFill>
                <a:latin typeface="Berlin Sans FB Demi" panose="020E0802020502020306" pitchFamily="34" charset="0"/>
              </a:rPr>
              <a:t> </a:t>
            </a:r>
            <a:r>
              <a:rPr lang="es-MX" sz="2793" b="1" dirty="0">
                <a:solidFill>
                  <a:prstClr val="white"/>
                </a:solidFill>
                <a:latin typeface="Berlin Sans FB Demi" panose="020E0802020502020306" pitchFamily="34" charset="0"/>
              </a:rPr>
              <a:t>CONOCIMIENTO</a:t>
            </a:r>
            <a:r>
              <a:rPr lang="es-MX" sz="2392" b="1" dirty="0">
                <a:solidFill>
                  <a:prstClr val="white"/>
                </a:solidFill>
                <a:latin typeface="Berlin Sans FB Demi" panose="020E0802020502020306" pitchFamily="34" charset="0"/>
              </a:rPr>
              <a:t>!</a:t>
            </a:r>
          </a:p>
          <a:p>
            <a:pPr algn="ctr" defTabSz="456376">
              <a:defRPr/>
            </a:pPr>
            <a:r>
              <a:rPr lang="es-MX" sz="2392" dirty="0">
                <a:solidFill>
                  <a:prstClr val="white"/>
                </a:solidFill>
                <a:latin typeface="Bookman Old Style" panose="02050604050505020204" pitchFamily="18" charset="0"/>
              </a:rPr>
              <a:t>¡RODÉATE DE </a:t>
            </a:r>
            <a:r>
              <a:rPr lang="es-MX" sz="2793" b="1" dirty="0">
                <a:solidFill>
                  <a:prstClr val="white"/>
                </a:solidFill>
                <a:latin typeface="Bookman Old Style" panose="02050604050505020204" pitchFamily="18" charset="0"/>
              </a:rPr>
              <a:t>Vice Presidentes</a:t>
            </a:r>
            <a:r>
              <a:rPr lang="es-MX" sz="2392" dirty="0">
                <a:solidFill>
                  <a:prstClr val="white"/>
                </a:solidFill>
                <a:latin typeface="Bookman Old Style" panose="02050604050505020204" pitchFamily="18" charset="0"/>
              </a:rPr>
              <a:t>!</a:t>
            </a:r>
          </a:p>
          <a:p>
            <a:pPr algn="ctr" defTabSz="456376">
              <a:defRPr/>
            </a:pPr>
            <a:r>
              <a:rPr lang="es-MX" sz="2392" dirty="0">
                <a:solidFill>
                  <a:prstClr val="white"/>
                </a:solidFill>
                <a:latin typeface="Modern No. 20" panose="02070704070505020303" pitchFamily="18" charset="0"/>
              </a:rPr>
              <a:t>¡CELEBRA AVANCE Y  </a:t>
            </a:r>
            <a:r>
              <a:rPr lang="es-MX" sz="2793" dirty="0">
                <a:solidFill>
                  <a:prstClr val="white"/>
                </a:solidFill>
                <a:latin typeface="Modern No. 20" panose="02070704070505020303" pitchFamily="18" charset="0"/>
              </a:rPr>
              <a:t>RECONOCIMIENTOS</a:t>
            </a:r>
            <a:r>
              <a:rPr lang="es-MX" sz="2392" dirty="0">
                <a:solidFill>
                  <a:prstClr val="white"/>
                </a:solidFill>
                <a:latin typeface="Modern No. 20" panose="02070704070505020303" pitchFamily="18" charset="0"/>
              </a:rPr>
              <a:t>!</a:t>
            </a:r>
          </a:p>
          <a:p>
            <a:pPr algn="ctr" defTabSz="456376">
              <a:defRPr/>
            </a:pPr>
            <a:r>
              <a:rPr lang="es-MX" sz="2392" dirty="0">
                <a:solidFill>
                  <a:prstClr val="white"/>
                </a:solidFill>
                <a:latin typeface="Calibri"/>
              </a:rPr>
              <a:t>¡DOMINA EL </a:t>
            </a:r>
            <a:r>
              <a:rPr lang="es-MX" sz="2793" dirty="0">
                <a:solidFill>
                  <a:prstClr val="white"/>
                </a:solidFill>
                <a:latin typeface="Calibri"/>
              </a:rPr>
              <a:t>SISTEMA!</a:t>
            </a:r>
            <a:endParaRPr lang="es-MX" sz="2392" dirty="0">
              <a:solidFill>
                <a:prstClr val="white"/>
              </a:solidFill>
              <a:latin typeface="Calibri"/>
            </a:endParaRPr>
          </a:p>
        </p:txBody>
      </p:sp>
      <p:pic>
        <p:nvPicPr>
          <p:cNvPr id="8" name="Picture 7">
            <a:extLst>
              <a:ext uri="{FF2B5EF4-FFF2-40B4-BE49-F238E27FC236}">
                <a16:creationId xmlns:a16="http://schemas.microsoft.com/office/drawing/2014/main" id="{D64872FE-4562-4D65-983E-8220858562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976" y="1526851"/>
            <a:ext cx="6019801" cy="3566451"/>
          </a:xfrm>
          <a:prstGeom prst="rect">
            <a:avLst/>
          </a:prstGeom>
        </p:spPr>
      </p:pic>
      <p:pic>
        <p:nvPicPr>
          <p:cNvPr id="3" name="Picture 2">
            <a:extLst>
              <a:ext uri="{FF2B5EF4-FFF2-40B4-BE49-F238E27FC236}">
                <a16:creationId xmlns:a16="http://schemas.microsoft.com/office/drawing/2014/main" id="{A7B9D287-E197-4524-93E9-5E9F574639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3902" y="1510192"/>
            <a:ext cx="5666910" cy="3566451"/>
          </a:xfrm>
          <a:prstGeom prst="rect">
            <a:avLst/>
          </a:prstGeom>
        </p:spPr>
      </p:pic>
    </p:spTree>
    <p:extLst>
      <p:ext uri="{BB962C8B-B14F-4D97-AF65-F5344CB8AC3E}">
        <p14:creationId xmlns:p14="http://schemas.microsoft.com/office/powerpoint/2010/main" val="1052680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lecaTexto.jpg">
            <a:extLst>
              <a:ext uri="{FF2B5EF4-FFF2-40B4-BE49-F238E27FC236}">
                <a16:creationId xmlns:a16="http://schemas.microsoft.com/office/drawing/2014/main" id="{D5EA5D94-2CF6-4B3B-8BF8-D76CB0197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 y="-146182"/>
            <a:ext cx="12183570" cy="1606022"/>
          </a:xfrm>
          <a:prstGeom prst="rect">
            <a:avLst/>
          </a:prstGeom>
        </p:spPr>
      </p:pic>
      <p:pic>
        <p:nvPicPr>
          <p:cNvPr id="9"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65" y="4810166"/>
            <a:ext cx="12183570" cy="21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92910" y="185297"/>
            <a:ext cx="8498777" cy="1142210"/>
          </a:xfrm>
        </p:spPr>
        <p:txBody>
          <a:bodyPr>
            <a:normAutofit/>
          </a:bodyPr>
          <a:lstStyle/>
          <a:p>
            <a:pPr algn="l"/>
            <a:r>
              <a:rPr lang="es-MX" b="1" u="sng" dirty="0">
                <a:solidFill>
                  <a:srgbClr val="A028B5"/>
                </a:solidFill>
              </a:rPr>
              <a:t>El futuro es INCREIBLE</a:t>
            </a:r>
            <a:endParaRPr lang="es-MX" sz="3598" u="sng" dirty="0">
              <a:solidFill>
                <a:srgbClr val="A028B5"/>
              </a:solidFill>
            </a:endParaRPr>
          </a:p>
        </p:txBody>
      </p:sp>
      <p:sp>
        <p:nvSpPr>
          <p:cNvPr id="10" name="TextBox 9"/>
          <p:cNvSpPr txBox="1"/>
          <p:nvPr/>
        </p:nvSpPr>
        <p:spPr>
          <a:xfrm>
            <a:off x="1496511" y="5648786"/>
            <a:ext cx="8574923" cy="830423"/>
          </a:xfrm>
          <a:prstGeom prst="rect">
            <a:avLst/>
          </a:prstGeom>
          <a:noFill/>
        </p:spPr>
        <p:txBody>
          <a:bodyPr wrap="square" rtlCol="0">
            <a:spAutoFit/>
          </a:bodyPr>
          <a:lstStyle/>
          <a:p>
            <a:pPr algn="ctr" defTabSz="456376">
              <a:defRPr/>
            </a:pPr>
            <a:r>
              <a:rPr lang="es-MX" sz="4797" b="1" dirty="0">
                <a:solidFill>
                  <a:srgbClr val="F5920F"/>
                </a:solidFill>
                <a:latin typeface="Calibri"/>
              </a:rPr>
              <a:t>Mas servicios, mas países</a:t>
            </a:r>
          </a:p>
        </p:txBody>
      </p:sp>
      <p:pic>
        <p:nvPicPr>
          <p:cNvPr id="5122" name="Picture 2" descr="https://scontent.fsan1-1.fna.fbcdn.net/hphotos-xpf1/v/t1.0-9/10896895_10153416698487506_7190179298617435886_n.jpg?oh=3bd027b82cef26a6ba677dc837f0e6ae&amp;oe=566FCC48"/>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00000"/>
                    </a14:imgEffect>
                    <a14:imgEffect>
                      <a14:brightnessContrast bright="48000" contrast="-14000"/>
                    </a14:imgEffect>
                  </a14:imgLayer>
                </a14:imgProps>
              </a:ext>
              <a:ext uri="{28A0092B-C50C-407E-A947-70E740481C1C}">
                <a14:useLocalDpi xmlns:a14="http://schemas.microsoft.com/office/drawing/2010/main" val="0"/>
              </a:ext>
            </a:extLst>
          </a:blip>
          <a:srcRect/>
          <a:stretch>
            <a:fillRect/>
          </a:stretch>
        </p:blipFill>
        <p:spPr bwMode="auto">
          <a:xfrm>
            <a:off x="1992911" y="996699"/>
            <a:ext cx="7654647" cy="45510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standing in front of a crowd posing for the camera&#10;&#10;Description generated with very high confidence">
            <a:extLst>
              <a:ext uri="{FF2B5EF4-FFF2-40B4-BE49-F238E27FC236}">
                <a16:creationId xmlns:a16="http://schemas.microsoft.com/office/drawing/2014/main" id="{3EEEF4A2-E129-42A1-8E86-6B5069632B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007" y="2190922"/>
            <a:ext cx="3353188" cy="2518166"/>
          </a:xfrm>
          <a:prstGeom prst="rect">
            <a:avLst/>
          </a:prstGeom>
        </p:spPr>
      </p:pic>
      <p:pic>
        <p:nvPicPr>
          <p:cNvPr id="6" name="Picture 5" descr="A group of people posing for a photo in front of a crowd&#10;&#10;Description generated with very high confidence">
            <a:extLst>
              <a:ext uri="{FF2B5EF4-FFF2-40B4-BE49-F238E27FC236}">
                <a16:creationId xmlns:a16="http://schemas.microsoft.com/office/drawing/2014/main" id="{B8DB20CA-04EB-4B41-B3A0-E072FF6297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8240" y="2271242"/>
            <a:ext cx="3357554" cy="2518166"/>
          </a:xfrm>
          <a:prstGeom prst="rect">
            <a:avLst/>
          </a:prstGeom>
        </p:spPr>
      </p:pic>
      <p:sp>
        <p:nvSpPr>
          <p:cNvPr id="7" name="TextBox 6">
            <a:extLst>
              <a:ext uri="{FF2B5EF4-FFF2-40B4-BE49-F238E27FC236}">
                <a16:creationId xmlns:a16="http://schemas.microsoft.com/office/drawing/2014/main" id="{ADE1B233-4C82-49BB-A586-092463DEE8B1}"/>
              </a:ext>
            </a:extLst>
          </p:cNvPr>
          <p:cNvSpPr txBox="1"/>
          <p:nvPr/>
        </p:nvSpPr>
        <p:spPr>
          <a:xfrm>
            <a:off x="387351" y="4810166"/>
            <a:ext cx="1377370" cy="369332"/>
          </a:xfrm>
          <a:prstGeom prst="rect">
            <a:avLst/>
          </a:prstGeom>
          <a:noFill/>
        </p:spPr>
        <p:txBody>
          <a:bodyPr wrap="square" rtlCol="0">
            <a:spAutoFit/>
          </a:bodyPr>
          <a:lstStyle/>
          <a:p>
            <a:r>
              <a:rPr lang="en-US" dirty="0">
                <a:solidFill>
                  <a:srgbClr val="7030A0"/>
                </a:solidFill>
              </a:rPr>
              <a:t>México 2018</a:t>
            </a:r>
            <a:endParaRPr lang="es-MX" dirty="0">
              <a:solidFill>
                <a:srgbClr val="7030A0"/>
              </a:solidFill>
            </a:endParaRPr>
          </a:p>
        </p:txBody>
      </p:sp>
      <p:sp>
        <p:nvSpPr>
          <p:cNvPr id="15" name="TextBox 14">
            <a:extLst>
              <a:ext uri="{FF2B5EF4-FFF2-40B4-BE49-F238E27FC236}">
                <a16:creationId xmlns:a16="http://schemas.microsoft.com/office/drawing/2014/main" id="{894E9CDC-A434-4A9F-9E7B-2A0BBFFCE41B}"/>
              </a:ext>
            </a:extLst>
          </p:cNvPr>
          <p:cNvSpPr txBox="1"/>
          <p:nvPr/>
        </p:nvSpPr>
        <p:spPr>
          <a:xfrm>
            <a:off x="9905410" y="4860144"/>
            <a:ext cx="1748951" cy="369332"/>
          </a:xfrm>
          <a:prstGeom prst="rect">
            <a:avLst/>
          </a:prstGeom>
          <a:noFill/>
        </p:spPr>
        <p:txBody>
          <a:bodyPr wrap="square" rtlCol="0">
            <a:spAutoFit/>
          </a:bodyPr>
          <a:lstStyle/>
          <a:p>
            <a:r>
              <a:rPr lang="en-US" dirty="0">
                <a:solidFill>
                  <a:srgbClr val="7030A0"/>
                </a:solidFill>
              </a:rPr>
              <a:t>Colombia 2018</a:t>
            </a:r>
            <a:endParaRPr lang="es-MX" dirty="0">
              <a:solidFill>
                <a:srgbClr val="7030A0"/>
              </a:solidFill>
            </a:endParaRPr>
          </a:p>
        </p:txBody>
      </p:sp>
      <p:grpSp>
        <p:nvGrpSpPr>
          <p:cNvPr id="14" name="Group 13">
            <a:extLst>
              <a:ext uri="{FF2B5EF4-FFF2-40B4-BE49-F238E27FC236}">
                <a16:creationId xmlns:a16="http://schemas.microsoft.com/office/drawing/2014/main" id="{7D3246B0-2E44-4C10-8F6D-8E759853EA82}"/>
              </a:ext>
            </a:extLst>
          </p:cNvPr>
          <p:cNvGrpSpPr/>
          <p:nvPr/>
        </p:nvGrpSpPr>
        <p:grpSpPr>
          <a:xfrm>
            <a:off x="10737304" y="5721328"/>
            <a:ext cx="1232134" cy="937834"/>
            <a:chOff x="3860800" y="3193115"/>
            <a:chExt cx="4302125" cy="3540034"/>
          </a:xfrm>
        </p:grpSpPr>
        <p:pic>
          <p:nvPicPr>
            <p:cNvPr id="16" name="Picture 15">
              <a:extLst>
                <a:ext uri="{FF2B5EF4-FFF2-40B4-BE49-F238E27FC236}">
                  <a16:creationId xmlns:a16="http://schemas.microsoft.com/office/drawing/2014/main" id="{2AEEE130-4E69-44A3-80B5-D07B2EAEBE1E}"/>
                </a:ext>
              </a:extLst>
            </p:cNvPr>
            <p:cNvPicPr>
              <a:picLocks noChangeAspect="1"/>
            </p:cNvPicPr>
            <p:nvPr/>
          </p:nvPicPr>
          <p:blipFill rotWithShape="1">
            <a:blip r:embed="rId9">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id="{6BFCDF79-284B-4930-BE9D-73945C8956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387636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lecaTexto.jpg">
            <a:extLst>
              <a:ext uri="{FF2B5EF4-FFF2-40B4-BE49-F238E27FC236}">
                <a16:creationId xmlns:a16="http://schemas.microsoft.com/office/drawing/2014/main" id="{1FFC54EE-9EEE-4383-94A9-D1866D3EE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 y="-145267"/>
            <a:ext cx="12183570" cy="1606022"/>
          </a:xfrm>
          <a:prstGeom prst="rect">
            <a:avLst/>
          </a:prstGeom>
        </p:spPr>
      </p:pic>
      <p:sp>
        <p:nvSpPr>
          <p:cNvPr id="4" name="object 4"/>
          <p:cNvSpPr/>
          <p:nvPr/>
        </p:nvSpPr>
        <p:spPr>
          <a:xfrm>
            <a:off x="7896377" y="327708"/>
            <a:ext cx="3582718" cy="1879667"/>
          </a:xfrm>
          <a:prstGeom prst="rect">
            <a:avLst/>
          </a:prstGeom>
          <a:blipFill>
            <a:blip r:embed="rId4" cstate="print"/>
            <a:stretch>
              <a:fillRect/>
            </a:stretch>
          </a:blipFill>
        </p:spPr>
        <p:txBody>
          <a:bodyPr wrap="square" lIns="0" tIns="0" rIns="0" bIns="0" rtlCol="0"/>
          <a:lstStyle/>
          <a:p>
            <a:pPr defTabSz="913664">
              <a:defRPr/>
            </a:pPr>
            <a:endParaRPr sz="1799">
              <a:solidFill>
                <a:prstClr val="black"/>
              </a:solidFill>
              <a:latin typeface="Calibri"/>
            </a:endParaRPr>
          </a:p>
        </p:txBody>
      </p:sp>
      <p:sp>
        <p:nvSpPr>
          <p:cNvPr id="5" name="object 5"/>
          <p:cNvSpPr txBox="1"/>
          <p:nvPr/>
        </p:nvSpPr>
        <p:spPr>
          <a:xfrm>
            <a:off x="701517" y="327708"/>
            <a:ext cx="5760872" cy="676639"/>
          </a:xfrm>
          <a:prstGeom prst="rect">
            <a:avLst/>
          </a:prstGeom>
        </p:spPr>
        <p:txBody>
          <a:bodyPr vert="horz" wrap="square" lIns="0" tIns="0" rIns="0" bIns="0" rtlCol="0">
            <a:spAutoFit/>
          </a:bodyPr>
          <a:lstStyle/>
          <a:p>
            <a:pPr marL="12690" defTabSz="913664">
              <a:tabLst>
                <a:tab pos="2855835" algn="l"/>
              </a:tabLst>
              <a:defRPr/>
            </a:pPr>
            <a:r>
              <a:rPr lang="es-MX" sz="4396" b="1" dirty="0">
                <a:solidFill>
                  <a:prstClr val="white">
                    <a:lumMod val="50000"/>
                  </a:prstClr>
                </a:solidFill>
                <a:latin typeface="Century Gothic"/>
                <a:cs typeface="Century Gothic"/>
              </a:rPr>
              <a:t>¿Cómo te ves TÚ?</a:t>
            </a:r>
          </a:p>
        </p:txBody>
      </p:sp>
      <p:sp>
        <p:nvSpPr>
          <p:cNvPr id="6" name="object 6"/>
          <p:cNvSpPr txBox="1"/>
          <p:nvPr/>
        </p:nvSpPr>
        <p:spPr>
          <a:xfrm>
            <a:off x="229520" y="1525410"/>
            <a:ext cx="5526478" cy="430589"/>
          </a:xfrm>
          <a:prstGeom prst="rect">
            <a:avLst/>
          </a:prstGeom>
        </p:spPr>
        <p:txBody>
          <a:bodyPr vert="horz" wrap="square" lIns="0" tIns="0" rIns="0" bIns="0" rtlCol="0">
            <a:spAutoFit/>
          </a:bodyPr>
          <a:lstStyle/>
          <a:p>
            <a:pPr marL="12690" defTabSz="913664">
              <a:defRPr/>
            </a:pPr>
            <a:r>
              <a:rPr lang="es-MX" sz="2397" b="1" spc="-5" dirty="0">
                <a:solidFill>
                  <a:srgbClr val="1590D0"/>
                </a:solidFill>
                <a:latin typeface="Century Gothic"/>
                <a:cs typeface="Century Gothic"/>
              </a:rPr>
              <a:t> </a:t>
            </a:r>
            <a:r>
              <a:rPr lang="es-MX" sz="2798" b="1" spc="-5" dirty="0">
                <a:solidFill>
                  <a:srgbClr val="F79646">
                    <a:lumMod val="75000"/>
                  </a:srgbClr>
                </a:solidFill>
                <a:latin typeface="Century Gothic"/>
                <a:cs typeface="Century Gothic"/>
              </a:rPr>
              <a:t>¿Quieres ganar dinero?</a:t>
            </a:r>
            <a:endParaRPr lang="es-MX" sz="2397" b="1" dirty="0">
              <a:solidFill>
                <a:srgbClr val="F79646">
                  <a:lumMod val="75000"/>
                </a:srgbClr>
              </a:solidFill>
              <a:latin typeface="Century Gothic"/>
              <a:cs typeface="Century Gothic"/>
            </a:endParaRPr>
          </a:p>
        </p:txBody>
      </p:sp>
      <p:sp>
        <p:nvSpPr>
          <p:cNvPr id="11" name="Rectangle 10"/>
          <p:cNvSpPr/>
          <p:nvPr/>
        </p:nvSpPr>
        <p:spPr>
          <a:xfrm>
            <a:off x="111926" y="1955998"/>
            <a:ext cx="9641488" cy="1684425"/>
          </a:xfrm>
          <a:prstGeom prst="rect">
            <a:avLst/>
          </a:prstGeom>
        </p:spPr>
        <p:txBody>
          <a:bodyPr wrap="square">
            <a:spAutoFit/>
          </a:bodyPr>
          <a:lstStyle/>
          <a:p>
            <a:pPr marL="342624" indent="-342624" defTabSz="913664">
              <a:lnSpc>
                <a:spcPct val="150000"/>
              </a:lnSpc>
              <a:buFont typeface="+mj-lt"/>
              <a:buAutoNum type="arabicPeriod"/>
              <a:defRPr/>
            </a:pPr>
            <a:r>
              <a:rPr lang="es-ES" sz="2397" b="1" dirty="0">
                <a:solidFill>
                  <a:srgbClr val="A028B5"/>
                </a:solidFill>
                <a:latin typeface="Century Gothic" panose="020B0502020202020204" pitchFamily="34" charset="0"/>
                <a:cs typeface="Enzo OT Medium"/>
              </a:rPr>
              <a:t>Conviértete en Brand Leader.</a:t>
            </a:r>
            <a:endParaRPr lang="es-ES" sz="2397" dirty="0">
              <a:solidFill>
                <a:srgbClr val="A028B5"/>
              </a:solidFill>
              <a:latin typeface="Century Gothic" panose="020B0502020202020204" pitchFamily="34" charset="0"/>
              <a:cs typeface="Enzo OT Medium"/>
            </a:endParaRPr>
          </a:p>
          <a:p>
            <a:pPr marL="342624" indent="-342624" defTabSz="913664">
              <a:lnSpc>
                <a:spcPct val="150000"/>
              </a:lnSpc>
              <a:buFont typeface="+mj-lt"/>
              <a:buAutoNum type="arabicPeriod"/>
              <a:defRPr/>
            </a:pPr>
            <a:r>
              <a:rPr lang="es-ES" sz="2397" b="1" dirty="0">
                <a:solidFill>
                  <a:srgbClr val="A028B5"/>
                </a:solidFill>
                <a:latin typeface="Century Gothic" panose="020B0502020202020204" pitchFamily="34" charset="0"/>
                <a:cs typeface="Enzo OT Medium"/>
              </a:rPr>
              <a:t>Sigue el Plan de Arranque INCREÍBLE  </a:t>
            </a:r>
            <a:r>
              <a:rPr lang="es-ES" sz="2397" dirty="0">
                <a:solidFill>
                  <a:srgbClr val="A028B5"/>
                </a:solidFill>
                <a:latin typeface="Century Gothic" panose="020B0502020202020204" pitchFamily="34" charset="0"/>
                <a:cs typeface="Enzo OT Medium"/>
              </a:rPr>
              <a:t>(Descárgalo de www.TUVIDAINCREIBLE.com) </a:t>
            </a:r>
          </a:p>
        </p:txBody>
      </p:sp>
      <p:sp>
        <p:nvSpPr>
          <p:cNvPr id="9" name="Rectangle 8"/>
          <p:cNvSpPr/>
          <p:nvPr/>
        </p:nvSpPr>
        <p:spPr>
          <a:xfrm>
            <a:off x="111924" y="4213382"/>
            <a:ext cx="11878981" cy="1559145"/>
          </a:xfrm>
          <a:prstGeom prst="rect">
            <a:avLst/>
          </a:prstGeom>
        </p:spPr>
        <p:txBody>
          <a:bodyPr wrap="square">
            <a:spAutoFit/>
          </a:bodyPr>
          <a:lstStyle/>
          <a:p>
            <a:pPr marL="12690" defTabSz="913664">
              <a:defRPr/>
            </a:pPr>
            <a:r>
              <a:rPr lang="es-MX" sz="2397" b="1" spc="-5" dirty="0">
                <a:solidFill>
                  <a:srgbClr val="1590D0"/>
                </a:solidFill>
                <a:latin typeface="Century Gothic"/>
                <a:cs typeface="Century Gothic"/>
              </a:rPr>
              <a:t> </a:t>
            </a:r>
            <a:r>
              <a:rPr lang="es-MX" sz="2798" b="1" spc="-5" dirty="0">
                <a:solidFill>
                  <a:srgbClr val="F79646">
                    <a:lumMod val="75000"/>
                  </a:srgbClr>
                </a:solidFill>
                <a:latin typeface="Century Gothic"/>
                <a:cs typeface="Century Gothic"/>
              </a:rPr>
              <a:t>¿Quieres solamente ahorrar dinero?</a:t>
            </a:r>
            <a:endParaRPr lang="es-MX" sz="2798" b="1" dirty="0">
              <a:solidFill>
                <a:srgbClr val="A028B5"/>
              </a:solidFill>
              <a:latin typeface="Century Gothic"/>
              <a:cs typeface="Century Gothic"/>
            </a:endParaRPr>
          </a:p>
          <a:p>
            <a:pPr marL="456832" indent="-456832" defTabSz="913664">
              <a:lnSpc>
                <a:spcPct val="150000"/>
              </a:lnSpc>
              <a:buFontTx/>
              <a:buAutoNum type="arabicPeriod"/>
              <a:defRPr/>
            </a:pPr>
            <a:r>
              <a:rPr lang="es-ES" sz="2397" b="1" i="1" dirty="0">
                <a:solidFill>
                  <a:srgbClr val="A028B5"/>
                </a:solidFill>
                <a:latin typeface="Century Gothic" panose="020B0502020202020204" pitchFamily="34" charset="0"/>
                <a:cs typeface="Enzo OT Medium"/>
              </a:rPr>
              <a:t>Conecta tu chip de Flash, </a:t>
            </a:r>
            <a:r>
              <a:rPr lang="es-ES" sz="2397" b="1" dirty="0">
                <a:solidFill>
                  <a:srgbClr val="A028B5"/>
                </a:solidFill>
                <a:latin typeface="Century Gothic" panose="020B0502020202020204" pitchFamily="34" charset="0"/>
                <a:cs typeface="Enzo OT Medium"/>
              </a:rPr>
              <a:t>ayuda a alimentar niños</a:t>
            </a:r>
            <a:r>
              <a:rPr lang="es-ES" sz="2397" b="1" i="1" dirty="0">
                <a:solidFill>
                  <a:srgbClr val="A028B5"/>
                </a:solidFill>
                <a:latin typeface="Century Gothic" panose="020B0502020202020204" pitchFamily="34" charset="0"/>
                <a:cs typeface="Enzo OT Medium"/>
              </a:rPr>
              <a:t> y </a:t>
            </a:r>
            <a:r>
              <a:rPr lang="es-ES" sz="2397" b="1" i="1" u="sng" dirty="0">
                <a:solidFill>
                  <a:srgbClr val="A028B5"/>
                </a:solidFill>
                <a:latin typeface="Century Gothic" panose="020B0502020202020204" pitchFamily="34" charset="0"/>
                <a:cs typeface="Enzo OT Medium"/>
              </a:rPr>
              <a:t>apoya a quien te invitó</a:t>
            </a:r>
          </a:p>
          <a:p>
            <a:pPr marL="456832" indent="-456832" defTabSz="913664">
              <a:lnSpc>
                <a:spcPct val="150000"/>
              </a:lnSpc>
              <a:buFontTx/>
              <a:buAutoNum type="arabicPeriod"/>
              <a:defRPr/>
            </a:pPr>
            <a:r>
              <a:rPr lang="es-ES" sz="2397" b="1" i="1" dirty="0">
                <a:solidFill>
                  <a:srgbClr val="A028B5"/>
                </a:solidFill>
                <a:latin typeface="Century Gothic" panose="020B0502020202020204" pitchFamily="34" charset="0"/>
                <a:cs typeface="Enzo OT Medium"/>
              </a:rPr>
              <a:t>Escoge tu plan mensual y ¡VE POR 5!</a:t>
            </a:r>
            <a:endParaRPr lang="es-ES" sz="2397" i="1" dirty="0">
              <a:solidFill>
                <a:srgbClr val="A028B5"/>
              </a:solidFill>
              <a:latin typeface="Century Gothic" panose="020B0502020202020204" pitchFamily="34" charset="0"/>
              <a:cs typeface="Enzo OT Medium"/>
            </a:endParaRPr>
          </a:p>
        </p:txBody>
      </p:sp>
      <p:cxnSp>
        <p:nvCxnSpPr>
          <p:cNvPr id="13" name="Straight Connector 12"/>
          <p:cNvCxnSpPr>
            <a:cxnSpLocks/>
          </p:cNvCxnSpPr>
          <p:nvPr/>
        </p:nvCxnSpPr>
        <p:spPr>
          <a:xfrm>
            <a:off x="378441" y="3971557"/>
            <a:ext cx="113459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1143F0A1-6B7B-4BF1-924D-A2AC0A5236BC}"/>
              </a:ext>
            </a:extLst>
          </p:cNvPr>
          <p:cNvGrpSpPr/>
          <p:nvPr/>
        </p:nvGrpSpPr>
        <p:grpSpPr>
          <a:xfrm>
            <a:off x="10737304" y="5721328"/>
            <a:ext cx="1232134" cy="937834"/>
            <a:chOff x="3860800" y="3193115"/>
            <a:chExt cx="4302125" cy="3540034"/>
          </a:xfrm>
        </p:grpSpPr>
        <p:pic>
          <p:nvPicPr>
            <p:cNvPr id="17" name="Picture 16">
              <a:extLst>
                <a:ext uri="{FF2B5EF4-FFF2-40B4-BE49-F238E27FC236}">
                  <a16:creationId xmlns:a16="http://schemas.microsoft.com/office/drawing/2014/main" id="{3F1C4897-47CE-49FC-9213-9FA6C7CE16DB}"/>
                </a:ext>
              </a:extLst>
            </p:cNvPr>
            <p:cNvPicPr>
              <a:picLocks noChangeAspect="1"/>
            </p:cNvPicPr>
            <p:nvPr/>
          </p:nvPicPr>
          <p:blipFill rotWithShape="1">
            <a:blip r:embed="rId5">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1C6E1968-6392-4B0F-BDBB-0AA3D43768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3831224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7"/>
          <p:cNvSpPr txBox="1">
            <a:spLocks noChangeArrowheads="1"/>
          </p:cNvSpPr>
          <p:nvPr/>
        </p:nvSpPr>
        <p:spPr bwMode="auto">
          <a:xfrm>
            <a:off x="1374141" y="-66675"/>
            <a:ext cx="10819995" cy="7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3997" b="1" dirty="0">
                <a:solidFill>
                  <a:srgbClr val="F5920F"/>
                </a:solidFill>
                <a:latin typeface="Impact" panose="020B0806030902050204" pitchFamily="34" charset="0"/>
                <a:ea typeface="Impact" panose="020B0806030902050204" pitchFamily="34" charset="0"/>
                <a:cs typeface="Impact" panose="020B0806030902050204" pitchFamily="34" charset="0"/>
              </a:rPr>
              <a:t>MAS DE </a:t>
            </a:r>
            <a:r>
              <a:rPr lang="es-ES_tradnl" altLang="es-MX" sz="4396" b="1" dirty="0">
                <a:solidFill>
                  <a:srgbClr val="F5920F"/>
                </a:solidFill>
                <a:latin typeface="Impact" panose="020B0806030902050204" pitchFamily="34" charset="0"/>
                <a:ea typeface="Impact" panose="020B0806030902050204" pitchFamily="34" charset="0"/>
                <a:cs typeface="Impact" panose="020B0806030902050204" pitchFamily="34" charset="0"/>
              </a:rPr>
              <a:t>$55,000 </a:t>
            </a:r>
            <a:r>
              <a:rPr lang="es-ES_tradnl" altLang="es-MX" sz="3997" dirty="0">
                <a:solidFill>
                  <a:srgbClr val="A028B5"/>
                </a:solidFill>
                <a:latin typeface="Impact" panose="020B0806030902050204" pitchFamily="34" charset="0"/>
                <a:ea typeface="Impact" panose="020B0806030902050204" pitchFamily="34" charset="0"/>
                <a:cs typeface="Impact" panose="020B0806030902050204" pitchFamily="34" charset="0"/>
              </a:rPr>
              <a:t>en Bonos por arranque Rápido</a:t>
            </a:r>
            <a:endParaRPr lang="es-ES_tradnl" altLang="es-MX" sz="3197" dirty="0">
              <a:solidFill>
                <a:srgbClr val="FF9300"/>
              </a:solidFill>
              <a:latin typeface="Impact" panose="020B0806030902050204" pitchFamily="34" charset="0"/>
              <a:ea typeface="Impact" panose="020B0806030902050204" pitchFamily="34" charset="0"/>
              <a:cs typeface="Impact" panose="020B0806030902050204" pitchFamily="34" charset="0"/>
            </a:endParaRPr>
          </a:p>
        </p:txBody>
      </p:sp>
      <p:sp>
        <p:nvSpPr>
          <p:cNvPr id="11" name="TextBox 10"/>
          <p:cNvSpPr txBox="1"/>
          <p:nvPr/>
        </p:nvSpPr>
        <p:spPr>
          <a:xfrm>
            <a:off x="50755" y="6617509"/>
            <a:ext cx="7767025" cy="338320"/>
          </a:xfrm>
          <a:prstGeom prst="rect">
            <a:avLst/>
          </a:prstGeom>
          <a:noFill/>
        </p:spPr>
        <p:txBody>
          <a:bodyPr wrap="square" rtlCol="0">
            <a:spAutoFit/>
          </a:bodyPr>
          <a:lstStyle/>
          <a:p>
            <a:r>
              <a:rPr lang="es-MX" sz="1600" dirty="0"/>
              <a:t>Ver documentos sobre Bonos Promocionales para términos y condiciones</a:t>
            </a:r>
          </a:p>
        </p:txBody>
      </p:sp>
      <p:sp>
        <p:nvSpPr>
          <p:cNvPr id="20" name="CuadroTexto 7">
            <a:extLst>
              <a:ext uri="{FF2B5EF4-FFF2-40B4-BE49-F238E27FC236}">
                <a16:creationId xmlns:a16="http://schemas.microsoft.com/office/drawing/2014/main" id="{1255148B-237B-47C3-B758-F40A34BE5934}"/>
              </a:ext>
            </a:extLst>
          </p:cNvPr>
          <p:cNvSpPr txBox="1">
            <a:spLocks noChangeArrowheads="1"/>
          </p:cNvSpPr>
          <p:nvPr/>
        </p:nvSpPr>
        <p:spPr bwMode="auto">
          <a:xfrm>
            <a:off x="5721350" y="4283928"/>
            <a:ext cx="245533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000" dirty="0">
                <a:solidFill>
                  <a:srgbClr val="A028B5"/>
                </a:solidFill>
                <a:latin typeface="Impact" panose="020B0806030902050204" pitchFamily="34" charset="0"/>
                <a:ea typeface="Impact" panose="020B0806030902050204" pitchFamily="34" charset="0"/>
                <a:cs typeface="Impact" panose="020B0806030902050204" pitchFamily="34" charset="0"/>
              </a:rPr>
              <a:t>Gana  hasta $50,000</a:t>
            </a:r>
          </a:p>
          <a:p>
            <a:pPr algn="ctr" defTabSz="456832">
              <a:spcBef>
                <a:spcPct val="0"/>
              </a:spcBef>
              <a:buNone/>
              <a:defRPr/>
            </a:pPr>
            <a:r>
              <a:rPr lang="es-ES_tradnl" altLang="es-MX" sz="1400" dirty="0">
                <a:latin typeface="Impact" panose="020B0806030902050204" pitchFamily="34" charset="0"/>
                <a:ea typeface="Impact" panose="020B0806030902050204" pitchFamily="34" charset="0"/>
                <a:cs typeface="Impact" panose="020B0806030902050204" pitchFamily="34" charset="0"/>
              </a:rPr>
              <a:t>$25,000 al calificar en menos de  60 días y $25,000 al</a:t>
            </a:r>
          </a:p>
          <a:p>
            <a:pPr algn="ctr" defTabSz="456832">
              <a:spcBef>
                <a:spcPct val="0"/>
              </a:spcBef>
              <a:buNone/>
              <a:defRPr/>
            </a:pPr>
            <a:r>
              <a:rPr lang="es-ES_tradnl" altLang="es-MX" sz="1400" dirty="0">
                <a:latin typeface="Impact" panose="020B0806030902050204" pitchFamily="34" charset="0"/>
                <a:ea typeface="Impact" panose="020B0806030902050204" pitchFamily="34" charset="0"/>
                <a:cs typeface="Impact" panose="020B0806030902050204" pitchFamily="34" charset="0"/>
              </a:rPr>
              <a:t>mantener por 2do mes</a:t>
            </a:r>
            <a:endParaRPr lang="es-ES_tradnl" altLang="es-MX" sz="1200" dirty="0">
              <a:latin typeface="Impact" panose="020B0806030902050204" pitchFamily="34" charset="0"/>
              <a:ea typeface="Impact" panose="020B0806030902050204" pitchFamily="34" charset="0"/>
              <a:cs typeface="Impact" panose="020B0806030902050204" pitchFamily="34" charset="0"/>
            </a:endParaRPr>
          </a:p>
        </p:txBody>
      </p:sp>
      <p:grpSp>
        <p:nvGrpSpPr>
          <p:cNvPr id="33" name="Group 32">
            <a:extLst>
              <a:ext uri="{FF2B5EF4-FFF2-40B4-BE49-F238E27FC236}">
                <a16:creationId xmlns:a16="http://schemas.microsoft.com/office/drawing/2014/main" id="{38066F6A-926F-433F-B573-88FC952014F4}"/>
              </a:ext>
            </a:extLst>
          </p:cNvPr>
          <p:cNvGrpSpPr/>
          <p:nvPr/>
        </p:nvGrpSpPr>
        <p:grpSpPr>
          <a:xfrm>
            <a:off x="1683436" y="2947334"/>
            <a:ext cx="215496" cy="598020"/>
            <a:chOff x="7808088" y="1117100"/>
            <a:chExt cx="132715" cy="368616"/>
          </a:xfrm>
          <a:solidFill>
            <a:srgbClr val="7030A0"/>
          </a:solidFill>
        </p:grpSpPr>
        <p:sp>
          <p:nvSpPr>
            <p:cNvPr id="34" name="object 69">
              <a:extLst>
                <a:ext uri="{FF2B5EF4-FFF2-40B4-BE49-F238E27FC236}">
                  <a16:creationId xmlns:a16="http://schemas.microsoft.com/office/drawing/2014/main" id="{C03E1187-D721-49CD-B7BA-DAFA1A540036}"/>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35" name="object 70">
              <a:extLst>
                <a:ext uri="{FF2B5EF4-FFF2-40B4-BE49-F238E27FC236}">
                  <a16:creationId xmlns:a16="http://schemas.microsoft.com/office/drawing/2014/main" id="{F4D3C587-5D38-4CD5-849C-A75D304BA3B3}"/>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cxnSp>
        <p:nvCxnSpPr>
          <p:cNvPr id="70" name="Straight Connector 69">
            <a:extLst>
              <a:ext uri="{FF2B5EF4-FFF2-40B4-BE49-F238E27FC236}">
                <a16:creationId xmlns:a16="http://schemas.microsoft.com/office/drawing/2014/main" id="{C6152212-A0D2-4F3A-AB92-FCD46A007199}"/>
              </a:ext>
            </a:extLst>
          </p:cNvPr>
          <p:cNvCxnSpPr>
            <a:cxnSpLocks/>
          </p:cNvCxnSpPr>
          <p:nvPr/>
        </p:nvCxnSpPr>
        <p:spPr>
          <a:xfrm flipV="1">
            <a:off x="234950" y="3742115"/>
            <a:ext cx="8065745" cy="1093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84" name="Picture 83" descr="LogoFS.png">
            <a:extLst>
              <a:ext uri="{FF2B5EF4-FFF2-40B4-BE49-F238E27FC236}">
                <a16:creationId xmlns:a16="http://schemas.microsoft.com/office/drawing/2014/main" id="{3DE814C3-26A6-4FC2-9B8A-10E3B1112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 y="60858"/>
            <a:ext cx="968684" cy="558750"/>
          </a:xfrm>
          <a:prstGeom prst="rect">
            <a:avLst/>
          </a:prstGeom>
        </p:spPr>
      </p:pic>
      <p:pic>
        <p:nvPicPr>
          <p:cNvPr id="63" name="Picture 62">
            <a:extLst>
              <a:ext uri="{FF2B5EF4-FFF2-40B4-BE49-F238E27FC236}">
                <a16:creationId xmlns:a16="http://schemas.microsoft.com/office/drawing/2014/main" id="{E2F7ABA4-A383-4A2C-AD87-195B441AE7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6341" y="748556"/>
            <a:ext cx="1495222" cy="793708"/>
          </a:xfrm>
          <a:prstGeom prst="rect">
            <a:avLst/>
          </a:prstGeom>
        </p:spPr>
      </p:pic>
      <p:pic>
        <p:nvPicPr>
          <p:cNvPr id="71" name="Picture 70">
            <a:extLst>
              <a:ext uri="{FF2B5EF4-FFF2-40B4-BE49-F238E27FC236}">
                <a16:creationId xmlns:a16="http://schemas.microsoft.com/office/drawing/2014/main" id="{870599CE-253A-487A-92C8-95165631BC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0116" y="5953125"/>
            <a:ext cx="738117" cy="766182"/>
          </a:xfrm>
          <a:prstGeom prst="rect">
            <a:avLst/>
          </a:prstGeom>
        </p:spPr>
      </p:pic>
      <p:sp>
        <p:nvSpPr>
          <p:cNvPr id="72" name="CuadroTexto 7">
            <a:extLst>
              <a:ext uri="{FF2B5EF4-FFF2-40B4-BE49-F238E27FC236}">
                <a16:creationId xmlns:a16="http://schemas.microsoft.com/office/drawing/2014/main" id="{FA422D4C-7304-4F8B-8E54-3A5D03455DBD}"/>
              </a:ext>
            </a:extLst>
          </p:cNvPr>
          <p:cNvSpPr txBox="1">
            <a:spLocks noChangeArrowheads="1"/>
          </p:cNvSpPr>
          <p:nvPr/>
        </p:nvSpPr>
        <p:spPr bwMode="auto">
          <a:xfrm>
            <a:off x="5390112" y="5869398"/>
            <a:ext cx="22752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000" dirty="0">
                <a:solidFill>
                  <a:srgbClr val="75777A"/>
                </a:solidFill>
                <a:latin typeface="Impact" panose="020B0806030902050204" pitchFamily="34" charset="0"/>
                <a:ea typeface="Impact" panose="020B0806030902050204" pitchFamily="34" charset="0"/>
                <a:cs typeface="Impact" panose="020B0806030902050204" pitchFamily="34" charset="0"/>
              </a:rPr>
              <a:t>Gana  $1,500</a:t>
            </a:r>
          </a:p>
          <a:p>
            <a:pPr algn="ctr" defTabSz="456832">
              <a:spcBef>
                <a:spcPct val="0"/>
              </a:spcBef>
              <a:buNone/>
              <a:defRPr/>
            </a:pPr>
            <a:r>
              <a:rPr lang="es-ES_tradnl" altLang="es-MX" sz="1400" dirty="0">
                <a:latin typeface="Impact" panose="020B0806030902050204" pitchFamily="34" charset="0"/>
                <a:ea typeface="Impact" panose="020B0806030902050204" pitchFamily="34" charset="0"/>
                <a:cs typeface="Impact" panose="020B0806030902050204" pitchFamily="34" charset="0"/>
              </a:rPr>
              <a:t>Por cada 4 puntos de  clientes de ADT</a:t>
            </a:r>
            <a:endParaRPr lang="es-ES_tradnl" altLang="es-MX" sz="1100" dirty="0">
              <a:latin typeface="Impact" panose="020B0806030902050204" pitchFamily="34" charset="0"/>
              <a:ea typeface="Impact" panose="020B0806030902050204" pitchFamily="34" charset="0"/>
              <a:cs typeface="Impact" panose="020B0806030902050204" pitchFamily="34" charset="0"/>
            </a:endParaRPr>
          </a:p>
        </p:txBody>
      </p:sp>
      <p:sp>
        <p:nvSpPr>
          <p:cNvPr id="37" name="object 56">
            <a:extLst>
              <a:ext uri="{FF2B5EF4-FFF2-40B4-BE49-F238E27FC236}">
                <a16:creationId xmlns:a16="http://schemas.microsoft.com/office/drawing/2014/main" id="{259475AE-1394-4A6A-8BBD-11712D27EF44}"/>
              </a:ext>
            </a:extLst>
          </p:cNvPr>
          <p:cNvSpPr txBox="1"/>
          <p:nvPr/>
        </p:nvSpPr>
        <p:spPr>
          <a:xfrm>
            <a:off x="1064756" y="1797695"/>
            <a:ext cx="1508188" cy="707117"/>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QBL Plus</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15 </a:t>
            </a:r>
            <a:r>
              <a:rPr lang="en-US" sz="1199" b="1" spc="-13" dirty="0">
                <a:solidFill>
                  <a:schemeClr val="accent6"/>
                </a:solidFill>
                <a:latin typeface="Gotham"/>
                <a:cs typeface="Gotham"/>
              </a:rPr>
              <a:t>Puntos </a:t>
            </a:r>
          </a:p>
          <a:p>
            <a:pPr marL="16900" defTabSz="607632">
              <a:defRPr/>
            </a:pPr>
            <a:r>
              <a:rPr lang="en-US" sz="1199" b="1" spc="-13" dirty="0">
                <a:solidFill>
                  <a:schemeClr val="accent6"/>
                </a:solidFill>
                <a:latin typeface="Gotham"/>
                <a:cs typeface="Gotham"/>
              </a:rPr>
              <a:t>PREFERIDOS </a:t>
            </a:r>
            <a:endParaRPr sz="1398" b="1" dirty="0">
              <a:solidFill>
                <a:schemeClr val="accent6"/>
              </a:solidFill>
              <a:latin typeface="Gotham"/>
              <a:cs typeface="Gotham"/>
            </a:endParaRPr>
          </a:p>
        </p:txBody>
      </p:sp>
      <p:cxnSp>
        <p:nvCxnSpPr>
          <p:cNvPr id="39" name="Straight Connector 38">
            <a:extLst>
              <a:ext uri="{FF2B5EF4-FFF2-40B4-BE49-F238E27FC236}">
                <a16:creationId xmlns:a16="http://schemas.microsoft.com/office/drawing/2014/main" id="{F26F78EB-7D6C-40BC-8B7F-EE47E6EF01E2}"/>
              </a:ext>
            </a:extLst>
          </p:cNvPr>
          <p:cNvCxnSpPr/>
          <p:nvPr/>
        </p:nvCxnSpPr>
        <p:spPr>
          <a:xfrm flipV="1">
            <a:off x="1768117" y="3607608"/>
            <a:ext cx="0" cy="260430"/>
          </a:xfrm>
          <a:prstGeom prst="line">
            <a:avLst/>
          </a:prstGeom>
        </p:spPr>
        <p:style>
          <a:lnRef idx="1">
            <a:schemeClr val="accent1"/>
          </a:lnRef>
          <a:fillRef idx="0">
            <a:schemeClr val="accent1"/>
          </a:fillRef>
          <a:effectRef idx="0">
            <a:schemeClr val="accent1"/>
          </a:effectRef>
          <a:fontRef idx="minor">
            <a:schemeClr val="tx1"/>
          </a:fontRef>
        </p:style>
      </p:cxnSp>
      <p:sp>
        <p:nvSpPr>
          <p:cNvPr id="59" name="object 56">
            <a:extLst>
              <a:ext uri="{FF2B5EF4-FFF2-40B4-BE49-F238E27FC236}">
                <a16:creationId xmlns:a16="http://schemas.microsoft.com/office/drawing/2014/main" id="{03EDC9DA-32F9-42FF-BBBE-7AA1016F04CD}"/>
              </a:ext>
            </a:extLst>
          </p:cNvPr>
          <p:cNvSpPr txBox="1"/>
          <p:nvPr/>
        </p:nvSpPr>
        <p:spPr>
          <a:xfrm>
            <a:off x="3602412" y="1770407"/>
            <a:ext cx="1923178" cy="522579"/>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ETT Plus</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10 </a:t>
            </a:r>
            <a:r>
              <a:rPr lang="en-US" sz="1199" b="1" spc="-13" dirty="0">
                <a:solidFill>
                  <a:schemeClr val="accent6"/>
                </a:solidFill>
                <a:latin typeface="Gotham"/>
                <a:cs typeface="Gotham"/>
              </a:rPr>
              <a:t> PUNTOS PREFERIDOS</a:t>
            </a:r>
            <a:endParaRPr sz="1398" b="1" dirty="0">
              <a:solidFill>
                <a:schemeClr val="accent6"/>
              </a:solidFill>
              <a:latin typeface="Gotham"/>
              <a:cs typeface="Gotham"/>
            </a:endParaRPr>
          </a:p>
        </p:txBody>
      </p:sp>
      <p:grpSp>
        <p:nvGrpSpPr>
          <p:cNvPr id="80" name="Group 79">
            <a:extLst>
              <a:ext uri="{FF2B5EF4-FFF2-40B4-BE49-F238E27FC236}">
                <a16:creationId xmlns:a16="http://schemas.microsoft.com/office/drawing/2014/main" id="{D9ABC9FC-9E73-48E5-9509-2D6BC7AEC9E0}"/>
              </a:ext>
            </a:extLst>
          </p:cNvPr>
          <p:cNvGrpSpPr/>
          <p:nvPr/>
        </p:nvGrpSpPr>
        <p:grpSpPr>
          <a:xfrm>
            <a:off x="6283607" y="1780799"/>
            <a:ext cx="2017088" cy="1894178"/>
            <a:chOff x="2743708" y="953591"/>
            <a:chExt cx="2556067" cy="2683053"/>
          </a:xfrm>
          <a:solidFill>
            <a:srgbClr val="7030A0"/>
          </a:solidFill>
        </p:grpSpPr>
        <p:grpSp>
          <p:nvGrpSpPr>
            <p:cNvPr id="81" name="Group 80">
              <a:extLst>
                <a:ext uri="{FF2B5EF4-FFF2-40B4-BE49-F238E27FC236}">
                  <a16:creationId xmlns:a16="http://schemas.microsoft.com/office/drawing/2014/main" id="{A86BACED-686E-4449-B9B0-DB2E515B173A}"/>
                </a:ext>
              </a:extLst>
            </p:cNvPr>
            <p:cNvGrpSpPr/>
            <p:nvPr/>
          </p:nvGrpSpPr>
          <p:grpSpPr>
            <a:xfrm>
              <a:off x="2862711" y="953591"/>
              <a:ext cx="2437064" cy="1294053"/>
              <a:chOff x="7184579" y="508685"/>
              <a:chExt cx="1721172" cy="977031"/>
            </a:xfrm>
            <a:grpFill/>
          </p:grpSpPr>
          <p:sp>
            <p:nvSpPr>
              <p:cNvPr id="96" name="object 56">
                <a:extLst>
                  <a:ext uri="{FF2B5EF4-FFF2-40B4-BE49-F238E27FC236}">
                    <a16:creationId xmlns:a16="http://schemas.microsoft.com/office/drawing/2014/main" id="{76A635B0-BD87-4E54-84B5-DF06AE50167D}"/>
                  </a:ext>
                </a:extLst>
              </p:cNvPr>
              <p:cNvSpPr txBox="1"/>
              <p:nvPr/>
            </p:nvSpPr>
            <p:spPr>
              <a:xfrm>
                <a:off x="7184579" y="508685"/>
                <a:ext cx="1721172" cy="558876"/>
              </a:xfrm>
              <a:prstGeom prst="rect">
                <a:avLst/>
              </a:prstGeom>
              <a:solidFill>
                <a:schemeClr val="bg1"/>
              </a:solidFill>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ETL </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15 </a:t>
                </a:r>
                <a:r>
                  <a:rPr lang="en-US" sz="1200" b="1" spc="-13" dirty="0">
                    <a:solidFill>
                      <a:schemeClr val="accent6"/>
                    </a:solidFill>
                    <a:latin typeface="Gotham"/>
                    <a:cs typeface="Gotham"/>
                  </a:rPr>
                  <a:t>PUNTOS PREFERIDOS </a:t>
                </a:r>
                <a:endParaRPr lang="en-US" sz="1398" b="1" dirty="0">
                  <a:solidFill>
                    <a:schemeClr val="accent6"/>
                  </a:solidFill>
                  <a:latin typeface="Gotham"/>
                  <a:cs typeface="Gotham"/>
                </a:endParaRPr>
              </a:p>
            </p:txBody>
          </p:sp>
          <p:grpSp>
            <p:nvGrpSpPr>
              <p:cNvPr id="97" name="Group 96">
                <a:extLst>
                  <a:ext uri="{FF2B5EF4-FFF2-40B4-BE49-F238E27FC236}">
                    <a16:creationId xmlns:a16="http://schemas.microsoft.com/office/drawing/2014/main" id="{0C8D83E1-0EC1-4D4B-9AEF-5B4823922080}"/>
                  </a:ext>
                </a:extLst>
              </p:cNvPr>
              <p:cNvGrpSpPr/>
              <p:nvPr/>
            </p:nvGrpSpPr>
            <p:grpSpPr>
              <a:xfrm>
                <a:off x="7710325" y="1117100"/>
                <a:ext cx="132715" cy="368616"/>
                <a:chOff x="7808088" y="1117100"/>
                <a:chExt cx="132715" cy="368616"/>
              </a:xfrm>
              <a:grpFill/>
            </p:grpSpPr>
            <p:sp>
              <p:nvSpPr>
                <p:cNvPr id="98" name="object 69">
                  <a:extLst>
                    <a:ext uri="{FF2B5EF4-FFF2-40B4-BE49-F238E27FC236}">
                      <a16:creationId xmlns:a16="http://schemas.microsoft.com/office/drawing/2014/main" id="{AE183BB5-770F-4692-8AC9-C5E67B67B600}"/>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99" name="object 70">
                  <a:extLst>
                    <a:ext uri="{FF2B5EF4-FFF2-40B4-BE49-F238E27FC236}">
                      <a16:creationId xmlns:a16="http://schemas.microsoft.com/office/drawing/2014/main" id="{5EED2F91-3111-4B30-8EFF-CEB52489E5C4}"/>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sp>
          <p:nvSpPr>
            <p:cNvPr id="82" name="object 56">
              <a:extLst>
                <a:ext uri="{FF2B5EF4-FFF2-40B4-BE49-F238E27FC236}">
                  <a16:creationId xmlns:a16="http://schemas.microsoft.com/office/drawing/2014/main" id="{FAE65BCD-ECBD-4C1C-80A4-1B4D8D1C2F97}"/>
                </a:ext>
              </a:extLst>
            </p:cNvPr>
            <p:cNvSpPr txBox="1"/>
            <p:nvPr/>
          </p:nvSpPr>
          <p:spPr>
            <a:xfrm>
              <a:off x="3611562" y="3244463"/>
              <a:ext cx="535644" cy="392181"/>
            </a:xfrm>
            <a:prstGeom prst="rect">
              <a:avLst/>
            </a:prstGeom>
            <a:solidFill>
              <a:schemeClr val="bg1"/>
            </a:solidFill>
          </p:spPr>
          <p:txBody>
            <a:bodyPr vert="horz" wrap="square" lIns="0" tIns="0" rIns="0" bIns="0" rtlCol="0">
              <a:spAutoFit/>
            </a:bodyPr>
            <a:lstStyle/>
            <a:p>
              <a:pPr marL="16900" defTabSz="607632">
                <a:defRPr/>
              </a:pPr>
              <a:r>
                <a:rPr lang="en-US" sz="1799" b="1" dirty="0">
                  <a:solidFill>
                    <a:prstClr val="black"/>
                  </a:solidFill>
                  <a:latin typeface="Gotham"/>
                  <a:cs typeface="Gotham"/>
                </a:rPr>
                <a:t>ETT</a:t>
              </a:r>
              <a:endParaRPr sz="1799" b="1" dirty="0">
                <a:solidFill>
                  <a:prstClr val="black"/>
                </a:solidFill>
                <a:latin typeface="Gotham"/>
                <a:cs typeface="Gotham"/>
              </a:endParaRPr>
            </a:p>
          </p:txBody>
        </p:sp>
        <p:sp>
          <p:nvSpPr>
            <p:cNvPr id="83" name="object 56">
              <a:extLst>
                <a:ext uri="{FF2B5EF4-FFF2-40B4-BE49-F238E27FC236}">
                  <a16:creationId xmlns:a16="http://schemas.microsoft.com/office/drawing/2014/main" id="{10348A09-DDF5-4C12-AD87-1DD8AD6510C1}"/>
                </a:ext>
              </a:extLst>
            </p:cNvPr>
            <p:cNvSpPr txBox="1"/>
            <p:nvPr/>
          </p:nvSpPr>
          <p:spPr>
            <a:xfrm>
              <a:off x="2743708" y="3244463"/>
              <a:ext cx="532384" cy="392181"/>
            </a:xfrm>
            <a:prstGeom prst="rect">
              <a:avLst/>
            </a:prstGeom>
            <a:solidFill>
              <a:schemeClr val="bg1"/>
            </a:solidFill>
          </p:spPr>
          <p:txBody>
            <a:bodyPr vert="horz" wrap="square" lIns="0" tIns="0" rIns="0" bIns="0" rtlCol="0">
              <a:spAutoFit/>
            </a:bodyPr>
            <a:lstStyle/>
            <a:p>
              <a:pPr marL="16900" defTabSz="607632">
                <a:defRPr/>
              </a:pPr>
              <a:r>
                <a:rPr lang="es-MX" sz="1799" b="1" spc="-13" dirty="0">
                  <a:solidFill>
                    <a:srgbClr val="231F20"/>
                  </a:solidFill>
                  <a:latin typeface="Gotham"/>
                  <a:cs typeface="Gotham"/>
                </a:rPr>
                <a:t>ETT</a:t>
              </a:r>
              <a:endParaRPr sz="1799" b="1" dirty="0">
                <a:solidFill>
                  <a:prstClr val="black"/>
                </a:solidFill>
                <a:latin typeface="Gotham"/>
                <a:cs typeface="Gotham"/>
              </a:endParaRPr>
            </a:p>
          </p:txBody>
        </p:sp>
        <p:sp>
          <p:nvSpPr>
            <p:cNvPr id="85" name="Left Brace 84">
              <a:extLst>
                <a:ext uri="{FF2B5EF4-FFF2-40B4-BE49-F238E27FC236}">
                  <a16:creationId xmlns:a16="http://schemas.microsoft.com/office/drawing/2014/main" id="{27CED88A-3125-466E-97AC-E640ED2C998B}"/>
                </a:ext>
              </a:extLst>
            </p:cNvPr>
            <p:cNvSpPr/>
            <p:nvPr/>
          </p:nvSpPr>
          <p:spPr>
            <a:xfrm rot="5400000">
              <a:off x="3654555" y="1603416"/>
              <a:ext cx="128681" cy="1649275"/>
            </a:xfrm>
            <a:prstGeom prst="leftBrace">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799"/>
            </a:p>
          </p:txBody>
        </p:sp>
        <p:grpSp>
          <p:nvGrpSpPr>
            <p:cNvPr id="86" name="Group 85">
              <a:extLst>
                <a:ext uri="{FF2B5EF4-FFF2-40B4-BE49-F238E27FC236}">
                  <a16:creationId xmlns:a16="http://schemas.microsoft.com/office/drawing/2014/main" id="{0B55713B-3B25-428A-8E30-04DCDFC85372}"/>
                </a:ext>
              </a:extLst>
            </p:cNvPr>
            <p:cNvGrpSpPr/>
            <p:nvPr/>
          </p:nvGrpSpPr>
          <p:grpSpPr>
            <a:xfrm>
              <a:off x="4509216" y="2675596"/>
              <a:ext cx="187916" cy="488223"/>
              <a:chOff x="1926357" y="4903729"/>
              <a:chExt cx="187720" cy="487715"/>
            </a:xfrm>
            <a:grpFill/>
          </p:grpSpPr>
          <p:sp>
            <p:nvSpPr>
              <p:cNvPr id="94" name="object 69">
                <a:extLst>
                  <a:ext uri="{FF2B5EF4-FFF2-40B4-BE49-F238E27FC236}">
                    <a16:creationId xmlns:a16="http://schemas.microsoft.com/office/drawing/2014/main" id="{32A22595-1204-4A77-9C1B-B54961697876}"/>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95" name="object 70">
                <a:extLst>
                  <a:ext uri="{FF2B5EF4-FFF2-40B4-BE49-F238E27FC236}">
                    <a16:creationId xmlns:a16="http://schemas.microsoft.com/office/drawing/2014/main" id="{34835BF5-10E5-4749-9767-E6859BFB34CF}"/>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nvGrpSpPr>
            <p:cNvPr id="87" name="Group 86">
              <a:extLst>
                <a:ext uri="{FF2B5EF4-FFF2-40B4-BE49-F238E27FC236}">
                  <a16:creationId xmlns:a16="http://schemas.microsoft.com/office/drawing/2014/main" id="{38B94A78-FC24-4255-A36C-B44C19E460B4}"/>
                </a:ext>
              </a:extLst>
            </p:cNvPr>
            <p:cNvGrpSpPr/>
            <p:nvPr/>
          </p:nvGrpSpPr>
          <p:grpSpPr>
            <a:xfrm>
              <a:off x="3681524" y="2687248"/>
              <a:ext cx="183741" cy="488223"/>
              <a:chOff x="1926357" y="4903729"/>
              <a:chExt cx="187720" cy="487715"/>
            </a:xfrm>
            <a:grpFill/>
          </p:grpSpPr>
          <p:sp>
            <p:nvSpPr>
              <p:cNvPr id="92" name="object 69">
                <a:extLst>
                  <a:ext uri="{FF2B5EF4-FFF2-40B4-BE49-F238E27FC236}">
                    <a16:creationId xmlns:a16="http://schemas.microsoft.com/office/drawing/2014/main" id="{385ACDEF-B1A0-4FE1-B8A1-4DD5F95BAA58}"/>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93" name="object 70">
                <a:extLst>
                  <a:ext uri="{FF2B5EF4-FFF2-40B4-BE49-F238E27FC236}">
                    <a16:creationId xmlns:a16="http://schemas.microsoft.com/office/drawing/2014/main" id="{C2F920DF-5549-4D27-8EA3-9DE24FAF72AC}"/>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nvGrpSpPr>
            <p:cNvPr id="88" name="Group 87">
              <a:extLst>
                <a:ext uri="{FF2B5EF4-FFF2-40B4-BE49-F238E27FC236}">
                  <a16:creationId xmlns:a16="http://schemas.microsoft.com/office/drawing/2014/main" id="{5657C455-D2E8-4B96-A86D-30CBC3AB9AE9}"/>
                </a:ext>
              </a:extLst>
            </p:cNvPr>
            <p:cNvGrpSpPr/>
            <p:nvPr/>
          </p:nvGrpSpPr>
          <p:grpSpPr>
            <a:xfrm>
              <a:off x="2830199" y="2687248"/>
              <a:ext cx="187916" cy="488223"/>
              <a:chOff x="1926357" y="4903729"/>
              <a:chExt cx="187720" cy="487715"/>
            </a:xfrm>
            <a:grpFill/>
          </p:grpSpPr>
          <p:sp>
            <p:nvSpPr>
              <p:cNvPr id="90" name="object 69">
                <a:extLst>
                  <a:ext uri="{FF2B5EF4-FFF2-40B4-BE49-F238E27FC236}">
                    <a16:creationId xmlns:a16="http://schemas.microsoft.com/office/drawing/2014/main" id="{4FED7220-42C6-455F-9B20-9687EA055A07}"/>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91" name="object 70">
                <a:extLst>
                  <a:ext uri="{FF2B5EF4-FFF2-40B4-BE49-F238E27FC236}">
                    <a16:creationId xmlns:a16="http://schemas.microsoft.com/office/drawing/2014/main" id="{70CD6A41-F542-49E4-AD62-B689180AAE92}"/>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sp>
          <p:nvSpPr>
            <p:cNvPr id="89" name="object 56">
              <a:extLst>
                <a:ext uri="{FF2B5EF4-FFF2-40B4-BE49-F238E27FC236}">
                  <a16:creationId xmlns:a16="http://schemas.microsoft.com/office/drawing/2014/main" id="{80EB6760-0F39-413E-8945-00611B90D078}"/>
                </a:ext>
              </a:extLst>
            </p:cNvPr>
            <p:cNvSpPr txBox="1"/>
            <p:nvPr/>
          </p:nvSpPr>
          <p:spPr>
            <a:xfrm>
              <a:off x="4418990" y="3236772"/>
              <a:ext cx="542240" cy="392181"/>
            </a:xfrm>
            <a:prstGeom prst="rect">
              <a:avLst/>
            </a:prstGeom>
            <a:solidFill>
              <a:schemeClr val="bg1"/>
            </a:solidFill>
          </p:spPr>
          <p:txBody>
            <a:bodyPr vert="horz" wrap="square" lIns="0" tIns="0" rIns="0" bIns="0" rtlCol="0">
              <a:spAutoFit/>
            </a:bodyPr>
            <a:lstStyle/>
            <a:p>
              <a:pPr marL="16900" defTabSz="607632">
                <a:defRPr/>
              </a:pPr>
              <a:r>
                <a:rPr lang="en-US" sz="1799" b="1" dirty="0">
                  <a:solidFill>
                    <a:prstClr val="black"/>
                  </a:solidFill>
                  <a:latin typeface="Gotham"/>
                  <a:cs typeface="Gotham"/>
                </a:rPr>
                <a:t>ETT</a:t>
              </a:r>
              <a:endParaRPr sz="1799" b="1" dirty="0">
                <a:solidFill>
                  <a:prstClr val="black"/>
                </a:solidFill>
                <a:latin typeface="Gotham"/>
                <a:cs typeface="Gotham"/>
              </a:endParaRPr>
            </a:p>
          </p:txBody>
        </p:sp>
      </p:grpSp>
      <p:pic>
        <p:nvPicPr>
          <p:cNvPr id="119" name="Picture 118">
            <a:extLst>
              <a:ext uri="{FF2B5EF4-FFF2-40B4-BE49-F238E27FC236}">
                <a16:creationId xmlns:a16="http://schemas.microsoft.com/office/drawing/2014/main" id="{A5B42D27-D6B9-4A67-8532-637B8D3B03EC}"/>
              </a:ext>
            </a:extLst>
          </p:cNvPr>
          <p:cNvPicPr>
            <a:picLocks noChangeAspect="1"/>
          </p:cNvPicPr>
          <p:nvPr/>
        </p:nvPicPr>
        <p:blipFill rotWithShape="1">
          <a:blip r:embed="rId6"/>
          <a:srcRect l="50552" t="29168" r="30225" b="63664"/>
          <a:stretch/>
        </p:blipFill>
        <p:spPr>
          <a:xfrm>
            <a:off x="637910" y="4721337"/>
            <a:ext cx="2346132" cy="492102"/>
          </a:xfrm>
          <a:prstGeom prst="rect">
            <a:avLst/>
          </a:prstGeom>
        </p:spPr>
      </p:pic>
      <p:cxnSp>
        <p:nvCxnSpPr>
          <p:cNvPr id="8" name="Straight Connector 7">
            <a:extLst>
              <a:ext uri="{FF2B5EF4-FFF2-40B4-BE49-F238E27FC236}">
                <a16:creationId xmlns:a16="http://schemas.microsoft.com/office/drawing/2014/main" id="{27720A2C-188D-4B86-96BC-14BEF8989B9F}"/>
              </a:ext>
            </a:extLst>
          </p:cNvPr>
          <p:cNvCxnSpPr/>
          <p:nvPr/>
        </p:nvCxnSpPr>
        <p:spPr>
          <a:xfrm>
            <a:off x="5645150" y="2064309"/>
            <a:ext cx="0" cy="3112503"/>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21" name="Straight Connector 120">
            <a:extLst>
              <a:ext uri="{FF2B5EF4-FFF2-40B4-BE49-F238E27FC236}">
                <a16:creationId xmlns:a16="http://schemas.microsoft.com/office/drawing/2014/main" id="{2368527A-1FAA-4418-9245-E4C2A591B2E7}"/>
              </a:ext>
            </a:extLst>
          </p:cNvPr>
          <p:cNvCxnSpPr>
            <a:cxnSpLocks/>
          </p:cNvCxnSpPr>
          <p:nvPr/>
        </p:nvCxnSpPr>
        <p:spPr>
          <a:xfrm>
            <a:off x="8487806" y="748556"/>
            <a:ext cx="60354" cy="5280768"/>
          </a:xfrm>
          <a:prstGeom prst="line">
            <a:avLst/>
          </a:prstGeom>
          <a:ln/>
        </p:spPr>
        <p:style>
          <a:lnRef idx="3">
            <a:schemeClr val="accent6"/>
          </a:lnRef>
          <a:fillRef idx="0">
            <a:schemeClr val="accent6"/>
          </a:fillRef>
          <a:effectRef idx="2">
            <a:schemeClr val="accent6"/>
          </a:effectRef>
          <a:fontRef idx="minor">
            <a:schemeClr val="tx1"/>
          </a:fontRef>
        </p:style>
      </p:cxnSp>
      <p:sp>
        <p:nvSpPr>
          <p:cNvPr id="122" name="object 56">
            <a:extLst>
              <a:ext uri="{FF2B5EF4-FFF2-40B4-BE49-F238E27FC236}">
                <a16:creationId xmlns:a16="http://schemas.microsoft.com/office/drawing/2014/main" id="{7BF1079F-0B0B-4B7A-8431-3801C37842E1}"/>
              </a:ext>
            </a:extLst>
          </p:cNvPr>
          <p:cNvSpPr txBox="1"/>
          <p:nvPr/>
        </p:nvSpPr>
        <p:spPr>
          <a:xfrm>
            <a:off x="9267778" y="1248676"/>
            <a:ext cx="1923178" cy="891972"/>
          </a:xfrm>
          <a:prstGeom prst="rect">
            <a:avLst/>
          </a:prstGeom>
          <a:solidFill>
            <a:schemeClr val="bg1"/>
          </a:solidFill>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400" b="1" spc="-13" dirty="0">
                <a:solidFill>
                  <a:srgbClr val="231F20"/>
                </a:solidFill>
                <a:latin typeface="Gotham"/>
                <a:cs typeface="Gotham"/>
              </a:rPr>
              <a:t>Una </a:t>
            </a:r>
            <a:r>
              <a:rPr lang="en-US" sz="1400" b="1" spc="-13" dirty="0" err="1">
                <a:solidFill>
                  <a:srgbClr val="231F20"/>
                </a:solidFill>
                <a:latin typeface="Gotham"/>
                <a:cs typeface="Gotham"/>
              </a:rPr>
              <a:t>vez</a:t>
            </a:r>
            <a:r>
              <a:rPr lang="en-US" sz="1400" b="1" spc="-13" dirty="0">
                <a:solidFill>
                  <a:srgbClr val="231F20"/>
                </a:solidFill>
                <a:latin typeface="Gotham"/>
                <a:cs typeface="Gotham"/>
              </a:rPr>
              <a:t> que </a:t>
            </a:r>
            <a:r>
              <a:rPr lang="en-US" sz="1400" b="1" spc="-13" dirty="0" err="1">
                <a:solidFill>
                  <a:srgbClr val="231F20"/>
                </a:solidFill>
                <a:latin typeface="Gotham"/>
                <a:cs typeface="Gotham"/>
              </a:rPr>
              <a:t>eres</a:t>
            </a:r>
            <a:r>
              <a:rPr lang="en-US" sz="1400" b="1" spc="-13" dirty="0">
                <a:solidFill>
                  <a:srgbClr val="231F20"/>
                </a:solidFill>
                <a:latin typeface="Gotham"/>
                <a:cs typeface="Gotham"/>
              </a:rPr>
              <a:t> QBL o superior)</a:t>
            </a:r>
          </a:p>
          <a:p>
            <a:pPr marL="16900" defTabSz="607632">
              <a:defRPr/>
            </a:pPr>
            <a:r>
              <a:rPr lang="en-US" sz="1398" b="1" spc="-13" dirty="0">
                <a:solidFill>
                  <a:schemeClr val="accent6"/>
                </a:solidFill>
                <a:latin typeface="Gotham"/>
                <a:cs typeface="Gotham"/>
              </a:rPr>
              <a:t>ADQUIER 10 </a:t>
            </a:r>
            <a:r>
              <a:rPr lang="en-US" sz="1199" b="1" spc="-13" dirty="0">
                <a:solidFill>
                  <a:schemeClr val="accent6"/>
                </a:solidFill>
                <a:latin typeface="Gotham"/>
                <a:cs typeface="Gotham"/>
              </a:rPr>
              <a:t>PUNTOS NUEVOS PREFERIDOS</a:t>
            </a:r>
            <a:endParaRPr sz="1398" b="1" dirty="0">
              <a:solidFill>
                <a:schemeClr val="accent6"/>
              </a:solidFill>
              <a:latin typeface="Gotham"/>
              <a:cs typeface="Gotham"/>
            </a:endParaRPr>
          </a:p>
        </p:txBody>
      </p:sp>
      <p:grpSp>
        <p:nvGrpSpPr>
          <p:cNvPr id="123" name="Group 122">
            <a:extLst>
              <a:ext uri="{FF2B5EF4-FFF2-40B4-BE49-F238E27FC236}">
                <a16:creationId xmlns:a16="http://schemas.microsoft.com/office/drawing/2014/main" id="{EFC226DD-3B0E-46A5-A508-1DCF7B2BA78F}"/>
              </a:ext>
            </a:extLst>
          </p:cNvPr>
          <p:cNvGrpSpPr/>
          <p:nvPr/>
        </p:nvGrpSpPr>
        <p:grpSpPr>
          <a:xfrm>
            <a:off x="10173119" y="2346790"/>
            <a:ext cx="148291" cy="344674"/>
            <a:chOff x="7808088" y="1117100"/>
            <a:chExt cx="132715" cy="368616"/>
          </a:xfrm>
          <a:solidFill>
            <a:schemeClr val="accent2"/>
          </a:solidFill>
        </p:grpSpPr>
        <p:sp>
          <p:nvSpPr>
            <p:cNvPr id="124" name="object 69">
              <a:extLst>
                <a:ext uri="{FF2B5EF4-FFF2-40B4-BE49-F238E27FC236}">
                  <a16:creationId xmlns:a16="http://schemas.microsoft.com/office/drawing/2014/main" id="{D68A7740-D78A-46F7-BAD3-38107D00A1D4}"/>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125" name="object 70">
              <a:extLst>
                <a:ext uri="{FF2B5EF4-FFF2-40B4-BE49-F238E27FC236}">
                  <a16:creationId xmlns:a16="http://schemas.microsoft.com/office/drawing/2014/main" id="{3CBC13CB-DB23-4E71-BA7F-AB4D3A3F2506}"/>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sp>
        <p:nvSpPr>
          <p:cNvPr id="104" name="object 56">
            <a:extLst>
              <a:ext uri="{FF2B5EF4-FFF2-40B4-BE49-F238E27FC236}">
                <a16:creationId xmlns:a16="http://schemas.microsoft.com/office/drawing/2014/main" id="{2ADF9F4C-E0EA-499F-9FE7-841BAE73DC4C}"/>
              </a:ext>
            </a:extLst>
          </p:cNvPr>
          <p:cNvSpPr txBox="1"/>
          <p:nvPr/>
        </p:nvSpPr>
        <p:spPr>
          <a:xfrm>
            <a:off x="10414557" y="3375247"/>
            <a:ext cx="422697" cy="195442"/>
          </a:xfrm>
          <a:prstGeom prst="rect">
            <a:avLst/>
          </a:prstGeom>
          <a:solidFill>
            <a:schemeClr val="bg1"/>
          </a:solidFill>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sp>
        <p:nvSpPr>
          <p:cNvPr id="105" name="object 56">
            <a:extLst>
              <a:ext uri="{FF2B5EF4-FFF2-40B4-BE49-F238E27FC236}">
                <a16:creationId xmlns:a16="http://schemas.microsoft.com/office/drawing/2014/main" id="{6961923F-7753-43F5-B91F-31579A874E9E}"/>
              </a:ext>
            </a:extLst>
          </p:cNvPr>
          <p:cNvSpPr txBox="1"/>
          <p:nvPr/>
        </p:nvSpPr>
        <p:spPr>
          <a:xfrm>
            <a:off x="9729701" y="3375247"/>
            <a:ext cx="420124" cy="276871"/>
          </a:xfrm>
          <a:prstGeom prst="rect">
            <a:avLst/>
          </a:prstGeom>
          <a:solidFill>
            <a:schemeClr val="bg1"/>
          </a:solidFill>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sp>
        <p:nvSpPr>
          <p:cNvPr id="106" name="Left Brace 105">
            <a:extLst>
              <a:ext uri="{FF2B5EF4-FFF2-40B4-BE49-F238E27FC236}">
                <a16:creationId xmlns:a16="http://schemas.microsoft.com/office/drawing/2014/main" id="{09603DF8-4074-4032-A9BF-26E65E7E81CD}"/>
              </a:ext>
            </a:extLst>
          </p:cNvPr>
          <p:cNvSpPr/>
          <p:nvPr/>
        </p:nvSpPr>
        <p:spPr>
          <a:xfrm rot="5400000">
            <a:off x="10218984" y="2476805"/>
            <a:ext cx="45719" cy="689276"/>
          </a:xfrm>
          <a:prstGeom prst="leftBrace">
            <a:avLst/>
          </a:prstGeom>
          <a:solidFill>
            <a:schemeClr val="accent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799"/>
          </a:p>
        </p:txBody>
      </p:sp>
      <p:grpSp>
        <p:nvGrpSpPr>
          <p:cNvPr id="109" name="Group 108">
            <a:extLst>
              <a:ext uri="{FF2B5EF4-FFF2-40B4-BE49-F238E27FC236}">
                <a16:creationId xmlns:a16="http://schemas.microsoft.com/office/drawing/2014/main" id="{C5C1B1C8-96DF-4A1B-884A-E034E42BDBDD}"/>
              </a:ext>
            </a:extLst>
          </p:cNvPr>
          <p:cNvGrpSpPr/>
          <p:nvPr/>
        </p:nvGrpSpPr>
        <p:grpSpPr>
          <a:xfrm>
            <a:off x="10518465" y="2981865"/>
            <a:ext cx="144996" cy="344675"/>
            <a:chOff x="2275713" y="4903729"/>
            <a:chExt cx="187719" cy="487715"/>
          </a:xfrm>
          <a:solidFill>
            <a:schemeClr val="accent2"/>
          </a:solidFill>
        </p:grpSpPr>
        <p:sp>
          <p:nvSpPr>
            <p:cNvPr id="114" name="object 69">
              <a:extLst>
                <a:ext uri="{FF2B5EF4-FFF2-40B4-BE49-F238E27FC236}">
                  <a16:creationId xmlns:a16="http://schemas.microsoft.com/office/drawing/2014/main" id="{4DF6F40E-2ADE-4E5B-B1F6-94493E6A91FC}"/>
                </a:ext>
              </a:extLst>
            </p:cNvPr>
            <p:cNvSpPr/>
            <p:nvPr/>
          </p:nvSpPr>
          <p:spPr>
            <a:xfrm>
              <a:off x="2275713" y="5043614"/>
              <a:ext cx="187719" cy="34783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116" name="object 70">
              <a:extLst>
                <a:ext uri="{FF2B5EF4-FFF2-40B4-BE49-F238E27FC236}">
                  <a16:creationId xmlns:a16="http://schemas.microsoft.com/office/drawing/2014/main" id="{E22ADD7B-ED44-4256-A5BE-5E7C4B779053}"/>
                </a:ext>
              </a:extLst>
            </p:cNvPr>
            <p:cNvSpPr/>
            <p:nvPr/>
          </p:nvSpPr>
          <p:spPr>
            <a:xfrm>
              <a:off x="2300991"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nvGrpSpPr>
          <p:cNvPr id="110" name="Group 109">
            <a:extLst>
              <a:ext uri="{FF2B5EF4-FFF2-40B4-BE49-F238E27FC236}">
                <a16:creationId xmlns:a16="http://schemas.microsoft.com/office/drawing/2014/main" id="{43A304EA-E204-41BD-AABD-5E8967C96D45}"/>
              </a:ext>
            </a:extLst>
          </p:cNvPr>
          <p:cNvGrpSpPr/>
          <p:nvPr/>
        </p:nvGrpSpPr>
        <p:grpSpPr>
          <a:xfrm>
            <a:off x="9846656" y="2981865"/>
            <a:ext cx="148292" cy="344675"/>
            <a:chOff x="2267953" y="4903729"/>
            <a:chExt cx="187720" cy="487715"/>
          </a:xfrm>
          <a:solidFill>
            <a:schemeClr val="accent2"/>
          </a:solidFill>
        </p:grpSpPr>
        <p:sp>
          <p:nvSpPr>
            <p:cNvPr id="112" name="object 69">
              <a:extLst>
                <a:ext uri="{FF2B5EF4-FFF2-40B4-BE49-F238E27FC236}">
                  <a16:creationId xmlns:a16="http://schemas.microsoft.com/office/drawing/2014/main" id="{8E61449F-38B7-43E0-95B0-FA8210ADC16D}"/>
                </a:ext>
              </a:extLst>
            </p:cNvPr>
            <p:cNvSpPr/>
            <p:nvPr/>
          </p:nvSpPr>
          <p:spPr>
            <a:xfrm>
              <a:off x="2267953" y="5043614"/>
              <a:ext cx="187720" cy="34783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113" name="object 70">
              <a:extLst>
                <a:ext uri="{FF2B5EF4-FFF2-40B4-BE49-F238E27FC236}">
                  <a16:creationId xmlns:a16="http://schemas.microsoft.com/office/drawing/2014/main" id="{C006D37A-2EFD-4B4B-BED0-566A5A47CFB6}"/>
                </a:ext>
              </a:extLst>
            </p:cNvPr>
            <p:cNvSpPr/>
            <p:nvPr/>
          </p:nvSpPr>
          <p:spPr>
            <a:xfrm>
              <a:off x="2293244"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sp>
        <p:nvSpPr>
          <p:cNvPr id="145" name="CuadroTexto 7">
            <a:extLst>
              <a:ext uri="{FF2B5EF4-FFF2-40B4-BE49-F238E27FC236}">
                <a16:creationId xmlns:a16="http://schemas.microsoft.com/office/drawing/2014/main" id="{865BF5EA-E432-4163-BB3D-A492C64D9DBD}"/>
              </a:ext>
            </a:extLst>
          </p:cNvPr>
          <p:cNvSpPr txBox="1">
            <a:spLocks noChangeArrowheads="1"/>
          </p:cNvSpPr>
          <p:nvPr/>
        </p:nvSpPr>
        <p:spPr bwMode="auto">
          <a:xfrm>
            <a:off x="3226513" y="4213787"/>
            <a:ext cx="24553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000" dirty="0">
                <a:solidFill>
                  <a:srgbClr val="A028B5"/>
                </a:solidFill>
                <a:latin typeface="Impact" panose="020B0806030902050204" pitchFamily="34" charset="0"/>
                <a:ea typeface="Impact" panose="020B0806030902050204" pitchFamily="34" charset="0"/>
                <a:cs typeface="Impact" panose="020B0806030902050204" pitchFamily="34" charset="0"/>
              </a:rPr>
              <a:t>Gana  $5,000</a:t>
            </a:r>
          </a:p>
        </p:txBody>
      </p:sp>
      <p:cxnSp>
        <p:nvCxnSpPr>
          <p:cNvPr id="146" name="Straight Connector 145">
            <a:extLst>
              <a:ext uri="{FF2B5EF4-FFF2-40B4-BE49-F238E27FC236}">
                <a16:creationId xmlns:a16="http://schemas.microsoft.com/office/drawing/2014/main" id="{56ED0B65-ECFB-46AE-AC5E-E7754A619922}"/>
              </a:ext>
            </a:extLst>
          </p:cNvPr>
          <p:cNvCxnSpPr/>
          <p:nvPr/>
        </p:nvCxnSpPr>
        <p:spPr>
          <a:xfrm>
            <a:off x="3162192" y="2082972"/>
            <a:ext cx="0" cy="3112503"/>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47" name="TextBox 146">
            <a:extLst>
              <a:ext uri="{FF2B5EF4-FFF2-40B4-BE49-F238E27FC236}">
                <a16:creationId xmlns:a16="http://schemas.microsoft.com/office/drawing/2014/main" id="{9603DEDE-1FE7-4C15-9D44-A24420F53778}"/>
              </a:ext>
            </a:extLst>
          </p:cNvPr>
          <p:cNvSpPr txBox="1"/>
          <p:nvPr/>
        </p:nvSpPr>
        <p:spPr>
          <a:xfrm>
            <a:off x="6066839" y="3825408"/>
            <a:ext cx="2089923" cy="369653"/>
          </a:xfrm>
          <a:prstGeom prst="rect">
            <a:avLst/>
          </a:prstGeom>
          <a:noFill/>
        </p:spPr>
        <p:txBody>
          <a:bodyPr wrap="square" rtlCol="0">
            <a:spAutoFit/>
          </a:bodyPr>
          <a:lstStyle/>
          <a:p>
            <a:r>
              <a:rPr lang="es-MX" sz="1802" b="1" dirty="0">
                <a:solidFill>
                  <a:srgbClr val="7030A0"/>
                </a:solidFill>
              </a:rPr>
              <a:t>Primeros 60 días</a:t>
            </a:r>
          </a:p>
        </p:txBody>
      </p:sp>
      <p:sp>
        <p:nvSpPr>
          <p:cNvPr id="149" name="TextBox 148">
            <a:extLst>
              <a:ext uri="{FF2B5EF4-FFF2-40B4-BE49-F238E27FC236}">
                <a16:creationId xmlns:a16="http://schemas.microsoft.com/office/drawing/2014/main" id="{6EF35725-C7B2-445E-B4FC-D02D61BF384B}"/>
              </a:ext>
            </a:extLst>
          </p:cNvPr>
          <p:cNvSpPr txBox="1"/>
          <p:nvPr/>
        </p:nvSpPr>
        <p:spPr>
          <a:xfrm>
            <a:off x="3462675" y="3827325"/>
            <a:ext cx="2089923" cy="369653"/>
          </a:xfrm>
          <a:prstGeom prst="rect">
            <a:avLst/>
          </a:prstGeom>
          <a:noFill/>
        </p:spPr>
        <p:txBody>
          <a:bodyPr wrap="square" rtlCol="0">
            <a:spAutoFit/>
          </a:bodyPr>
          <a:lstStyle/>
          <a:p>
            <a:r>
              <a:rPr lang="es-MX" sz="1802" b="1" dirty="0">
                <a:solidFill>
                  <a:srgbClr val="7030A0"/>
                </a:solidFill>
              </a:rPr>
              <a:t>Primeros 30 días</a:t>
            </a:r>
          </a:p>
        </p:txBody>
      </p:sp>
      <p:grpSp>
        <p:nvGrpSpPr>
          <p:cNvPr id="107" name="Group 106">
            <a:extLst>
              <a:ext uri="{FF2B5EF4-FFF2-40B4-BE49-F238E27FC236}">
                <a16:creationId xmlns:a16="http://schemas.microsoft.com/office/drawing/2014/main" id="{AAE6900F-7A12-4C26-9090-586AD81E27C4}"/>
              </a:ext>
            </a:extLst>
          </p:cNvPr>
          <p:cNvGrpSpPr/>
          <p:nvPr/>
        </p:nvGrpSpPr>
        <p:grpSpPr>
          <a:xfrm>
            <a:off x="11130746" y="6029324"/>
            <a:ext cx="838692" cy="629837"/>
            <a:chOff x="3860800" y="3193115"/>
            <a:chExt cx="4302125" cy="3540034"/>
          </a:xfrm>
        </p:grpSpPr>
        <p:pic>
          <p:nvPicPr>
            <p:cNvPr id="111" name="Picture 110">
              <a:extLst>
                <a:ext uri="{FF2B5EF4-FFF2-40B4-BE49-F238E27FC236}">
                  <a16:creationId xmlns:a16="http://schemas.microsoft.com/office/drawing/2014/main" id="{E92D5D00-3AEA-486A-92A3-65D1F5EDD6B7}"/>
                </a:ext>
              </a:extLst>
            </p:cNvPr>
            <p:cNvPicPr>
              <a:picLocks noChangeAspect="1"/>
            </p:cNvPicPr>
            <p:nvPr/>
          </p:nvPicPr>
          <p:blipFill rotWithShape="1">
            <a:blip r:embed="rId7">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17" name="Picture 116" descr="A close up of a logo&#10;&#10;Description generated with very high confidence">
              <a:extLst>
                <a:ext uri="{FF2B5EF4-FFF2-40B4-BE49-F238E27FC236}">
                  <a16:creationId xmlns:a16="http://schemas.microsoft.com/office/drawing/2014/main" id="{23FC40C2-7289-4356-8728-AAF601D6E2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
        <p:nvSpPr>
          <p:cNvPr id="126" name="TextBox 125">
            <a:extLst>
              <a:ext uri="{FF2B5EF4-FFF2-40B4-BE49-F238E27FC236}">
                <a16:creationId xmlns:a16="http://schemas.microsoft.com/office/drawing/2014/main" id="{E53019F4-278F-4182-BE9E-A0265C11DCDA}"/>
              </a:ext>
            </a:extLst>
          </p:cNvPr>
          <p:cNvSpPr txBox="1"/>
          <p:nvPr/>
        </p:nvSpPr>
        <p:spPr>
          <a:xfrm>
            <a:off x="768350" y="3835282"/>
            <a:ext cx="2089923" cy="369653"/>
          </a:xfrm>
          <a:prstGeom prst="rect">
            <a:avLst/>
          </a:prstGeom>
          <a:noFill/>
        </p:spPr>
        <p:txBody>
          <a:bodyPr wrap="square" rtlCol="0">
            <a:spAutoFit/>
          </a:bodyPr>
          <a:lstStyle/>
          <a:p>
            <a:r>
              <a:rPr lang="es-MX" sz="1802" b="1" dirty="0">
                <a:solidFill>
                  <a:srgbClr val="7030A0"/>
                </a:solidFill>
              </a:rPr>
              <a:t>Primeros 30 días</a:t>
            </a:r>
          </a:p>
        </p:txBody>
      </p:sp>
      <p:sp>
        <p:nvSpPr>
          <p:cNvPr id="127" name="CuadroTexto 7">
            <a:extLst>
              <a:ext uri="{FF2B5EF4-FFF2-40B4-BE49-F238E27FC236}">
                <a16:creationId xmlns:a16="http://schemas.microsoft.com/office/drawing/2014/main" id="{07D530DB-C4E2-4CFF-B708-61A9956BC247}"/>
              </a:ext>
            </a:extLst>
          </p:cNvPr>
          <p:cNvSpPr txBox="1">
            <a:spLocks noChangeArrowheads="1"/>
          </p:cNvSpPr>
          <p:nvPr/>
        </p:nvSpPr>
        <p:spPr bwMode="auto">
          <a:xfrm>
            <a:off x="9074150" y="4041479"/>
            <a:ext cx="245533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000" dirty="0">
                <a:solidFill>
                  <a:schemeClr val="accent2"/>
                </a:solidFill>
                <a:latin typeface="Impact" panose="020B0806030902050204" pitchFamily="34" charset="0"/>
                <a:ea typeface="Impact" panose="020B0806030902050204" pitchFamily="34" charset="0"/>
                <a:cs typeface="Impact" panose="020B0806030902050204" pitchFamily="34" charset="0"/>
              </a:rPr>
              <a:t>Gana  hasta $4,000</a:t>
            </a:r>
          </a:p>
          <a:p>
            <a:pPr algn="ctr" defTabSz="456832">
              <a:spcBef>
                <a:spcPct val="0"/>
              </a:spcBef>
              <a:buNone/>
              <a:defRPr/>
            </a:pPr>
            <a:r>
              <a:rPr lang="es-ES_tradnl" altLang="es-MX" sz="1400" dirty="0">
                <a:latin typeface="Impact" panose="020B0806030902050204" pitchFamily="34" charset="0"/>
                <a:ea typeface="Impact" panose="020B0806030902050204" pitchFamily="34" charset="0"/>
                <a:cs typeface="Impact" panose="020B0806030902050204" pitchFamily="34" charset="0"/>
              </a:rPr>
              <a:t>$1500 POR 1 QBL</a:t>
            </a:r>
          </a:p>
          <a:p>
            <a:pPr algn="ctr" defTabSz="456832">
              <a:spcBef>
                <a:spcPct val="0"/>
              </a:spcBef>
              <a:buNone/>
              <a:defRPr/>
            </a:pPr>
            <a:r>
              <a:rPr lang="es-ES_tradnl" altLang="es-MX" sz="1400" dirty="0">
                <a:latin typeface="Impact" panose="020B0806030902050204" pitchFamily="34" charset="0"/>
                <a:ea typeface="Impact" panose="020B0806030902050204" pitchFamily="34" charset="0"/>
                <a:cs typeface="Impact" panose="020B0806030902050204" pitchFamily="34" charset="0"/>
              </a:rPr>
              <a:t>$2500 MAS POR 2do QBL</a:t>
            </a:r>
          </a:p>
          <a:p>
            <a:pPr algn="ctr" defTabSz="456832">
              <a:spcBef>
                <a:spcPct val="0"/>
              </a:spcBef>
              <a:buNone/>
              <a:defRPr/>
            </a:pPr>
            <a:r>
              <a:rPr lang="es-ES_tradnl" altLang="es-MX" sz="1400" dirty="0">
                <a:latin typeface="Impact" panose="020B0806030902050204" pitchFamily="34" charset="0"/>
                <a:ea typeface="Impact" panose="020B0806030902050204" pitchFamily="34" charset="0"/>
                <a:cs typeface="Impact" panose="020B0806030902050204" pitchFamily="34" charset="0"/>
              </a:rPr>
              <a:t>DENTRO DE PRIMEROS 30 DIAS</a:t>
            </a:r>
            <a:endParaRPr lang="es-ES_tradnl" altLang="es-MX" sz="1200" dirty="0">
              <a:latin typeface="Impact" panose="020B0806030902050204" pitchFamily="34" charset="0"/>
              <a:ea typeface="Impact" panose="020B0806030902050204" pitchFamily="34" charset="0"/>
              <a:cs typeface="Impact" panose="020B0806030902050204" pitchFamily="34" charset="0"/>
            </a:endParaRPr>
          </a:p>
        </p:txBody>
      </p:sp>
      <p:grpSp>
        <p:nvGrpSpPr>
          <p:cNvPr id="128" name="Group 127">
            <a:extLst>
              <a:ext uri="{FF2B5EF4-FFF2-40B4-BE49-F238E27FC236}">
                <a16:creationId xmlns:a16="http://schemas.microsoft.com/office/drawing/2014/main" id="{46AB12F0-78A1-4E8A-BB76-AB29ACA41D6B}"/>
              </a:ext>
            </a:extLst>
          </p:cNvPr>
          <p:cNvGrpSpPr/>
          <p:nvPr/>
        </p:nvGrpSpPr>
        <p:grpSpPr>
          <a:xfrm>
            <a:off x="3880478" y="2375858"/>
            <a:ext cx="1107553" cy="1325279"/>
            <a:chOff x="3023949" y="1759421"/>
            <a:chExt cx="1403498" cy="1877223"/>
          </a:xfrm>
          <a:solidFill>
            <a:srgbClr val="7030A0"/>
          </a:solidFill>
        </p:grpSpPr>
        <p:grpSp>
          <p:nvGrpSpPr>
            <p:cNvPr id="140" name="Group 139">
              <a:extLst>
                <a:ext uri="{FF2B5EF4-FFF2-40B4-BE49-F238E27FC236}">
                  <a16:creationId xmlns:a16="http://schemas.microsoft.com/office/drawing/2014/main" id="{4F25E72A-887E-446A-BD3D-80E1EE6AAA6F}"/>
                </a:ext>
              </a:extLst>
            </p:cNvPr>
            <p:cNvGrpSpPr/>
            <p:nvPr/>
          </p:nvGrpSpPr>
          <p:grpSpPr>
            <a:xfrm>
              <a:off x="3607132" y="1759421"/>
              <a:ext cx="187915" cy="488223"/>
              <a:chOff x="7808088" y="1117100"/>
              <a:chExt cx="132715" cy="368616"/>
            </a:xfrm>
            <a:grpFill/>
          </p:grpSpPr>
          <p:sp>
            <p:nvSpPr>
              <p:cNvPr id="141" name="object 69">
                <a:extLst>
                  <a:ext uri="{FF2B5EF4-FFF2-40B4-BE49-F238E27FC236}">
                    <a16:creationId xmlns:a16="http://schemas.microsoft.com/office/drawing/2014/main" id="{C6FCBE3E-60C8-4285-BDC5-B6F5A8BE9591}"/>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142" name="object 70">
                <a:extLst>
                  <a:ext uri="{FF2B5EF4-FFF2-40B4-BE49-F238E27FC236}">
                    <a16:creationId xmlns:a16="http://schemas.microsoft.com/office/drawing/2014/main" id="{910C215E-15E7-4A35-BA83-82E527FF56D7}"/>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sp>
          <p:nvSpPr>
            <p:cNvPr id="130" name="object 56">
              <a:extLst>
                <a:ext uri="{FF2B5EF4-FFF2-40B4-BE49-F238E27FC236}">
                  <a16:creationId xmlns:a16="http://schemas.microsoft.com/office/drawing/2014/main" id="{2DFDB284-D42F-4E1A-935E-C3CED31882AE}"/>
                </a:ext>
              </a:extLst>
            </p:cNvPr>
            <p:cNvSpPr txBox="1"/>
            <p:nvPr/>
          </p:nvSpPr>
          <p:spPr>
            <a:xfrm>
              <a:off x="3891803" y="3244463"/>
              <a:ext cx="535644" cy="276838"/>
            </a:xfrm>
            <a:prstGeom prst="rect">
              <a:avLst/>
            </a:prstGeom>
            <a:solidFill>
              <a:schemeClr val="bg1"/>
            </a:solidFill>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sp>
          <p:nvSpPr>
            <p:cNvPr id="131" name="object 56">
              <a:extLst>
                <a:ext uri="{FF2B5EF4-FFF2-40B4-BE49-F238E27FC236}">
                  <a16:creationId xmlns:a16="http://schemas.microsoft.com/office/drawing/2014/main" id="{1BE47EFC-2467-4C58-A8C4-F0F752DFCCE8}"/>
                </a:ext>
              </a:extLst>
            </p:cNvPr>
            <p:cNvSpPr txBox="1"/>
            <p:nvPr/>
          </p:nvSpPr>
          <p:spPr>
            <a:xfrm>
              <a:off x="3023949" y="3244463"/>
              <a:ext cx="532384" cy="392181"/>
            </a:xfrm>
            <a:prstGeom prst="rect">
              <a:avLst/>
            </a:prstGeom>
            <a:solidFill>
              <a:schemeClr val="bg1"/>
            </a:solidFill>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sp>
          <p:nvSpPr>
            <p:cNvPr id="132" name="Left Brace 131">
              <a:extLst>
                <a:ext uri="{FF2B5EF4-FFF2-40B4-BE49-F238E27FC236}">
                  <a16:creationId xmlns:a16="http://schemas.microsoft.com/office/drawing/2014/main" id="{86448CE2-CD74-43DD-90DE-547EB88BA2CA}"/>
                </a:ext>
              </a:extLst>
            </p:cNvPr>
            <p:cNvSpPr/>
            <p:nvPr/>
          </p:nvSpPr>
          <p:spPr>
            <a:xfrm rot="5400000">
              <a:off x="3640559" y="2023287"/>
              <a:ext cx="64760" cy="873455"/>
            </a:xfrm>
            <a:prstGeom prst="leftBrace">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799"/>
            </a:p>
          </p:txBody>
        </p:sp>
        <p:grpSp>
          <p:nvGrpSpPr>
            <p:cNvPr id="133" name="Group 132">
              <a:extLst>
                <a:ext uri="{FF2B5EF4-FFF2-40B4-BE49-F238E27FC236}">
                  <a16:creationId xmlns:a16="http://schemas.microsoft.com/office/drawing/2014/main" id="{D470B867-168D-469A-9D70-9FA3B15E5D41}"/>
                </a:ext>
              </a:extLst>
            </p:cNvPr>
            <p:cNvGrpSpPr/>
            <p:nvPr/>
          </p:nvGrpSpPr>
          <p:grpSpPr>
            <a:xfrm>
              <a:off x="4023476" y="2687248"/>
              <a:ext cx="183740" cy="488223"/>
              <a:chOff x="2275713" y="4903729"/>
              <a:chExt cx="187719" cy="487715"/>
            </a:xfrm>
            <a:grpFill/>
          </p:grpSpPr>
          <p:sp>
            <p:nvSpPr>
              <p:cNvPr id="137" name="object 69">
                <a:extLst>
                  <a:ext uri="{FF2B5EF4-FFF2-40B4-BE49-F238E27FC236}">
                    <a16:creationId xmlns:a16="http://schemas.microsoft.com/office/drawing/2014/main" id="{1CCEEF43-CF9C-4AAC-9923-9BEBEC1E1BEC}"/>
                  </a:ext>
                </a:extLst>
              </p:cNvPr>
              <p:cNvSpPr/>
              <p:nvPr/>
            </p:nvSpPr>
            <p:spPr>
              <a:xfrm>
                <a:off x="2275713" y="5043614"/>
                <a:ext cx="187719" cy="34783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138" name="object 70">
                <a:extLst>
                  <a:ext uri="{FF2B5EF4-FFF2-40B4-BE49-F238E27FC236}">
                    <a16:creationId xmlns:a16="http://schemas.microsoft.com/office/drawing/2014/main" id="{1D80C10B-5E6C-4F50-9C58-D76C5D69D206}"/>
                  </a:ext>
                </a:extLst>
              </p:cNvPr>
              <p:cNvSpPr/>
              <p:nvPr/>
            </p:nvSpPr>
            <p:spPr>
              <a:xfrm>
                <a:off x="2300991"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nvGrpSpPr>
            <p:cNvPr id="134" name="Group 133">
              <a:extLst>
                <a:ext uri="{FF2B5EF4-FFF2-40B4-BE49-F238E27FC236}">
                  <a16:creationId xmlns:a16="http://schemas.microsoft.com/office/drawing/2014/main" id="{6405D9B3-1AE3-42E0-80F3-FC1B5F13EBAF}"/>
                </a:ext>
              </a:extLst>
            </p:cNvPr>
            <p:cNvGrpSpPr/>
            <p:nvPr/>
          </p:nvGrpSpPr>
          <p:grpSpPr>
            <a:xfrm>
              <a:off x="3172154" y="2687248"/>
              <a:ext cx="187916" cy="488223"/>
              <a:chOff x="2267953" y="4903729"/>
              <a:chExt cx="187720" cy="487715"/>
            </a:xfrm>
            <a:grpFill/>
          </p:grpSpPr>
          <p:sp>
            <p:nvSpPr>
              <p:cNvPr id="135" name="object 69">
                <a:extLst>
                  <a:ext uri="{FF2B5EF4-FFF2-40B4-BE49-F238E27FC236}">
                    <a16:creationId xmlns:a16="http://schemas.microsoft.com/office/drawing/2014/main" id="{0DE8E7A8-E361-4498-9CEF-202784609633}"/>
                  </a:ext>
                </a:extLst>
              </p:cNvPr>
              <p:cNvSpPr/>
              <p:nvPr/>
            </p:nvSpPr>
            <p:spPr>
              <a:xfrm>
                <a:off x="2267953" y="5043614"/>
                <a:ext cx="187720" cy="34783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136" name="object 70">
                <a:extLst>
                  <a:ext uri="{FF2B5EF4-FFF2-40B4-BE49-F238E27FC236}">
                    <a16:creationId xmlns:a16="http://schemas.microsoft.com/office/drawing/2014/main" id="{D05B2A28-B063-4C29-9AAD-88C489C5B730}"/>
                  </a:ext>
                </a:extLst>
              </p:cNvPr>
              <p:cNvSpPr/>
              <p:nvPr/>
            </p:nvSpPr>
            <p:spPr>
              <a:xfrm>
                <a:off x="2293244"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sp>
        <p:nvSpPr>
          <p:cNvPr id="143" name="CuadroTexto 7">
            <a:extLst>
              <a:ext uri="{FF2B5EF4-FFF2-40B4-BE49-F238E27FC236}">
                <a16:creationId xmlns:a16="http://schemas.microsoft.com/office/drawing/2014/main" id="{2047A1EB-6F8B-41E6-AB05-3BD2EEAC908D}"/>
              </a:ext>
            </a:extLst>
          </p:cNvPr>
          <p:cNvSpPr txBox="1">
            <a:spLocks noChangeArrowheads="1"/>
          </p:cNvSpPr>
          <p:nvPr/>
        </p:nvSpPr>
        <p:spPr bwMode="auto">
          <a:xfrm>
            <a:off x="-276427" y="1248676"/>
            <a:ext cx="33446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000" u="sng" dirty="0">
                <a:solidFill>
                  <a:srgbClr val="7030A0"/>
                </a:solidFill>
                <a:latin typeface="Impact" panose="020B0806030902050204" pitchFamily="34" charset="0"/>
                <a:ea typeface="Impact" panose="020B0806030902050204" pitchFamily="34" charset="0"/>
                <a:cs typeface="Impact" panose="020B0806030902050204" pitchFamily="34" charset="0"/>
              </a:rPr>
              <a:t>NUEVOS BRAND LEADERS</a:t>
            </a:r>
          </a:p>
        </p:txBody>
      </p:sp>
      <p:sp>
        <p:nvSpPr>
          <p:cNvPr id="144" name="CuadroTexto 7">
            <a:extLst>
              <a:ext uri="{FF2B5EF4-FFF2-40B4-BE49-F238E27FC236}">
                <a16:creationId xmlns:a16="http://schemas.microsoft.com/office/drawing/2014/main" id="{A620D514-151E-4CDA-8021-4B821203DA0A}"/>
              </a:ext>
            </a:extLst>
          </p:cNvPr>
          <p:cNvSpPr txBox="1">
            <a:spLocks noChangeArrowheads="1"/>
          </p:cNvSpPr>
          <p:nvPr/>
        </p:nvSpPr>
        <p:spPr bwMode="auto">
          <a:xfrm>
            <a:off x="8477507" y="681351"/>
            <a:ext cx="33446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000" u="sng" dirty="0">
                <a:solidFill>
                  <a:schemeClr val="accent2"/>
                </a:solidFill>
                <a:latin typeface="Impact" panose="020B0806030902050204" pitchFamily="34" charset="0"/>
                <a:ea typeface="Impact" panose="020B0806030902050204" pitchFamily="34" charset="0"/>
                <a:cs typeface="Impact" panose="020B0806030902050204" pitchFamily="34" charset="0"/>
              </a:rPr>
              <a:t>BRAND LEADERS ACTIVOS</a:t>
            </a:r>
          </a:p>
        </p:txBody>
      </p:sp>
      <p:cxnSp>
        <p:nvCxnSpPr>
          <p:cNvPr id="12" name="Straight Connector 11">
            <a:extLst>
              <a:ext uri="{FF2B5EF4-FFF2-40B4-BE49-F238E27FC236}">
                <a16:creationId xmlns:a16="http://schemas.microsoft.com/office/drawing/2014/main" id="{225EEE35-4365-4AA8-81CD-879788271365}"/>
              </a:ext>
            </a:extLst>
          </p:cNvPr>
          <p:cNvCxnSpPr/>
          <p:nvPr/>
        </p:nvCxnSpPr>
        <p:spPr>
          <a:xfrm>
            <a:off x="8921750" y="3743325"/>
            <a:ext cx="2900393" cy="0"/>
          </a:xfrm>
          <a:prstGeom prst="line">
            <a:avLst/>
          </a:prstGeom>
          <a:ln/>
        </p:spPr>
        <p:style>
          <a:lnRef idx="1">
            <a:schemeClr val="accent2"/>
          </a:lnRef>
          <a:fillRef idx="0">
            <a:schemeClr val="accent2"/>
          </a:fillRef>
          <a:effectRef idx="0">
            <a:schemeClr val="accent2"/>
          </a:effectRef>
          <a:fontRef idx="minor">
            <a:schemeClr val="tx1"/>
          </a:fontRef>
        </p:style>
      </p:cxnSp>
      <p:pic>
        <p:nvPicPr>
          <p:cNvPr id="14" name="Picture 13">
            <a:extLst>
              <a:ext uri="{FF2B5EF4-FFF2-40B4-BE49-F238E27FC236}">
                <a16:creationId xmlns:a16="http://schemas.microsoft.com/office/drawing/2014/main" id="{4C6C9CB0-2372-441E-A728-C2F9665822AC}"/>
              </a:ext>
            </a:extLst>
          </p:cNvPr>
          <p:cNvPicPr>
            <a:picLocks noChangeAspect="1"/>
          </p:cNvPicPr>
          <p:nvPr/>
        </p:nvPicPr>
        <p:blipFill rotWithShape="1">
          <a:blip r:embed="rId9"/>
          <a:srcRect l="31795" t="71673" r="30281" b="19727"/>
          <a:stretch/>
        </p:blipFill>
        <p:spPr>
          <a:xfrm>
            <a:off x="8616950" y="5114925"/>
            <a:ext cx="3577185" cy="557501"/>
          </a:xfrm>
          <a:prstGeom prst="rect">
            <a:avLst/>
          </a:prstGeom>
        </p:spPr>
      </p:pic>
      <p:pic>
        <p:nvPicPr>
          <p:cNvPr id="78" name="Picture 77">
            <a:extLst>
              <a:ext uri="{FF2B5EF4-FFF2-40B4-BE49-F238E27FC236}">
                <a16:creationId xmlns:a16="http://schemas.microsoft.com/office/drawing/2014/main" id="{49D93B9C-5F20-4895-8641-7F932F605604}"/>
              </a:ext>
            </a:extLst>
          </p:cNvPr>
          <p:cNvPicPr>
            <a:picLocks noChangeAspect="1"/>
          </p:cNvPicPr>
          <p:nvPr/>
        </p:nvPicPr>
        <p:blipFill rotWithShape="1">
          <a:blip r:embed="rId6"/>
          <a:srcRect l="33037" t="30478" r="49532" b="63553"/>
          <a:stretch/>
        </p:blipFill>
        <p:spPr>
          <a:xfrm>
            <a:off x="675220" y="4294865"/>
            <a:ext cx="2127276" cy="409798"/>
          </a:xfrm>
          <a:prstGeom prst="rect">
            <a:avLst/>
          </a:prstGeom>
        </p:spPr>
      </p:pic>
    </p:spTree>
    <p:extLst>
      <p:ext uri="{BB962C8B-B14F-4D97-AF65-F5344CB8AC3E}">
        <p14:creationId xmlns:p14="http://schemas.microsoft.com/office/powerpoint/2010/main" val="33802639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7"/>
          <p:cNvSpPr txBox="1">
            <a:spLocks noChangeArrowheads="1"/>
          </p:cNvSpPr>
          <p:nvPr/>
        </p:nvSpPr>
        <p:spPr bwMode="auto">
          <a:xfrm>
            <a:off x="1149350" y="-66675"/>
            <a:ext cx="10819995" cy="7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3997" b="1" dirty="0">
                <a:solidFill>
                  <a:srgbClr val="F5920F"/>
                </a:solidFill>
                <a:latin typeface="Impact" panose="020B0806030902050204" pitchFamily="34" charset="0"/>
                <a:ea typeface="Impact" panose="020B0806030902050204" pitchFamily="34" charset="0"/>
                <a:cs typeface="Impact" panose="020B0806030902050204" pitchFamily="34" charset="0"/>
              </a:rPr>
              <a:t>MAS DE </a:t>
            </a:r>
            <a:r>
              <a:rPr lang="es-ES_tradnl" altLang="es-MX" sz="4396" b="1" dirty="0">
                <a:solidFill>
                  <a:srgbClr val="F5920F"/>
                </a:solidFill>
                <a:latin typeface="Impact" panose="020B0806030902050204" pitchFamily="34" charset="0"/>
                <a:ea typeface="Impact" panose="020B0806030902050204" pitchFamily="34" charset="0"/>
                <a:cs typeface="Impact" panose="020B0806030902050204" pitchFamily="34" charset="0"/>
              </a:rPr>
              <a:t>$3,000,000 </a:t>
            </a:r>
            <a:r>
              <a:rPr lang="es-ES_tradnl" altLang="es-MX" sz="3997" dirty="0">
                <a:solidFill>
                  <a:srgbClr val="A028B5"/>
                </a:solidFill>
                <a:latin typeface="Impact" panose="020B0806030902050204" pitchFamily="34" charset="0"/>
                <a:ea typeface="Impact" panose="020B0806030902050204" pitchFamily="34" charset="0"/>
                <a:cs typeface="Impact" panose="020B0806030902050204" pitchFamily="34" charset="0"/>
              </a:rPr>
              <a:t>en Bonos por arranque Rápido</a:t>
            </a:r>
            <a:endParaRPr lang="es-ES_tradnl" altLang="es-MX" sz="3197" dirty="0">
              <a:solidFill>
                <a:srgbClr val="FF9300"/>
              </a:solidFill>
              <a:latin typeface="Impact" panose="020B0806030902050204" pitchFamily="34" charset="0"/>
              <a:ea typeface="Impact" panose="020B0806030902050204" pitchFamily="34" charset="0"/>
              <a:cs typeface="Impact" panose="020B0806030902050204" pitchFamily="34" charset="0"/>
            </a:endParaRPr>
          </a:p>
        </p:txBody>
      </p:sp>
      <p:sp>
        <p:nvSpPr>
          <p:cNvPr id="11" name="TextBox 10"/>
          <p:cNvSpPr txBox="1"/>
          <p:nvPr/>
        </p:nvSpPr>
        <p:spPr>
          <a:xfrm>
            <a:off x="50755" y="6617509"/>
            <a:ext cx="7767025" cy="338320"/>
          </a:xfrm>
          <a:prstGeom prst="rect">
            <a:avLst/>
          </a:prstGeom>
          <a:noFill/>
        </p:spPr>
        <p:txBody>
          <a:bodyPr wrap="square" rtlCol="0">
            <a:spAutoFit/>
          </a:bodyPr>
          <a:lstStyle/>
          <a:p>
            <a:r>
              <a:rPr lang="es-MX" sz="1600" dirty="0"/>
              <a:t>Ver documentos sobre Bonos Promocionales para términos y condiciones</a:t>
            </a:r>
          </a:p>
        </p:txBody>
      </p:sp>
      <p:grpSp>
        <p:nvGrpSpPr>
          <p:cNvPr id="33" name="Group 32">
            <a:extLst>
              <a:ext uri="{FF2B5EF4-FFF2-40B4-BE49-F238E27FC236}">
                <a16:creationId xmlns:a16="http://schemas.microsoft.com/office/drawing/2014/main" id="{38066F6A-926F-433F-B573-88FC952014F4}"/>
              </a:ext>
            </a:extLst>
          </p:cNvPr>
          <p:cNvGrpSpPr/>
          <p:nvPr/>
        </p:nvGrpSpPr>
        <p:grpSpPr>
          <a:xfrm>
            <a:off x="1683436" y="2947334"/>
            <a:ext cx="215496" cy="598020"/>
            <a:chOff x="7808088" y="1117100"/>
            <a:chExt cx="132715" cy="368616"/>
          </a:xfrm>
          <a:solidFill>
            <a:srgbClr val="7030A0"/>
          </a:solidFill>
        </p:grpSpPr>
        <p:sp>
          <p:nvSpPr>
            <p:cNvPr id="34" name="object 69">
              <a:extLst>
                <a:ext uri="{FF2B5EF4-FFF2-40B4-BE49-F238E27FC236}">
                  <a16:creationId xmlns:a16="http://schemas.microsoft.com/office/drawing/2014/main" id="{C03E1187-D721-49CD-B7BA-DAFA1A540036}"/>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35" name="object 70">
              <a:extLst>
                <a:ext uri="{FF2B5EF4-FFF2-40B4-BE49-F238E27FC236}">
                  <a16:creationId xmlns:a16="http://schemas.microsoft.com/office/drawing/2014/main" id="{F4D3C587-5D38-4CD5-849C-A75D304BA3B3}"/>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cxnSp>
        <p:nvCxnSpPr>
          <p:cNvPr id="70" name="Straight Connector 69">
            <a:extLst>
              <a:ext uri="{FF2B5EF4-FFF2-40B4-BE49-F238E27FC236}">
                <a16:creationId xmlns:a16="http://schemas.microsoft.com/office/drawing/2014/main" id="{C6152212-A0D2-4F3A-AB92-FCD46A007199}"/>
              </a:ext>
            </a:extLst>
          </p:cNvPr>
          <p:cNvCxnSpPr>
            <a:cxnSpLocks/>
          </p:cNvCxnSpPr>
          <p:nvPr/>
        </p:nvCxnSpPr>
        <p:spPr>
          <a:xfrm flipV="1">
            <a:off x="234950" y="3742115"/>
            <a:ext cx="8065745" cy="1093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84" name="Picture 83" descr="LogoFS.png">
            <a:extLst>
              <a:ext uri="{FF2B5EF4-FFF2-40B4-BE49-F238E27FC236}">
                <a16:creationId xmlns:a16="http://schemas.microsoft.com/office/drawing/2014/main" id="{3DE814C3-26A6-4FC2-9B8A-10E3B1112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 y="60858"/>
            <a:ext cx="968684" cy="558750"/>
          </a:xfrm>
          <a:prstGeom prst="rect">
            <a:avLst/>
          </a:prstGeom>
        </p:spPr>
      </p:pic>
      <p:sp>
        <p:nvSpPr>
          <p:cNvPr id="37" name="object 56">
            <a:extLst>
              <a:ext uri="{FF2B5EF4-FFF2-40B4-BE49-F238E27FC236}">
                <a16:creationId xmlns:a16="http://schemas.microsoft.com/office/drawing/2014/main" id="{259475AE-1394-4A6A-8BBD-11712D27EF44}"/>
              </a:ext>
            </a:extLst>
          </p:cNvPr>
          <p:cNvSpPr txBox="1"/>
          <p:nvPr/>
        </p:nvSpPr>
        <p:spPr>
          <a:xfrm>
            <a:off x="1361858" y="1740808"/>
            <a:ext cx="1006692" cy="707117"/>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QBL</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8 </a:t>
            </a:r>
            <a:r>
              <a:rPr lang="en-US" sz="1199" b="1" spc="-13" dirty="0">
                <a:solidFill>
                  <a:schemeClr val="accent6"/>
                </a:solidFill>
                <a:latin typeface="Gotham"/>
                <a:cs typeface="Gotham"/>
              </a:rPr>
              <a:t>Puntos </a:t>
            </a:r>
          </a:p>
          <a:p>
            <a:pPr marL="16900" defTabSz="607632">
              <a:defRPr/>
            </a:pPr>
            <a:r>
              <a:rPr lang="en-US" sz="1199" b="1" spc="-13" dirty="0">
                <a:solidFill>
                  <a:schemeClr val="accent6"/>
                </a:solidFill>
                <a:latin typeface="Gotham"/>
                <a:cs typeface="Gotham"/>
              </a:rPr>
              <a:t>PREFERIDOS </a:t>
            </a:r>
            <a:endParaRPr sz="1398" b="1" dirty="0">
              <a:solidFill>
                <a:schemeClr val="accent6"/>
              </a:solidFill>
              <a:latin typeface="Gotham"/>
              <a:cs typeface="Gotham"/>
            </a:endParaRPr>
          </a:p>
        </p:txBody>
      </p:sp>
      <p:cxnSp>
        <p:nvCxnSpPr>
          <p:cNvPr id="39" name="Straight Connector 38">
            <a:extLst>
              <a:ext uri="{FF2B5EF4-FFF2-40B4-BE49-F238E27FC236}">
                <a16:creationId xmlns:a16="http://schemas.microsoft.com/office/drawing/2014/main" id="{F26F78EB-7D6C-40BC-8B7F-EE47E6EF01E2}"/>
              </a:ext>
            </a:extLst>
          </p:cNvPr>
          <p:cNvCxnSpPr/>
          <p:nvPr/>
        </p:nvCxnSpPr>
        <p:spPr>
          <a:xfrm flipV="1">
            <a:off x="1768117" y="3607608"/>
            <a:ext cx="0" cy="260430"/>
          </a:xfrm>
          <a:prstGeom prst="line">
            <a:avLst/>
          </a:prstGeom>
        </p:spPr>
        <p:style>
          <a:lnRef idx="1">
            <a:schemeClr val="accent1"/>
          </a:lnRef>
          <a:fillRef idx="0">
            <a:schemeClr val="accent1"/>
          </a:fillRef>
          <a:effectRef idx="0">
            <a:schemeClr val="accent1"/>
          </a:effectRef>
          <a:fontRef idx="minor">
            <a:schemeClr val="tx1"/>
          </a:fontRef>
        </p:style>
      </p:cxnSp>
      <p:sp>
        <p:nvSpPr>
          <p:cNvPr id="59" name="object 56">
            <a:extLst>
              <a:ext uri="{FF2B5EF4-FFF2-40B4-BE49-F238E27FC236}">
                <a16:creationId xmlns:a16="http://schemas.microsoft.com/office/drawing/2014/main" id="{03EDC9DA-32F9-42FF-BBBE-7AA1016F04CD}"/>
              </a:ext>
            </a:extLst>
          </p:cNvPr>
          <p:cNvSpPr txBox="1"/>
          <p:nvPr/>
        </p:nvSpPr>
        <p:spPr>
          <a:xfrm>
            <a:off x="3602412" y="1770407"/>
            <a:ext cx="1923178" cy="522579"/>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ETT </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10 </a:t>
            </a:r>
            <a:r>
              <a:rPr lang="en-US" sz="1199" b="1" spc="-13" dirty="0">
                <a:solidFill>
                  <a:schemeClr val="accent6"/>
                </a:solidFill>
                <a:latin typeface="Gotham"/>
                <a:cs typeface="Gotham"/>
              </a:rPr>
              <a:t> PUNTOS PREFERIDOS</a:t>
            </a:r>
            <a:endParaRPr sz="1398" b="1" dirty="0">
              <a:solidFill>
                <a:schemeClr val="accent6"/>
              </a:solidFill>
              <a:latin typeface="Gotham"/>
              <a:cs typeface="Gotham"/>
            </a:endParaRPr>
          </a:p>
        </p:txBody>
      </p:sp>
      <p:grpSp>
        <p:nvGrpSpPr>
          <p:cNvPr id="80" name="Group 79">
            <a:extLst>
              <a:ext uri="{FF2B5EF4-FFF2-40B4-BE49-F238E27FC236}">
                <a16:creationId xmlns:a16="http://schemas.microsoft.com/office/drawing/2014/main" id="{D9ABC9FC-9E73-48E5-9509-2D6BC7AEC9E0}"/>
              </a:ext>
            </a:extLst>
          </p:cNvPr>
          <p:cNvGrpSpPr/>
          <p:nvPr/>
        </p:nvGrpSpPr>
        <p:grpSpPr>
          <a:xfrm>
            <a:off x="6283607" y="1780799"/>
            <a:ext cx="2017088" cy="1894178"/>
            <a:chOff x="2743708" y="953591"/>
            <a:chExt cx="2556067" cy="2683053"/>
          </a:xfrm>
          <a:solidFill>
            <a:srgbClr val="7030A0"/>
          </a:solidFill>
        </p:grpSpPr>
        <p:grpSp>
          <p:nvGrpSpPr>
            <p:cNvPr id="81" name="Group 80">
              <a:extLst>
                <a:ext uri="{FF2B5EF4-FFF2-40B4-BE49-F238E27FC236}">
                  <a16:creationId xmlns:a16="http://schemas.microsoft.com/office/drawing/2014/main" id="{A86BACED-686E-4449-B9B0-DB2E515B173A}"/>
                </a:ext>
              </a:extLst>
            </p:cNvPr>
            <p:cNvGrpSpPr/>
            <p:nvPr/>
          </p:nvGrpSpPr>
          <p:grpSpPr>
            <a:xfrm>
              <a:off x="2862711" y="953591"/>
              <a:ext cx="2437064" cy="1294053"/>
              <a:chOff x="7184579" y="508685"/>
              <a:chExt cx="1721172" cy="977031"/>
            </a:xfrm>
            <a:grpFill/>
          </p:grpSpPr>
          <p:sp>
            <p:nvSpPr>
              <p:cNvPr id="96" name="object 56">
                <a:extLst>
                  <a:ext uri="{FF2B5EF4-FFF2-40B4-BE49-F238E27FC236}">
                    <a16:creationId xmlns:a16="http://schemas.microsoft.com/office/drawing/2014/main" id="{76A635B0-BD87-4E54-84B5-DF06AE50167D}"/>
                  </a:ext>
                </a:extLst>
              </p:cNvPr>
              <p:cNvSpPr txBox="1"/>
              <p:nvPr/>
            </p:nvSpPr>
            <p:spPr>
              <a:xfrm>
                <a:off x="7184579" y="508685"/>
                <a:ext cx="1721172" cy="558876"/>
              </a:xfrm>
              <a:prstGeom prst="rect">
                <a:avLst/>
              </a:prstGeom>
              <a:solidFill>
                <a:schemeClr val="bg1"/>
              </a:solidFill>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ETL </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15 </a:t>
                </a:r>
                <a:r>
                  <a:rPr lang="en-US" sz="1200" b="1" spc="-13" dirty="0">
                    <a:solidFill>
                      <a:schemeClr val="accent6"/>
                    </a:solidFill>
                    <a:latin typeface="Gotham"/>
                    <a:cs typeface="Gotham"/>
                  </a:rPr>
                  <a:t>PUNTOS PREFERIDOS </a:t>
                </a:r>
                <a:endParaRPr lang="en-US" sz="1398" b="1" dirty="0">
                  <a:solidFill>
                    <a:schemeClr val="accent6"/>
                  </a:solidFill>
                  <a:latin typeface="Gotham"/>
                  <a:cs typeface="Gotham"/>
                </a:endParaRPr>
              </a:p>
            </p:txBody>
          </p:sp>
          <p:grpSp>
            <p:nvGrpSpPr>
              <p:cNvPr id="97" name="Group 96">
                <a:extLst>
                  <a:ext uri="{FF2B5EF4-FFF2-40B4-BE49-F238E27FC236}">
                    <a16:creationId xmlns:a16="http://schemas.microsoft.com/office/drawing/2014/main" id="{0C8D83E1-0EC1-4D4B-9AEF-5B4823922080}"/>
                  </a:ext>
                </a:extLst>
              </p:cNvPr>
              <p:cNvGrpSpPr/>
              <p:nvPr/>
            </p:nvGrpSpPr>
            <p:grpSpPr>
              <a:xfrm>
                <a:off x="7710325" y="1117100"/>
                <a:ext cx="132715" cy="368616"/>
                <a:chOff x="7808088" y="1117100"/>
                <a:chExt cx="132715" cy="368616"/>
              </a:xfrm>
              <a:grpFill/>
            </p:grpSpPr>
            <p:sp>
              <p:nvSpPr>
                <p:cNvPr id="98" name="object 69">
                  <a:extLst>
                    <a:ext uri="{FF2B5EF4-FFF2-40B4-BE49-F238E27FC236}">
                      <a16:creationId xmlns:a16="http://schemas.microsoft.com/office/drawing/2014/main" id="{AE183BB5-770F-4692-8AC9-C5E67B67B600}"/>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99" name="object 70">
                  <a:extLst>
                    <a:ext uri="{FF2B5EF4-FFF2-40B4-BE49-F238E27FC236}">
                      <a16:creationId xmlns:a16="http://schemas.microsoft.com/office/drawing/2014/main" id="{5EED2F91-3111-4B30-8EFF-CEB52489E5C4}"/>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sp>
          <p:nvSpPr>
            <p:cNvPr id="82" name="object 56">
              <a:extLst>
                <a:ext uri="{FF2B5EF4-FFF2-40B4-BE49-F238E27FC236}">
                  <a16:creationId xmlns:a16="http://schemas.microsoft.com/office/drawing/2014/main" id="{FAE65BCD-ECBD-4C1C-80A4-1B4D8D1C2F97}"/>
                </a:ext>
              </a:extLst>
            </p:cNvPr>
            <p:cNvSpPr txBox="1"/>
            <p:nvPr/>
          </p:nvSpPr>
          <p:spPr>
            <a:xfrm>
              <a:off x="3611562" y="3244463"/>
              <a:ext cx="535644" cy="392181"/>
            </a:xfrm>
            <a:prstGeom prst="rect">
              <a:avLst/>
            </a:prstGeom>
            <a:solidFill>
              <a:schemeClr val="bg1"/>
            </a:solidFill>
          </p:spPr>
          <p:txBody>
            <a:bodyPr vert="horz" wrap="square" lIns="0" tIns="0" rIns="0" bIns="0" rtlCol="0">
              <a:spAutoFit/>
            </a:bodyPr>
            <a:lstStyle/>
            <a:p>
              <a:pPr marL="16900" defTabSz="607632">
                <a:defRPr/>
              </a:pPr>
              <a:r>
                <a:rPr lang="en-US" sz="1799" b="1" dirty="0">
                  <a:solidFill>
                    <a:prstClr val="black"/>
                  </a:solidFill>
                  <a:latin typeface="Gotham"/>
                  <a:cs typeface="Gotham"/>
                </a:rPr>
                <a:t>ETT</a:t>
              </a:r>
              <a:endParaRPr sz="1799" b="1" dirty="0">
                <a:solidFill>
                  <a:prstClr val="black"/>
                </a:solidFill>
                <a:latin typeface="Gotham"/>
                <a:cs typeface="Gotham"/>
              </a:endParaRPr>
            </a:p>
          </p:txBody>
        </p:sp>
        <p:sp>
          <p:nvSpPr>
            <p:cNvPr id="83" name="object 56">
              <a:extLst>
                <a:ext uri="{FF2B5EF4-FFF2-40B4-BE49-F238E27FC236}">
                  <a16:creationId xmlns:a16="http://schemas.microsoft.com/office/drawing/2014/main" id="{10348A09-DDF5-4C12-AD87-1DD8AD6510C1}"/>
                </a:ext>
              </a:extLst>
            </p:cNvPr>
            <p:cNvSpPr txBox="1"/>
            <p:nvPr/>
          </p:nvSpPr>
          <p:spPr>
            <a:xfrm>
              <a:off x="2743708" y="3244463"/>
              <a:ext cx="532384" cy="392181"/>
            </a:xfrm>
            <a:prstGeom prst="rect">
              <a:avLst/>
            </a:prstGeom>
            <a:solidFill>
              <a:schemeClr val="bg1"/>
            </a:solidFill>
          </p:spPr>
          <p:txBody>
            <a:bodyPr vert="horz" wrap="square" lIns="0" tIns="0" rIns="0" bIns="0" rtlCol="0">
              <a:spAutoFit/>
            </a:bodyPr>
            <a:lstStyle/>
            <a:p>
              <a:pPr marL="16900" defTabSz="607632">
                <a:defRPr/>
              </a:pPr>
              <a:r>
                <a:rPr lang="es-MX" sz="1799" b="1" spc="-13" dirty="0">
                  <a:solidFill>
                    <a:srgbClr val="231F20"/>
                  </a:solidFill>
                  <a:latin typeface="Gotham"/>
                  <a:cs typeface="Gotham"/>
                </a:rPr>
                <a:t>ETT</a:t>
              </a:r>
              <a:endParaRPr sz="1799" b="1" dirty="0">
                <a:solidFill>
                  <a:prstClr val="black"/>
                </a:solidFill>
                <a:latin typeface="Gotham"/>
                <a:cs typeface="Gotham"/>
              </a:endParaRPr>
            </a:p>
          </p:txBody>
        </p:sp>
        <p:sp>
          <p:nvSpPr>
            <p:cNvPr id="85" name="Left Brace 84">
              <a:extLst>
                <a:ext uri="{FF2B5EF4-FFF2-40B4-BE49-F238E27FC236}">
                  <a16:creationId xmlns:a16="http://schemas.microsoft.com/office/drawing/2014/main" id="{27CED88A-3125-466E-97AC-E640ED2C998B}"/>
                </a:ext>
              </a:extLst>
            </p:cNvPr>
            <p:cNvSpPr/>
            <p:nvPr/>
          </p:nvSpPr>
          <p:spPr>
            <a:xfrm rot="5400000">
              <a:off x="3654555" y="1603416"/>
              <a:ext cx="128681" cy="1649275"/>
            </a:xfrm>
            <a:prstGeom prst="leftBrace">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799"/>
            </a:p>
          </p:txBody>
        </p:sp>
        <p:grpSp>
          <p:nvGrpSpPr>
            <p:cNvPr id="86" name="Group 85">
              <a:extLst>
                <a:ext uri="{FF2B5EF4-FFF2-40B4-BE49-F238E27FC236}">
                  <a16:creationId xmlns:a16="http://schemas.microsoft.com/office/drawing/2014/main" id="{0B55713B-3B25-428A-8E30-04DCDFC85372}"/>
                </a:ext>
              </a:extLst>
            </p:cNvPr>
            <p:cNvGrpSpPr/>
            <p:nvPr/>
          </p:nvGrpSpPr>
          <p:grpSpPr>
            <a:xfrm>
              <a:off x="4509216" y="2675596"/>
              <a:ext cx="187916" cy="488223"/>
              <a:chOff x="1926357" y="4903729"/>
              <a:chExt cx="187720" cy="487715"/>
            </a:xfrm>
            <a:grpFill/>
          </p:grpSpPr>
          <p:sp>
            <p:nvSpPr>
              <p:cNvPr id="94" name="object 69">
                <a:extLst>
                  <a:ext uri="{FF2B5EF4-FFF2-40B4-BE49-F238E27FC236}">
                    <a16:creationId xmlns:a16="http://schemas.microsoft.com/office/drawing/2014/main" id="{32A22595-1204-4A77-9C1B-B54961697876}"/>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95" name="object 70">
                <a:extLst>
                  <a:ext uri="{FF2B5EF4-FFF2-40B4-BE49-F238E27FC236}">
                    <a16:creationId xmlns:a16="http://schemas.microsoft.com/office/drawing/2014/main" id="{34835BF5-10E5-4749-9767-E6859BFB34CF}"/>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nvGrpSpPr>
            <p:cNvPr id="87" name="Group 86">
              <a:extLst>
                <a:ext uri="{FF2B5EF4-FFF2-40B4-BE49-F238E27FC236}">
                  <a16:creationId xmlns:a16="http://schemas.microsoft.com/office/drawing/2014/main" id="{38B94A78-FC24-4255-A36C-B44C19E460B4}"/>
                </a:ext>
              </a:extLst>
            </p:cNvPr>
            <p:cNvGrpSpPr/>
            <p:nvPr/>
          </p:nvGrpSpPr>
          <p:grpSpPr>
            <a:xfrm>
              <a:off x="3681524" y="2687248"/>
              <a:ext cx="183741" cy="488223"/>
              <a:chOff x="1926357" y="4903729"/>
              <a:chExt cx="187720" cy="487715"/>
            </a:xfrm>
            <a:grpFill/>
          </p:grpSpPr>
          <p:sp>
            <p:nvSpPr>
              <p:cNvPr id="92" name="object 69">
                <a:extLst>
                  <a:ext uri="{FF2B5EF4-FFF2-40B4-BE49-F238E27FC236}">
                    <a16:creationId xmlns:a16="http://schemas.microsoft.com/office/drawing/2014/main" id="{385ACDEF-B1A0-4FE1-B8A1-4DD5F95BAA58}"/>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93" name="object 70">
                <a:extLst>
                  <a:ext uri="{FF2B5EF4-FFF2-40B4-BE49-F238E27FC236}">
                    <a16:creationId xmlns:a16="http://schemas.microsoft.com/office/drawing/2014/main" id="{C2F920DF-5549-4D27-8EA3-9DE24FAF72AC}"/>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nvGrpSpPr>
            <p:cNvPr id="88" name="Group 87">
              <a:extLst>
                <a:ext uri="{FF2B5EF4-FFF2-40B4-BE49-F238E27FC236}">
                  <a16:creationId xmlns:a16="http://schemas.microsoft.com/office/drawing/2014/main" id="{5657C455-D2E8-4B96-A86D-30CBC3AB9AE9}"/>
                </a:ext>
              </a:extLst>
            </p:cNvPr>
            <p:cNvGrpSpPr/>
            <p:nvPr/>
          </p:nvGrpSpPr>
          <p:grpSpPr>
            <a:xfrm>
              <a:off x="2830199" y="2687248"/>
              <a:ext cx="187916" cy="488223"/>
              <a:chOff x="1926357" y="4903729"/>
              <a:chExt cx="187720" cy="487715"/>
            </a:xfrm>
            <a:grpFill/>
          </p:grpSpPr>
          <p:sp>
            <p:nvSpPr>
              <p:cNvPr id="90" name="object 69">
                <a:extLst>
                  <a:ext uri="{FF2B5EF4-FFF2-40B4-BE49-F238E27FC236}">
                    <a16:creationId xmlns:a16="http://schemas.microsoft.com/office/drawing/2014/main" id="{4FED7220-42C6-455F-9B20-9687EA055A07}"/>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91" name="object 70">
                <a:extLst>
                  <a:ext uri="{FF2B5EF4-FFF2-40B4-BE49-F238E27FC236}">
                    <a16:creationId xmlns:a16="http://schemas.microsoft.com/office/drawing/2014/main" id="{70CD6A41-F542-49E4-AD62-B689180AAE92}"/>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sp>
          <p:nvSpPr>
            <p:cNvPr id="89" name="object 56">
              <a:extLst>
                <a:ext uri="{FF2B5EF4-FFF2-40B4-BE49-F238E27FC236}">
                  <a16:creationId xmlns:a16="http://schemas.microsoft.com/office/drawing/2014/main" id="{80EB6760-0F39-413E-8945-00611B90D078}"/>
                </a:ext>
              </a:extLst>
            </p:cNvPr>
            <p:cNvSpPr txBox="1"/>
            <p:nvPr/>
          </p:nvSpPr>
          <p:spPr>
            <a:xfrm>
              <a:off x="4418990" y="3236772"/>
              <a:ext cx="542240" cy="392181"/>
            </a:xfrm>
            <a:prstGeom prst="rect">
              <a:avLst/>
            </a:prstGeom>
            <a:solidFill>
              <a:schemeClr val="bg1"/>
            </a:solidFill>
          </p:spPr>
          <p:txBody>
            <a:bodyPr vert="horz" wrap="square" lIns="0" tIns="0" rIns="0" bIns="0" rtlCol="0">
              <a:spAutoFit/>
            </a:bodyPr>
            <a:lstStyle/>
            <a:p>
              <a:pPr marL="16900" defTabSz="607632">
                <a:defRPr/>
              </a:pPr>
              <a:r>
                <a:rPr lang="en-US" sz="1799" b="1" dirty="0">
                  <a:solidFill>
                    <a:prstClr val="black"/>
                  </a:solidFill>
                  <a:latin typeface="Gotham"/>
                  <a:cs typeface="Gotham"/>
                </a:rPr>
                <a:t>ETT</a:t>
              </a:r>
              <a:endParaRPr sz="1799" b="1" dirty="0">
                <a:solidFill>
                  <a:prstClr val="black"/>
                </a:solidFill>
                <a:latin typeface="Gotham"/>
                <a:cs typeface="Gotham"/>
              </a:endParaRPr>
            </a:p>
          </p:txBody>
        </p:sp>
      </p:grpSp>
      <p:cxnSp>
        <p:nvCxnSpPr>
          <p:cNvPr id="8" name="Straight Connector 7">
            <a:extLst>
              <a:ext uri="{FF2B5EF4-FFF2-40B4-BE49-F238E27FC236}">
                <a16:creationId xmlns:a16="http://schemas.microsoft.com/office/drawing/2014/main" id="{27720A2C-188D-4B86-96BC-14BEF8989B9F}"/>
              </a:ext>
            </a:extLst>
          </p:cNvPr>
          <p:cNvCxnSpPr/>
          <p:nvPr/>
        </p:nvCxnSpPr>
        <p:spPr>
          <a:xfrm>
            <a:off x="5645150" y="2064309"/>
            <a:ext cx="0" cy="3112503"/>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21" name="Straight Connector 120">
            <a:extLst>
              <a:ext uri="{FF2B5EF4-FFF2-40B4-BE49-F238E27FC236}">
                <a16:creationId xmlns:a16="http://schemas.microsoft.com/office/drawing/2014/main" id="{2368527A-1FAA-4418-9245-E4C2A591B2E7}"/>
              </a:ext>
            </a:extLst>
          </p:cNvPr>
          <p:cNvCxnSpPr>
            <a:cxnSpLocks/>
          </p:cNvCxnSpPr>
          <p:nvPr/>
        </p:nvCxnSpPr>
        <p:spPr>
          <a:xfrm>
            <a:off x="8487806" y="748556"/>
            <a:ext cx="60354" cy="5280768"/>
          </a:xfrm>
          <a:prstGeom prst="line">
            <a:avLst/>
          </a:prstGeom>
          <a:ln/>
        </p:spPr>
        <p:style>
          <a:lnRef idx="3">
            <a:schemeClr val="accent6"/>
          </a:lnRef>
          <a:fillRef idx="0">
            <a:schemeClr val="accent6"/>
          </a:fillRef>
          <a:effectRef idx="2">
            <a:schemeClr val="accent6"/>
          </a:effectRef>
          <a:fontRef idx="minor">
            <a:schemeClr val="tx1"/>
          </a:fontRef>
        </p:style>
      </p:cxnSp>
      <p:grpSp>
        <p:nvGrpSpPr>
          <p:cNvPr id="100" name="Group 99">
            <a:extLst>
              <a:ext uri="{FF2B5EF4-FFF2-40B4-BE49-F238E27FC236}">
                <a16:creationId xmlns:a16="http://schemas.microsoft.com/office/drawing/2014/main" id="{57C2416D-28D3-4F70-9F53-47E43A1A7190}"/>
              </a:ext>
            </a:extLst>
          </p:cNvPr>
          <p:cNvGrpSpPr/>
          <p:nvPr/>
        </p:nvGrpSpPr>
        <p:grpSpPr>
          <a:xfrm>
            <a:off x="9284572" y="1228725"/>
            <a:ext cx="1923178" cy="2423393"/>
            <a:chOff x="2459878" y="203971"/>
            <a:chExt cx="2437064" cy="3432673"/>
          </a:xfrm>
          <a:solidFill>
            <a:schemeClr val="accent2"/>
          </a:solidFill>
        </p:grpSpPr>
        <p:grpSp>
          <p:nvGrpSpPr>
            <p:cNvPr id="101" name="Group 100">
              <a:extLst>
                <a:ext uri="{FF2B5EF4-FFF2-40B4-BE49-F238E27FC236}">
                  <a16:creationId xmlns:a16="http://schemas.microsoft.com/office/drawing/2014/main" id="{CDEBB917-8DE7-4F44-AFB5-9139CCC4DF9B}"/>
                </a:ext>
              </a:extLst>
            </p:cNvPr>
            <p:cNvGrpSpPr/>
            <p:nvPr/>
          </p:nvGrpSpPr>
          <p:grpSpPr>
            <a:xfrm>
              <a:off x="2459878" y="203971"/>
              <a:ext cx="2437064" cy="2043672"/>
              <a:chOff x="6900079" y="-57291"/>
              <a:chExt cx="1721172" cy="1543007"/>
            </a:xfrm>
            <a:grpFill/>
          </p:grpSpPr>
          <p:sp>
            <p:nvSpPr>
              <p:cNvPr id="122" name="object 56">
                <a:extLst>
                  <a:ext uri="{FF2B5EF4-FFF2-40B4-BE49-F238E27FC236}">
                    <a16:creationId xmlns:a16="http://schemas.microsoft.com/office/drawing/2014/main" id="{7BF1079F-0B0B-4B7A-8431-3801C37842E1}"/>
                  </a:ext>
                </a:extLst>
              </p:cNvPr>
              <p:cNvSpPr txBox="1"/>
              <p:nvPr/>
            </p:nvSpPr>
            <p:spPr>
              <a:xfrm>
                <a:off x="6900079" y="-57291"/>
                <a:ext cx="1721172" cy="723525"/>
              </a:xfrm>
              <a:prstGeom prst="rect">
                <a:avLst/>
              </a:prstGeom>
              <a:solidFill>
                <a:schemeClr val="bg1"/>
              </a:solidFill>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400" b="1" spc="-13" dirty="0">
                    <a:solidFill>
                      <a:srgbClr val="231F20"/>
                    </a:solidFill>
                    <a:latin typeface="Gotham"/>
                    <a:cs typeface="Gotham"/>
                  </a:rPr>
                  <a:t> QBL o ETT)</a:t>
                </a:r>
              </a:p>
              <a:p>
                <a:pPr marL="16900" defTabSz="607632">
                  <a:defRPr/>
                </a:pPr>
                <a:r>
                  <a:rPr lang="en-US" sz="1398" b="1" spc="-13" dirty="0">
                    <a:solidFill>
                      <a:schemeClr val="accent6"/>
                    </a:solidFill>
                    <a:latin typeface="Gotham"/>
                    <a:cs typeface="Gotham"/>
                  </a:rPr>
                  <a:t>ADQUIER 5 </a:t>
                </a:r>
                <a:r>
                  <a:rPr lang="en-US" sz="1199" b="1" spc="-13" dirty="0">
                    <a:solidFill>
                      <a:schemeClr val="accent6"/>
                    </a:solidFill>
                    <a:latin typeface="Gotham"/>
                    <a:cs typeface="Gotham"/>
                  </a:rPr>
                  <a:t>PUNTOS NUEVOS PREFERIDOS</a:t>
                </a:r>
                <a:endParaRPr sz="1398" b="1" dirty="0">
                  <a:solidFill>
                    <a:schemeClr val="accent6"/>
                  </a:solidFill>
                  <a:latin typeface="Gotham"/>
                  <a:cs typeface="Gotham"/>
                </a:endParaRPr>
              </a:p>
            </p:txBody>
          </p:sp>
          <p:grpSp>
            <p:nvGrpSpPr>
              <p:cNvPr id="123" name="Group 122">
                <a:extLst>
                  <a:ext uri="{FF2B5EF4-FFF2-40B4-BE49-F238E27FC236}">
                    <a16:creationId xmlns:a16="http://schemas.microsoft.com/office/drawing/2014/main" id="{EFC226DD-3B0E-46A5-A508-1DCF7B2BA78F}"/>
                  </a:ext>
                </a:extLst>
              </p:cNvPr>
              <p:cNvGrpSpPr/>
              <p:nvPr/>
            </p:nvGrpSpPr>
            <p:grpSpPr>
              <a:xfrm>
                <a:off x="7710325" y="1117100"/>
                <a:ext cx="132715" cy="368616"/>
                <a:chOff x="7808088" y="1117100"/>
                <a:chExt cx="132715" cy="368616"/>
              </a:xfrm>
              <a:grpFill/>
            </p:grpSpPr>
            <p:sp>
              <p:nvSpPr>
                <p:cNvPr id="124" name="object 69">
                  <a:extLst>
                    <a:ext uri="{FF2B5EF4-FFF2-40B4-BE49-F238E27FC236}">
                      <a16:creationId xmlns:a16="http://schemas.microsoft.com/office/drawing/2014/main" id="{D68A7740-D78A-46F7-BAD3-38107D00A1D4}"/>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125" name="object 70">
                  <a:extLst>
                    <a:ext uri="{FF2B5EF4-FFF2-40B4-BE49-F238E27FC236}">
                      <a16:creationId xmlns:a16="http://schemas.microsoft.com/office/drawing/2014/main" id="{3CBC13CB-DB23-4E71-BA7F-AB4D3A3F2506}"/>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sp>
          <p:nvSpPr>
            <p:cNvPr id="104" name="object 56">
              <a:extLst>
                <a:ext uri="{FF2B5EF4-FFF2-40B4-BE49-F238E27FC236}">
                  <a16:creationId xmlns:a16="http://schemas.microsoft.com/office/drawing/2014/main" id="{2ADF9F4C-E0EA-499F-9FE7-841BAE73DC4C}"/>
                </a:ext>
              </a:extLst>
            </p:cNvPr>
            <p:cNvSpPr txBox="1"/>
            <p:nvPr/>
          </p:nvSpPr>
          <p:spPr>
            <a:xfrm>
              <a:off x="3891803" y="3244463"/>
              <a:ext cx="535644" cy="276838"/>
            </a:xfrm>
            <a:prstGeom prst="rect">
              <a:avLst/>
            </a:prstGeom>
            <a:solidFill>
              <a:schemeClr val="bg1"/>
            </a:solidFill>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sp>
          <p:nvSpPr>
            <p:cNvPr id="105" name="object 56">
              <a:extLst>
                <a:ext uri="{FF2B5EF4-FFF2-40B4-BE49-F238E27FC236}">
                  <a16:creationId xmlns:a16="http://schemas.microsoft.com/office/drawing/2014/main" id="{6961923F-7753-43F5-B91F-31579A874E9E}"/>
                </a:ext>
              </a:extLst>
            </p:cNvPr>
            <p:cNvSpPr txBox="1"/>
            <p:nvPr/>
          </p:nvSpPr>
          <p:spPr>
            <a:xfrm>
              <a:off x="3023949" y="3244463"/>
              <a:ext cx="532384" cy="392181"/>
            </a:xfrm>
            <a:prstGeom prst="rect">
              <a:avLst/>
            </a:prstGeom>
            <a:solidFill>
              <a:schemeClr val="bg1"/>
            </a:solidFill>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sp>
          <p:nvSpPr>
            <p:cNvPr id="106" name="Left Brace 105">
              <a:extLst>
                <a:ext uri="{FF2B5EF4-FFF2-40B4-BE49-F238E27FC236}">
                  <a16:creationId xmlns:a16="http://schemas.microsoft.com/office/drawing/2014/main" id="{09603DF8-4074-4032-A9BF-26E65E7E81CD}"/>
                </a:ext>
              </a:extLst>
            </p:cNvPr>
            <p:cNvSpPr/>
            <p:nvPr/>
          </p:nvSpPr>
          <p:spPr>
            <a:xfrm rot="5400000">
              <a:off x="3640559" y="2023287"/>
              <a:ext cx="64760" cy="873455"/>
            </a:xfrm>
            <a:prstGeom prst="leftBrace">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799"/>
            </a:p>
          </p:txBody>
        </p:sp>
        <p:grpSp>
          <p:nvGrpSpPr>
            <p:cNvPr id="109" name="Group 108">
              <a:extLst>
                <a:ext uri="{FF2B5EF4-FFF2-40B4-BE49-F238E27FC236}">
                  <a16:creationId xmlns:a16="http://schemas.microsoft.com/office/drawing/2014/main" id="{C5C1B1C8-96DF-4A1B-884A-E034E42BDBDD}"/>
                </a:ext>
              </a:extLst>
            </p:cNvPr>
            <p:cNvGrpSpPr/>
            <p:nvPr/>
          </p:nvGrpSpPr>
          <p:grpSpPr>
            <a:xfrm>
              <a:off x="4023476" y="2687248"/>
              <a:ext cx="183740" cy="488223"/>
              <a:chOff x="2275713" y="4903729"/>
              <a:chExt cx="187719" cy="487715"/>
            </a:xfrm>
            <a:grpFill/>
          </p:grpSpPr>
          <p:sp>
            <p:nvSpPr>
              <p:cNvPr id="114" name="object 69">
                <a:extLst>
                  <a:ext uri="{FF2B5EF4-FFF2-40B4-BE49-F238E27FC236}">
                    <a16:creationId xmlns:a16="http://schemas.microsoft.com/office/drawing/2014/main" id="{4DF6F40E-2ADE-4E5B-B1F6-94493E6A91FC}"/>
                  </a:ext>
                </a:extLst>
              </p:cNvPr>
              <p:cNvSpPr/>
              <p:nvPr/>
            </p:nvSpPr>
            <p:spPr>
              <a:xfrm>
                <a:off x="2275713" y="5043614"/>
                <a:ext cx="187719" cy="34783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116" name="object 70">
                <a:extLst>
                  <a:ext uri="{FF2B5EF4-FFF2-40B4-BE49-F238E27FC236}">
                    <a16:creationId xmlns:a16="http://schemas.microsoft.com/office/drawing/2014/main" id="{E22ADD7B-ED44-4256-A5BE-5E7C4B779053}"/>
                  </a:ext>
                </a:extLst>
              </p:cNvPr>
              <p:cNvSpPr/>
              <p:nvPr/>
            </p:nvSpPr>
            <p:spPr>
              <a:xfrm>
                <a:off x="2300991"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nvGrpSpPr>
            <p:cNvPr id="110" name="Group 109">
              <a:extLst>
                <a:ext uri="{FF2B5EF4-FFF2-40B4-BE49-F238E27FC236}">
                  <a16:creationId xmlns:a16="http://schemas.microsoft.com/office/drawing/2014/main" id="{43A304EA-E204-41BD-AABD-5E8967C96D45}"/>
                </a:ext>
              </a:extLst>
            </p:cNvPr>
            <p:cNvGrpSpPr/>
            <p:nvPr/>
          </p:nvGrpSpPr>
          <p:grpSpPr>
            <a:xfrm>
              <a:off x="3172154" y="2687248"/>
              <a:ext cx="187916" cy="488223"/>
              <a:chOff x="2267953" y="4903729"/>
              <a:chExt cx="187720" cy="487715"/>
            </a:xfrm>
            <a:grpFill/>
          </p:grpSpPr>
          <p:sp>
            <p:nvSpPr>
              <p:cNvPr id="112" name="object 69">
                <a:extLst>
                  <a:ext uri="{FF2B5EF4-FFF2-40B4-BE49-F238E27FC236}">
                    <a16:creationId xmlns:a16="http://schemas.microsoft.com/office/drawing/2014/main" id="{8E61449F-38B7-43E0-95B0-FA8210ADC16D}"/>
                  </a:ext>
                </a:extLst>
              </p:cNvPr>
              <p:cNvSpPr/>
              <p:nvPr/>
            </p:nvSpPr>
            <p:spPr>
              <a:xfrm>
                <a:off x="2267953" y="5043614"/>
                <a:ext cx="187720" cy="34783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113" name="object 70">
                <a:extLst>
                  <a:ext uri="{FF2B5EF4-FFF2-40B4-BE49-F238E27FC236}">
                    <a16:creationId xmlns:a16="http://schemas.microsoft.com/office/drawing/2014/main" id="{C006D37A-2EFD-4B4B-BED0-566A5A47CFB6}"/>
                  </a:ext>
                </a:extLst>
              </p:cNvPr>
              <p:cNvSpPr/>
              <p:nvPr/>
            </p:nvSpPr>
            <p:spPr>
              <a:xfrm>
                <a:off x="2293244"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cxnSp>
        <p:nvCxnSpPr>
          <p:cNvPr id="146" name="Straight Connector 145">
            <a:extLst>
              <a:ext uri="{FF2B5EF4-FFF2-40B4-BE49-F238E27FC236}">
                <a16:creationId xmlns:a16="http://schemas.microsoft.com/office/drawing/2014/main" id="{56ED0B65-ECFB-46AE-AC5E-E7754A619922}"/>
              </a:ext>
            </a:extLst>
          </p:cNvPr>
          <p:cNvCxnSpPr/>
          <p:nvPr/>
        </p:nvCxnSpPr>
        <p:spPr>
          <a:xfrm>
            <a:off x="3162192" y="2082972"/>
            <a:ext cx="0" cy="3112503"/>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47" name="TextBox 146">
            <a:extLst>
              <a:ext uri="{FF2B5EF4-FFF2-40B4-BE49-F238E27FC236}">
                <a16:creationId xmlns:a16="http://schemas.microsoft.com/office/drawing/2014/main" id="{9603DEDE-1FE7-4C15-9D44-A24420F53778}"/>
              </a:ext>
            </a:extLst>
          </p:cNvPr>
          <p:cNvSpPr txBox="1"/>
          <p:nvPr/>
        </p:nvSpPr>
        <p:spPr>
          <a:xfrm>
            <a:off x="6066839" y="3825408"/>
            <a:ext cx="2089923" cy="369653"/>
          </a:xfrm>
          <a:prstGeom prst="rect">
            <a:avLst/>
          </a:prstGeom>
          <a:noFill/>
        </p:spPr>
        <p:txBody>
          <a:bodyPr wrap="square" rtlCol="0">
            <a:spAutoFit/>
          </a:bodyPr>
          <a:lstStyle/>
          <a:p>
            <a:r>
              <a:rPr lang="es-MX" sz="1802" b="1" dirty="0">
                <a:solidFill>
                  <a:srgbClr val="7030A0"/>
                </a:solidFill>
              </a:rPr>
              <a:t>Primeros 90 días</a:t>
            </a:r>
          </a:p>
        </p:txBody>
      </p:sp>
      <p:sp>
        <p:nvSpPr>
          <p:cNvPr id="149" name="TextBox 148">
            <a:extLst>
              <a:ext uri="{FF2B5EF4-FFF2-40B4-BE49-F238E27FC236}">
                <a16:creationId xmlns:a16="http://schemas.microsoft.com/office/drawing/2014/main" id="{6EF35725-C7B2-445E-B4FC-D02D61BF384B}"/>
              </a:ext>
            </a:extLst>
          </p:cNvPr>
          <p:cNvSpPr txBox="1"/>
          <p:nvPr/>
        </p:nvSpPr>
        <p:spPr>
          <a:xfrm>
            <a:off x="3462675" y="3827325"/>
            <a:ext cx="2089923" cy="369653"/>
          </a:xfrm>
          <a:prstGeom prst="rect">
            <a:avLst/>
          </a:prstGeom>
          <a:noFill/>
        </p:spPr>
        <p:txBody>
          <a:bodyPr wrap="square" rtlCol="0">
            <a:spAutoFit/>
          </a:bodyPr>
          <a:lstStyle/>
          <a:p>
            <a:r>
              <a:rPr lang="es-MX" sz="1802" b="1" dirty="0">
                <a:solidFill>
                  <a:srgbClr val="7030A0"/>
                </a:solidFill>
              </a:rPr>
              <a:t>Primeros 30 días</a:t>
            </a:r>
          </a:p>
        </p:txBody>
      </p:sp>
      <p:sp>
        <p:nvSpPr>
          <p:cNvPr id="127" name="CuadroTexto 7">
            <a:extLst>
              <a:ext uri="{FF2B5EF4-FFF2-40B4-BE49-F238E27FC236}">
                <a16:creationId xmlns:a16="http://schemas.microsoft.com/office/drawing/2014/main" id="{07D530DB-C4E2-4CFF-B708-61A9956BC247}"/>
              </a:ext>
            </a:extLst>
          </p:cNvPr>
          <p:cNvSpPr txBox="1">
            <a:spLocks noChangeArrowheads="1"/>
          </p:cNvSpPr>
          <p:nvPr/>
        </p:nvSpPr>
        <p:spPr bwMode="auto">
          <a:xfrm>
            <a:off x="8921750" y="4200525"/>
            <a:ext cx="276145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800" dirty="0">
                <a:solidFill>
                  <a:schemeClr val="accent2"/>
                </a:solidFill>
                <a:latin typeface="Impact" panose="020B0806030902050204" pitchFamily="34" charset="0"/>
                <a:ea typeface="Impact" panose="020B0806030902050204" pitchFamily="34" charset="0"/>
                <a:cs typeface="Impact" panose="020B0806030902050204" pitchFamily="34" charset="0"/>
              </a:rPr>
              <a:t>Gana  $500,000</a:t>
            </a:r>
            <a:r>
              <a:rPr lang="es-ES_tradnl" altLang="es-MX" sz="2800" dirty="0">
                <a:latin typeface="Impact" panose="020B0806030902050204" pitchFamily="34" charset="0"/>
                <a:ea typeface="Impact" panose="020B0806030902050204" pitchFamily="34" charset="0"/>
                <a:cs typeface="Impact" panose="020B0806030902050204" pitchFamily="34" charset="0"/>
              </a:rPr>
              <a:t> </a:t>
            </a:r>
          </a:p>
          <a:p>
            <a:pPr algn="ctr" defTabSz="456832">
              <a:spcBef>
                <a:spcPct val="0"/>
              </a:spcBef>
              <a:buNone/>
              <a:defRPr/>
            </a:pPr>
            <a:r>
              <a:rPr lang="es-ES_tradnl" altLang="es-MX" dirty="0">
                <a:latin typeface="Impact" panose="020B0806030902050204" pitchFamily="34" charset="0"/>
                <a:ea typeface="Impact" panose="020B0806030902050204" pitchFamily="34" charset="0"/>
                <a:cs typeface="Impact" panose="020B0806030902050204" pitchFamily="34" charset="0"/>
              </a:rPr>
              <a:t>y</a:t>
            </a:r>
          </a:p>
          <a:p>
            <a:pPr algn="ctr" defTabSz="456832">
              <a:spcBef>
                <a:spcPct val="0"/>
              </a:spcBef>
              <a:buNone/>
              <a:defRPr/>
            </a:pPr>
            <a:r>
              <a:rPr lang="es-ES_tradnl" altLang="es-MX" sz="2800" dirty="0">
                <a:latin typeface="Impact" panose="020B0806030902050204" pitchFamily="34" charset="0"/>
                <a:ea typeface="Impact" panose="020B0806030902050204" pitchFamily="34" charset="0"/>
                <a:cs typeface="Impact" panose="020B0806030902050204" pitchFamily="34" charset="0"/>
              </a:rPr>
              <a:t>HASTA $500,000 </a:t>
            </a:r>
            <a:r>
              <a:rPr lang="es-ES_tradnl" altLang="es-MX" sz="2000" dirty="0">
                <a:latin typeface="Impact" panose="020B0806030902050204" pitchFamily="34" charset="0"/>
                <a:ea typeface="Impact" panose="020B0806030902050204" pitchFamily="34" charset="0"/>
                <a:cs typeface="Impact" panose="020B0806030902050204" pitchFamily="34" charset="0"/>
              </a:rPr>
              <a:t>mas</a:t>
            </a:r>
            <a:r>
              <a:rPr lang="es-ES_tradnl" altLang="es-MX" sz="2800" dirty="0">
                <a:latin typeface="Impact" panose="020B0806030902050204" pitchFamily="34" charset="0"/>
                <a:ea typeface="Impact" panose="020B0806030902050204" pitchFamily="34" charset="0"/>
                <a:cs typeface="Impact" panose="020B0806030902050204" pitchFamily="34" charset="0"/>
              </a:rPr>
              <a:t> </a:t>
            </a:r>
            <a:r>
              <a:rPr lang="es-ES_tradnl" altLang="es-MX" sz="1800" dirty="0">
                <a:latin typeface="Impact" panose="020B0806030902050204" pitchFamily="34" charset="0"/>
                <a:ea typeface="Impact" panose="020B0806030902050204" pitchFamily="34" charset="0"/>
                <a:cs typeface="Impact" panose="020B0806030902050204" pitchFamily="34" charset="0"/>
              </a:rPr>
              <a:t>por adquirir y mantener un volumen </a:t>
            </a:r>
            <a:r>
              <a:rPr lang="es-ES_tradnl" altLang="es-MX" sz="1400" dirty="0">
                <a:latin typeface="Impact" panose="020B0806030902050204" pitchFamily="34" charset="0"/>
                <a:ea typeface="Impact" panose="020B0806030902050204" pitchFamily="34" charset="0"/>
                <a:cs typeface="Impact" panose="020B0806030902050204" pitchFamily="34" charset="0"/>
              </a:rPr>
              <a:t>de clientes de  </a:t>
            </a:r>
          </a:p>
          <a:p>
            <a:pPr algn="ctr" defTabSz="456832">
              <a:spcBef>
                <a:spcPct val="0"/>
              </a:spcBef>
              <a:buNone/>
              <a:defRPr/>
            </a:pPr>
            <a:r>
              <a:rPr lang="es-ES_tradnl" altLang="es-MX" sz="1400" dirty="0">
                <a:latin typeface="Impact" panose="020B0806030902050204" pitchFamily="34" charset="0"/>
                <a:ea typeface="Impact" panose="020B0806030902050204" pitchFamily="34" charset="0"/>
                <a:cs typeface="Impact" panose="020B0806030902050204" pitchFamily="34" charset="0"/>
              </a:rPr>
              <a:t>$500,000 o mas por 60 días</a:t>
            </a:r>
            <a:endParaRPr lang="es-ES_tradnl" altLang="es-MX" sz="1200" dirty="0">
              <a:solidFill>
                <a:schemeClr val="accent2"/>
              </a:solidFill>
              <a:latin typeface="Impact" panose="020B0806030902050204" pitchFamily="34" charset="0"/>
              <a:ea typeface="Impact" panose="020B0806030902050204" pitchFamily="34" charset="0"/>
              <a:cs typeface="Impact" panose="020B0806030902050204" pitchFamily="34" charset="0"/>
            </a:endParaRPr>
          </a:p>
        </p:txBody>
      </p:sp>
      <p:grpSp>
        <p:nvGrpSpPr>
          <p:cNvPr id="128" name="Group 127">
            <a:extLst>
              <a:ext uri="{FF2B5EF4-FFF2-40B4-BE49-F238E27FC236}">
                <a16:creationId xmlns:a16="http://schemas.microsoft.com/office/drawing/2014/main" id="{46AB12F0-78A1-4E8A-BB76-AB29ACA41D6B}"/>
              </a:ext>
            </a:extLst>
          </p:cNvPr>
          <p:cNvGrpSpPr/>
          <p:nvPr/>
        </p:nvGrpSpPr>
        <p:grpSpPr>
          <a:xfrm>
            <a:off x="3880478" y="2375858"/>
            <a:ext cx="1107553" cy="1325279"/>
            <a:chOff x="3023949" y="1759421"/>
            <a:chExt cx="1403498" cy="1877223"/>
          </a:xfrm>
          <a:solidFill>
            <a:srgbClr val="7030A0"/>
          </a:solidFill>
        </p:grpSpPr>
        <p:grpSp>
          <p:nvGrpSpPr>
            <p:cNvPr id="140" name="Group 139">
              <a:extLst>
                <a:ext uri="{FF2B5EF4-FFF2-40B4-BE49-F238E27FC236}">
                  <a16:creationId xmlns:a16="http://schemas.microsoft.com/office/drawing/2014/main" id="{4F25E72A-887E-446A-BD3D-80E1EE6AAA6F}"/>
                </a:ext>
              </a:extLst>
            </p:cNvPr>
            <p:cNvGrpSpPr/>
            <p:nvPr/>
          </p:nvGrpSpPr>
          <p:grpSpPr>
            <a:xfrm>
              <a:off x="3607132" y="1759421"/>
              <a:ext cx="187915" cy="488223"/>
              <a:chOff x="7808088" y="1117100"/>
              <a:chExt cx="132715" cy="368616"/>
            </a:xfrm>
            <a:grpFill/>
          </p:grpSpPr>
          <p:sp>
            <p:nvSpPr>
              <p:cNvPr id="141" name="object 69">
                <a:extLst>
                  <a:ext uri="{FF2B5EF4-FFF2-40B4-BE49-F238E27FC236}">
                    <a16:creationId xmlns:a16="http://schemas.microsoft.com/office/drawing/2014/main" id="{C6FCBE3E-60C8-4285-BDC5-B6F5A8BE9591}"/>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142" name="object 70">
                <a:extLst>
                  <a:ext uri="{FF2B5EF4-FFF2-40B4-BE49-F238E27FC236}">
                    <a16:creationId xmlns:a16="http://schemas.microsoft.com/office/drawing/2014/main" id="{910C215E-15E7-4A35-BA83-82E527FF56D7}"/>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sp>
          <p:nvSpPr>
            <p:cNvPr id="130" name="object 56">
              <a:extLst>
                <a:ext uri="{FF2B5EF4-FFF2-40B4-BE49-F238E27FC236}">
                  <a16:creationId xmlns:a16="http://schemas.microsoft.com/office/drawing/2014/main" id="{2DFDB284-D42F-4E1A-935E-C3CED31882AE}"/>
                </a:ext>
              </a:extLst>
            </p:cNvPr>
            <p:cNvSpPr txBox="1"/>
            <p:nvPr/>
          </p:nvSpPr>
          <p:spPr>
            <a:xfrm>
              <a:off x="3891803" y="3244463"/>
              <a:ext cx="535644" cy="276838"/>
            </a:xfrm>
            <a:prstGeom prst="rect">
              <a:avLst/>
            </a:prstGeom>
            <a:solidFill>
              <a:schemeClr val="bg1"/>
            </a:solidFill>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sp>
          <p:nvSpPr>
            <p:cNvPr id="131" name="object 56">
              <a:extLst>
                <a:ext uri="{FF2B5EF4-FFF2-40B4-BE49-F238E27FC236}">
                  <a16:creationId xmlns:a16="http://schemas.microsoft.com/office/drawing/2014/main" id="{1BE47EFC-2467-4C58-A8C4-F0F752DFCCE8}"/>
                </a:ext>
              </a:extLst>
            </p:cNvPr>
            <p:cNvSpPr txBox="1"/>
            <p:nvPr/>
          </p:nvSpPr>
          <p:spPr>
            <a:xfrm>
              <a:off x="3023949" y="3244463"/>
              <a:ext cx="532384" cy="392181"/>
            </a:xfrm>
            <a:prstGeom prst="rect">
              <a:avLst/>
            </a:prstGeom>
            <a:solidFill>
              <a:schemeClr val="bg1"/>
            </a:solidFill>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sp>
          <p:nvSpPr>
            <p:cNvPr id="132" name="Left Brace 131">
              <a:extLst>
                <a:ext uri="{FF2B5EF4-FFF2-40B4-BE49-F238E27FC236}">
                  <a16:creationId xmlns:a16="http://schemas.microsoft.com/office/drawing/2014/main" id="{86448CE2-CD74-43DD-90DE-547EB88BA2CA}"/>
                </a:ext>
              </a:extLst>
            </p:cNvPr>
            <p:cNvSpPr/>
            <p:nvPr/>
          </p:nvSpPr>
          <p:spPr>
            <a:xfrm rot="5400000">
              <a:off x="3640559" y="2023287"/>
              <a:ext cx="64760" cy="873455"/>
            </a:xfrm>
            <a:prstGeom prst="leftBrace">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799"/>
            </a:p>
          </p:txBody>
        </p:sp>
        <p:grpSp>
          <p:nvGrpSpPr>
            <p:cNvPr id="133" name="Group 132">
              <a:extLst>
                <a:ext uri="{FF2B5EF4-FFF2-40B4-BE49-F238E27FC236}">
                  <a16:creationId xmlns:a16="http://schemas.microsoft.com/office/drawing/2014/main" id="{D470B867-168D-469A-9D70-9FA3B15E5D41}"/>
                </a:ext>
              </a:extLst>
            </p:cNvPr>
            <p:cNvGrpSpPr/>
            <p:nvPr/>
          </p:nvGrpSpPr>
          <p:grpSpPr>
            <a:xfrm>
              <a:off x="4023476" y="2687248"/>
              <a:ext cx="183740" cy="488223"/>
              <a:chOff x="2275713" y="4903729"/>
              <a:chExt cx="187719" cy="487715"/>
            </a:xfrm>
            <a:grpFill/>
          </p:grpSpPr>
          <p:sp>
            <p:nvSpPr>
              <p:cNvPr id="137" name="object 69">
                <a:extLst>
                  <a:ext uri="{FF2B5EF4-FFF2-40B4-BE49-F238E27FC236}">
                    <a16:creationId xmlns:a16="http://schemas.microsoft.com/office/drawing/2014/main" id="{1CCEEF43-CF9C-4AAC-9923-9BEBEC1E1BEC}"/>
                  </a:ext>
                </a:extLst>
              </p:cNvPr>
              <p:cNvSpPr/>
              <p:nvPr/>
            </p:nvSpPr>
            <p:spPr>
              <a:xfrm>
                <a:off x="2275713" y="5043614"/>
                <a:ext cx="187719" cy="34783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138" name="object 70">
                <a:extLst>
                  <a:ext uri="{FF2B5EF4-FFF2-40B4-BE49-F238E27FC236}">
                    <a16:creationId xmlns:a16="http://schemas.microsoft.com/office/drawing/2014/main" id="{1D80C10B-5E6C-4F50-9C58-D76C5D69D206}"/>
                  </a:ext>
                </a:extLst>
              </p:cNvPr>
              <p:cNvSpPr/>
              <p:nvPr/>
            </p:nvSpPr>
            <p:spPr>
              <a:xfrm>
                <a:off x="2300991"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nvGrpSpPr>
            <p:cNvPr id="134" name="Group 133">
              <a:extLst>
                <a:ext uri="{FF2B5EF4-FFF2-40B4-BE49-F238E27FC236}">
                  <a16:creationId xmlns:a16="http://schemas.microsoft.com/office/drawing/2014/main" id="{6405D9B3-1AE3-42E0-80F3-FC1B5F13EBAF}"/>
                </a:ext>
              </a:extLst>
            </p:cNvPr>
            <p:cNvGrpSpPr/>
            <p:nvPr/>
          </p:nvGrpSpPr>
          <p:grpSpPr>
            <a:xfrm>
              <a:off x="3172154" y="2687248"/>
              <a:ext cx="187916" cy="488223"/>
              <a:chOff x="2267953" y="4903729"/>
              <a:chExt cx="187720" cy="487715"/>
            </a:xfrm>
            <a:grpFill/>
          </p:grpSpPr>
          <p:sp>
            <p:nvSpPr>
              <p:cNvPr id="135" name="object 69">
                <a:extLst>
                  <a:ext uri="{FF2B5EF4-FFF2-40B4-BE49-F238E27FC236}">
                    <a16:creationId xmlns:a16="http://schemas.microsoft.com/office/drawing/2014/main" id="{0DE8E7A8-E361-4498-9CEF-202784609633}"/>
                  </a:ext>
                </a:extLst>
              </p:cNvPr>
              <p:cNvSpPr/>
              <p:nvPr/>
            </p:nvSpPr>
            <p:spPr>
              <a:xfrm>
                <a:off x="2267953" y="5043614"/>
                <a:ext cx="187720" cy="34783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136" name="object 70">
                <a:extLst>
                  <a:ext uri="{FF2B5EF4-FFF2-40B4-BE49-F238E27FC236}">
                    <a16:creationId xmlns:a16="http://schemas.microsoft.com/office/drawing/2014/main" id="{D05B2A28-B063-4C29-9AAD-88C489C5B730}"/>
                  </a:ext>
                </a:extLst>
              </p:cNvPr>
              <p:cNvSpPr/>
              <p:nvPr/>
            </p:nvSpPr>
            <p:spPr>
              <a:xfrm>
                <a:off x="2293244"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grpSp>
      <p:sp>
        <p:nvSpPr>
          <p:cNvPr id="143" name="CuadroTexto 7">
            <a:extLst>
              <a:ext uri="{FF2B5EF4-FFF2-40B4-BE49-F238E27FC236}">
                <a16:creationId xmlns:a16="http://schemas.microsoft.com/office/drawing/2014/main" id="{2047A1EB-6F8B-41E6-AB05-3BD2EEAC908D}"/>
              </a:ext>
            </a:extLst>
          </p:cNvPr>
          <p:cNvSpPr txBox="1">
            <a:spLocks noChangeArrowheads="1"/>
          </p:cNvSpPr>
          <p:nvPr/>
        </p:nvSpPr>
        <p:spPr bwMode="auto">
          <a:xfrm>
            <a:off x="-366486" y="1227935"/>
            <a:ext cx="33446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000" u="sng" dirty="0">
                <a:solidFill>
                  <a:srgbClr val="7030A0"/>
                </a:solidFill>
                <a:latin typeface="Impact" panose="020B0806030902050204" pitchFamily="34" charset="0"/>
                <a:ea typeface="Impact" panose="020B0806030902050204" pitchFamily="34" charset="0"/>
                <a:cs typeface="Impact" panose="020B0806030902050204" pitchFamily="34" charset="0"/>
              </a:rPr>
              <a:t>NUEVOS BRAND LEADERS</a:t>
            </a:r>
          </a:p>
        </p:txBody>
      </p:sp>
      <p:sp>
        <p:nvSpPr>
          <p:cNvPr id="144" name="CuadroTexto 7">
            <a:extLst>
              <a:ext uri="{FF2B5EF4-FFF2-40B4-BE49-F238E27FC236}">
                <a16:creationId xmlns:a16="http://schemas.microsoft.com/office/drawing/2014/main" id="{A620D514-151E-4CDA-8021-4B821203DA0A}"/>
              </a:ext>
            </a:extLst>
          </p:cNvPr>
          <p:cNvSpPr txBox="1">
            <a:spLocks noChangeArrowheads="1"/>
          </p:cNvSpPr>
          <p:nvPr/>
        </p:nvSpPr>
        <p:spPr bwMode="auto">
          <a:xfrm>
            <a:off x="8477507" y="681351"/>
            <a:ext cx="33446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000" u="sng" dirty="0">
                <a:solidFill>
                  <a:schemeClr val="accent2"/>
                </a:solidFill>
                <a:latin typeface="Impact" panose="020B0806030902050204" pitchFamily="34" charset="0"/>
                <a:ea typeface="Impact" panose="020B0806030902050204" pitchFamily="34" charset="0"/>
                <a:cs typeface="Impact" panose="020B0806030902050204" pitchFamily="34" charset="0"/>
              </a:rPr>
              <a:t>BONO PARA </a:t>
            </a:r>
            <a:r>
              <a:rPr lang="es-ES_tradnl" altLang="es-MX" sz="2000" u="sng" dirty="0" err="1">
                <a:solidFill>
                  <a:schemeClr val="accent2"/>
                </a:solidFill>
                <a:latin typeface="Impact" panose="020B0806030902050204" pitchFamily="34" charset="0"/>
                <a:ea typeface="Impact" panose="020B0806030902050204" pitchFamily="34" charset="0"/>
                <a:cs typeface="Impact" panose="020B0806030902050204" pitchFamily="34" charset="0"/>
              </a:rPr>
              <a:t>QBLs</a:t>
            </a:r>
            <a:r>
              <a:rPr lang="es-ES_tradnl" altLang="es-MX" sz="2000" u="sng" dirty="0">
                <a:solidFill>
                  <a:schemeClr val="accent2"/>
                </a:solidFill>
                <a:latin typeface="Impact" panose="020B0806030902050204" pitchFamily="34" charset="0"/>
                <a:ea typeface="Impact" panose="020B0806030902050204" pitchFamily="34" charset="0"/>
                <a:cs typeface="Impact" panose="020B0806030902050204" pitchFamily="34" charset="0"/>
              </a:rPr>
              <a:t> Y </a:t>
            </a:r>
            <a:r>
              <a:rPr lang="es-ES_tradnl" altLang="es-MX" sz="2000" u="sng" dirty="0" err="1">
                <a:solidFill>
                  <a:schemeClr val="accent2"/>
                </a:solidFill>
                <a:latin typeface="Impact" panose="020B0806030902050204" pitchFamily="34" charset="0"/>
                <a:ea typeface="Impact" panose="020B0806030902050204" pitchFamily="34" charset="0"/>
                <a:cs typeface="Impact" panose="020B0806030902050204" pitchFamily="34" charset="0"/>
              </a:rPr>
              <a:t>ETTs</a:t>
            </a:r>
            <a:endParaRPr lang="es-ES_tradnl" altLang="es-MX" sz="2000" u="sng" dirty="0">
              <a:solidFill>
                <a:schemeClr val="accent2"/>
              </a:solidFill>
              <a:latin typeface="Impact" panose="020B0806030902050204" pitchFamily="34" charset="0"/>
              <a:ea typeface="Impact" panose="020B0806030902050204" pitchFamily="34" charset="0"/>
              <a:cs typeface="Impact" panose="020B0806030902050204" pitchFamily="34" charset="0"/>
            </a:endParaRPr>
          </a:p>
        </p:txBody>
      </p:sp>
      <p:cxnSp>
        <p:nvCxnSpPr>
          <p:cNvPr id="12" name="Straight Connector 11">
            <a:extLst>
              <a:ext uri="{FF2B5EF4-FFF2-40B4-BE49-F238E27FC236}">
                <a16:creationId xmlns:a16="http://schemas.microsoft.com/office/drawing/2014/main" id="{225EEE35-4365-4AA8-81CD-879788271365}"/>
              </a:ext>
            </a:extLst>
          </p:cNvPr>
          <p:cNvCxnSpPr/>
          <p:nvPr/>
        </p:nvCxnSpPr>
        <p:spPr>
          <a:xfrm>
            <a:off x="8921750" y="3743325"/>
            <a:ext cx="2900393"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02" name="TextBox 101">
            <a:extLst>
              <a:ext uri="{FF2B5EF4-FFF2-40B4-BE49-F238E27FC236}">
                <a16:creationId xmlns:a16="http://schemas.microsoft.com/office/drawing/2014/main" id="{8B4B1BD1-A1B5-4D9B-ADCC-C4E55D346593}"/>
              </a:ext>
            </a:extLst>
          </p:cNvPr>
          <p:cNvSpPr txBox="1"/>
          <p:nvPr/>
        </p:nvSpPr>
        <p:spPr>
          <a:xfrm>
            <a:off x="472476" y="3895725"/>
            <a:ext cx="2362247" cy="369653"/>
          </a:xfrm>
          <a:prstGeom prst="rect">
            <a:avLst/>
          </a:prstGeom>
          <a:noFill/>
        </p:spPr>
        <p:txBody>
          <a:bodyPr wrap="square" rtlCol="0">
            <a:spAutoFit/>
          </a:bodyPr>
          <a:lstStyle/>
          <a:p>
            <a:r>
              <a:rPr lang="en-US" sz="1802" b="1" dirty="0">
                <a:solidFill>
                  <a:srgbClr val="7030A0"/>
                </a:solidFill>
              </a:rPr>
              <a:t>PRIMEROS 30 DIAS</a:t>
            </a:r>
            <a:endParaRPr lang="es-MX" sz="1802" b="1" dirty="0">
              <a:solidFill>
                <a:srgbClr val="7030A0"/>
              </a:solidFill>
            </a:endParaRPr>
          </a:p>
        </p:txBody>
      </p:sp>
      <p:sp>
        <p:nvSpPr>
          <p:cNvPr id="103" name="CuadroTexto 7">
            <a:extLst>
              <a:ext uri="{FF2B5EF4-FFF2-40B4-BE49-F238E27FC236}">
                <a16:creationId xmlns:a16="http://schemas.microsoft.com/office/drawing/2014/main" id="{3DB85298-6F16-4E3C-92FC-5F768CBF7AD8}"/>
              </a:ext>
            </a:extLst>
          </p:cNvPr>
          <p:cNvSpPr txBox="1">
            <a:spLocks noChangeArrowheads="1"/>
          </p:cNvSpPr>
          <p:nvPr/>
        </p:nvSpPr>
        <p:spPr bwMode="auto">
          <a:xfrm>
            <a:off x="-146050" y="4288569"/>
            <a:ext cx="34854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400" dirty="0">
                <a:solidFill>
                  <a:srgbClr val="7030A0"/>
                </a:solidFill>
                <a:latin typeface="Impact" panose="020B0806030902050204" pitchFamily="34" charset="0"/>
                <a:ea typeface="Impact" panose="020B0806030902050204" pitchFamily="34" charset="0"/>
                <a:cs typeface="Impact" panose="020B0806030902050204" pitchFamily="34" charset="0"/>
              </a:rPr>
              <a:t>Gana hasta </a:t>
            </a:r>
          </a:p>
          <a:p>
            <a:pPr algn="ctr" defTabSz="456832">
              <a:spcBef>
                <a:spcPct val="0"/>
              </a:spcBef>
              <a:buNone/>
              <a:defRPr/>
            </a:pPr>
            <a:r>
              <a:rPr lang="es-ES_tradnl" altLang="es-MX" sz="2400" dirty="0">
                <a:solidFill>
                  <a:srgbClr val="7030A0"/>
                </a:solidFill>
                <a:latin typeface="Impact" panose="020B0806030902050204" pitchFamily="34" charset="0"/>
                <a:ea typeface="Impact" panose="020B0806030902050204" pitchFamily="34" charset="0"/>
                <a:cs typeface="Impact" panose="020B0806030902050204" pitchFamily="34" charset="0"/>
              </a:rPr>
              <a:t>$500,000</a:t>
            </a:r>
          </a:p>
          <a:p>
            <a:pPr algn="ctr" defTabSz="456832">
              <a:spcBef>
                <a:spcPct val="0"/>
              </a:spcBef>
              <a:buNone/>
              <a:defRPr/>
            </a:pPr>
            <a:r>
              <a:rPr lang="es-ES_tradnl" altLang="es-MX" sz="1600" dirty="0">
                <a:latin typeface="Impact" panose="020B0806030902050204" pitchFamily="34" charset="0"/>
                <a:ea typeface="Impact" panose="020B0806030902050204" pitchFamily="34" charset="0"/>
                <a:cs typeface="Impact" panose="020B0806030902050204" pitchFamily="34" charset="0"/>
              </a:rPr>
              <a:t>$150,000 al calificar.</a:t>
            </a:r>
          </a:p>
          <a:p>
            <a:pPr algn="ctr" defTabSz="456832">
              <a:spcBef>
                <a:spcPct val="0"/>
              </a:spcBef>
              <a:buNone/>
              <a:defRPr/>
            </a:pPr>
            <a:r>
              <a:rPr lang="es-ES_tradnl" altLang="es-MX" sz="1600" dirty="0">
                <a:latin typeface="Impact" panose="020B0806030902050204" pitchFamily="34" charset="0"/>
                <a:ea typeface="Impact" panose="020B0806030902050204" pitchFamily="34" charset="0"/>
                <a:cs typeface="Impact" panose="020B0806030902050204" pitchFamily="34" charset="0"/>
              </a:rPr>
              <a:t>Hasta $350,000 mas por adquirir y mantener un volumen de clientes de  </a:t>
            </a:r>
          </a:p>
          <a:p>
            <a:pPr algn="ctr" defTabSz="456832">
              <a:spcBef>
                <a:spcPct val="0"/>
              </a:spcBef>
              <a:buNone/>
              <a:defRPr/>
            </a:pPr>
            <a:r>
              <a:rPr lang="es-ES_tradnl" altLang="es-MX" sz="1600" dirty="0">
                <a:latin typeface="Impact" panose="020B0806030902050204" pitchFamily="34" charset="0"/>
                <a:ea typeface="Impact" panose="020B0806030902050204" pitchFamily="34" charset="0"/>
                <a:cs typeface="Impact" panose="020B0806030902050204" pitchFamily="34" charset="0"/>
              </a:rPr>
              <a:t>$500,000 o mas por 60 días</a:t>
            </a:r>
          </a:p>
        </p:txBody>
      </p:sp>
      <p:sp>
        <p:nvSpPr>
          <p:cNvPr id="108" name="CuadroTexto 7">
            <a:extLst>
              <a:ext uri="{FF2B5EF4-FFF2-40B4-BE49-F238E27FC236}">
                <a16:creationId xmlns:a16="http://schemas.microsoft.com/office/drawing/2014/main" id="{6B0DB203-EF3C-4ACD-9A3B-21C10F603B7A}"/>
              </a:ext>
            </a:extLst>
          </p:cNvPr>
          <p:cNvSpPr txBox="1">
            <a:spLocks noChangeArrowheads="1"/>
          </p:cNvSpPr>
          <p:nvPr/>
        </p:nvSpPr>
        <p:spPr bwMode="auto">
          <a:xfrm>
            <a:off x="5718039" y="4296385"/>
            <a:ext cx="27230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1800" dirty="0">
                <a:solidFill>
                  <a:srgbClr val="7030A0"/>
                </a:solidFill>
                <a:latin typeface="Impact" panose="020B0806030902050204" pitchFamily="34" charset="0"/>
                <a:ea typeface="Impact" panose="020B0806030902050204" pitchFamily="34" charset="0"/>
                <a:cs typeface="Impact" panose="020B0806030902050204" pitchFamily="34" charset="0"/>
              </a:rPr>
              <a:t>Gana  hasta </a:t>
            </a:r>
            <a:r>
              <a:rPr lang="es-ES_tradnl" altLang="es-MX" sz="2400" dirty="0">
                <a:solidFill>
                  <a:srgbClr val="7030A0"/>
                </a:solidFill>
                <a:latin typeface="Impact" panose="020B0806030902050204" pitchFamily="34" charset="0"/>
                <a:ea typeface="Impact" panose="020B0806030902050204" pitchFamily="34" charset="0"/>
                <a:cs typeface="Impact" panose="020B0806030902050204" pitchFamily="34" charset="0"/>
              </a:rPr>
              <a:t>$2,500,000</a:t>
            </a:r>
            <a:endParaRPr lang="es-ES_tradnl" altLang="es-MX" sz="1800" dirty="0">
              <a:solidFill>
                <a:srgbClr val="7030A0"/>
              </a:solidFill>
              <a:latin typeface="Impact" panose="020B0806030902050204" pitchFamily="34" charset="0"/>
              <a:ea typeface="Impact" panose="020B0806030902050204" pitchFamily="34" charset="0"/>
              <a:cs typeface="Impact" panose="020B0806030902050204" pitchFamily="34" charset="0"/>
            </a:endParaRPr>
          </a:p>
          <a:p>
            <a:pPr algn="ctr" defTabSz="456832">
              <a:spcBef>
                <a:spcPct val="0"/>
              </a:spcBef>
              <a:buNone/>
              <a:defRPr/>
            </a:pPr>
            <a:r>
              <a:rPr lang="es-ES_tradnl" altLang="es-MX" sz="1200" dirty="0">
                <a:latin typeface="Impact" panose="020B0806030902050204" pitchFamily="34" charset="0"/>
                <a:ea typeface="Impact" panose="020B0806030902050204" pitchFamily="34" charset="0"/>
                <a:cs typeface="Impact" panose="020B0806030902050204" pitchFamily="34" charset="0"/>
              </a:rPr>
              <a:t>$1,250,000 al calificar </a:t>
            </a:r>
          </a:p>
          <a:p>
            <a:pPr algn="ctr" defTabSz="456832">
              <a:spcBef>
                <a:spcPct val="0"/>
              </a:spcBef>
              <a:buNone/>
              <a:defRPr/>
            </a:pPr>
            <a:r>
              <a:rPr lang="es-ES_tradnl" altLang="es-MX" sz="1200" dirty="0">
                <a:latin typeface="Impact" panose="020B0806030902050204" pitchFamily="34" charset="0"/>
                <a:ea typeface="Impact" panose="020B0806030902050204" pitchFamily="34" charset="0"/>
                <a:cs typeface="Impact" panose="020B0806030902050204" pitchFamily="34" charset="0"/>
              </a:rPr>
              <a:t>$1,250,000 al mantener hasta el día 120</a:t>
            </a:r>
            <a:endParaRPr lang="es-ES_tradnl" altLang="es-MX" sz="1050" dirty="0">
              <a:latin typeface="Impact" panose="020B0806030902050204" pitchFamily="34" charset="0"/>
              <a:ea typeface="Impact" panose="020B0806030902050204" pitchFamily="34" charset="0"/>
              <a:cs typeface="Impact" panose="020B0806030902050204" pitchFamily="34" charset="0"/>
            </a:endParaRPr>
          </a:p>
        </p:txBody>
      </p:sp>
      <p:sp>
        <p:nvSpPr>
          <p:cNvPr id="115" name="CuadroTexto 7">
            <a:extLst>
              <a:ext uri="{FF2B5EF4-FFF2-40B4-BE49-F238E27FC236}">
                <a16:creationId xmlns:a16="http://schemas.microsoft.com/office/drawing/2014/main" id="{B05892EF-648D-4BB3-A363-D997A619A8EF}"/>
              </a:ext>
            </a:extLst>
          </p:cNvPr>
          <p:cNvSpPr txBox="1">
            <a:spLocks noChangeArrowheads="1"/>
          </p:cNvSpPr>
          <p:nvPr/>
        </p:nvSpPr>
        <p:spPr bwMode="auto">
          <a:xfrm>
            <a:off x="3122835" y="4313753"/>
            <a:ext cx="247564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1800" dirty="0">
                <a:solidFill>
                  <a:srgbClr val="7030A0"/>
                </a:solidFill>
                <a:latin typeface="Impact" panose="020B0806030902050204" pitchFamily="34" charset="0"/>
                <a:ea typeface="Impact" panose="020B0806030902050204" pitchFamily="34" charset="0"/>
                <a:cs typeface="Impact" panose="020B0806030902050204" pitchFamily="34" charset="0"/>
              </a:rPr>
              <a:t>Gana  hasta </a:t>
            </a:r>
          </a:p>
          <a:p>
            <a:pPr algn="ctr" defTabSz="456832">
              <a:spcBef>
                <a:spcPct val="0"/>
              </a:spcBef>
              <a:buNone/>
              <a:defRPr/>
            </a:pPr>
            <a:r>
              <a:rPr lang="es-ES_tradnl" altLang="es-MX" sz="2400" dirty="0">
                <a:solidFill>
                  <a:srgbClr val="7030A0"/>
                </a:solidFill>
                <a:latin typeface="Impact" panose="020B0806030902050204" pitchFamily="34" charset="0"/>
                <a:ea typeface="Impact" panose="020B0806030902050204" pitchFamily="34" charset="0"/>
                <a:cs typeface="Impact" panose="020B0806030902050204" pitchFamily="34" charset="0"/>
              </a:rPr>
              <a:t>$750,000</a:t>
            </a:r>
            <a:endParaRPr lang="es-ES_tradnl" altLang="es-MX" sz="1800" dirty="0">
              <a:solidFill>
                <a:srgbClr val="7030A0"/>
              </a:solidFill>
              <a:latin typeface="Impact" panose="020B0806030902050204" pitchFamily="34" charset="0"/>
              <a:ea typeface="Impact" panose="020B0806030902050204" pitchFamily="34" charset="0"/>
              <a:cs typeface="Impact" panose="020B0806030902050204" pitchFamily="34" charset="0"/>
            </a:endParaRPr>
          </a:p>
          <a:p>
            <a:pPr algn="ctr" defTabSz="456832">
              <a:spcBef>
                <a:spcPct val="0"/>
              </a:spcBef>
              <a:buNone/>
              <a:defRPr/>
            </a:pPr>
            <a:r>
              <a:rPr lang="es-ES_tradnl" altLang="es-MX" sz="1200" dirty="0">
                <a:latin typeface="Impact" panose="020B0806030902050204" pitchFamily="34" charset="0"/>
                <a:ea typeface="Impact" panose="020B0806030902050204" pitchFamily="34" charset="0"/>
                <a:cs typeface="Impact" panose="020B0806030902050204" pitchFamily="34" charset="0"/>
              </a:rPr>
              <a:t>$375,000 al calificar </a:t>
            </a:r>
          </a:p>
          <a:p>
            <a:pPr algn="ctr" defTabSz="456832">
              <a:spcBef>
                <a:spcPct val="0"/>
              </a:spcBef>
              <a:buNone/>
              <a:defRPr/>
            </a:pPr>
            <a:r>
              <a:rPr lang="es-ES_tradnl" altLang="es-MX" sz="1200" dirty="0">
                <a:latin typeface="Impact" panose="020B0806030902050204" pitchFamily="34" charset="0"/>
                <a:ea typeface="Impact" panose="020B0806030902050204" pitchFamily="34" charset="0"/>
                <a:cs typeface="Impact" panose="020B0806030902050204" pitchFamily="34" charset="0"/>
              </a:rPr>
              <a:t>$375,000 al mantener hasta el día 60</a:t>
            </a:r>
            <a:endParaRPr lang="es-ES_tradnl" altLang="es-MX" sz="1050" dirty="0">
              <a:latin typeface="Impact" panose="020B0806030902050204" pitchFamily="34" charset="0"/>
              <a:ea typeface="Impact" panose="020B0806030902050204" pitchFamily="34" charset="0"/>
              <a:cs typeface="Impact" panose="020B0806030902050204" pitchFamily="34" charset="0"/>
            </a:endParaRPr>
          </a:p>
        </p:txBody>
      </p:sp>
      <p:pic>
        <p:nvPicPr>
          <p:cNvPr id="120" name="Picture 119" descr="A close up of a flag&#10;&#10;Description generated with very high confidence">
            <a:extLst>
              <a:ext uri="{FF2B5EF4-FFF2-40B4-BE49-F238E27FC236}">
                <a16:creationId xmlns:a16="http://schemas.microsoft.com/office/drawing/2014/main" id="{277506AA-2682-464B-A536-7E378FF866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9037" y="695656"/>
            <a:ext cx="1454984" cy="817833"/>
          </a:xfrm>
          <a:prstGeom prst="rect">
            <a:avLst/>
          </a:prstGeom>
        </p:spPr>
      </p:pic>
      <p:sp>
        <p:nvSpPr>
          <p:cNvPr id="129" name="TextBox 128">
            <a:extLst>
              <a:ext uri="{FF2B5EF4-FFF2-40B4-BE49-F238E27FC236}">
                <a16:creationId xmlns:a16="http://schemas.microsoft.com/office/drawing/2014/main" id="{3F6CC3B1-4BA5-4F89-867E-490A1E10E701}"/>
              </a:ext>
            </a:extLst>
          </p:cNvPr>
          <p:cNvSpPr txBox="1"/>
          <p:nvPr/>
        </p:nvSpPr>
        <p:spPr>
          <a:xfrm>
            <a:off x="9253408" y="3802191"/>
            <a:ext cx="2089923" cy="369653"/>
          </a:xfrm>
          <a:prstGeom prst="rect">
            <a:avLst/>
          </a:prstGeom>
          <a:noFill/>
        </p:spPr>
        <p:txBody>
          <a:bodyPr wrap="square" rtlCol="0">
            <a:spAutoFit/>
          </a:bodyPr>
          <a:lstStyle/>
          <a:p>
            <a:r>
              <a:rPr lang="es-MX" sz="1802" b="1" dirty="0">
                <a:solidFill>
                  <a:srgbClr val="7030A0"/>
                </a:solidFill>
              </a:rPr>
              <a:t>Dentro de 30 días</a:t>
            </a:r>
          </a:p>
        </p:txBody>
      </p:sp>
    </p:spTree>
    <p:extLst>
      <p:ext uri="{BB962C8B-B14F-4D97-AF65-F5344CB8AC3E}">
        <p14:creationId xmlns:p14="http://schemas.microsoft.com/office/powerpoint/2010/main" val="222131999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ashMob.jpg"/>
          <p:cNvPicPr>
            <a:picLocks noChangeAspect="1"/>
          </p:cNvPicPr>
          <p:nvPr/>
        </p:nvPicPr>
        <p:blipFill rotWithShape="1">
          <a:blip r:embed="rId2">
            <a:extLst>
              <a:ext uri="{28A0092B-C50C-407E-A947-70E740481C1C}">
                <a14:useLocalDpi xmlns:a14="http://schemas.microsoft.com/office/drawing/2010/main" val="0"/>
              </a:ext>
            </a:extLst>
          </a:blip>
          <a:srcRect t="11454" b="18392"/>
          <a:stretch/>
        </p:blipFill>
        <p:spPr>
          <a:xfrm>
            <a:off x="0" y="1029765"/>
            <a:ext cx="12204700" cy="4817519"/>
          </a:xfrm>
          <a:prstGeom prst="rect">
            <a:avLst/>
          </a:prstGeom>
        </p:spPr>
      </p:pic>
      <p:pic>
        <p:nvPicPr>
          <p:cNvPr id="9" name="Picture 8" descr="1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 y="6562725"/>
            <a:ext cx="228600" cy="228600"/>
          </a:xfrm>
          <a:prstGeom prst="rect">
            <a:avLst/>
          </a:prstGeom>
        </p:spPr>
      </p:pic>
      <p:pic>
        <p:nvPicPr>
          <p:cNvPr id="3" name="Picture 2" descr="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 y="319405"/>
            <a:ext cx="4257276" cy="914400"/>
          </a:xfrm>
          <a:prstGeom prst="rect">
            <a:avLst/>
          </a:prstGeom>
        </p:spPr>
      </p:pic>
      <p:grpSp>
        <p:nvGrpSpPr>
          <p:cNvPr id="6" name="Group 5">
            <a:extLst>
              <a:ext uri="{FF2B5EF4-FFF2-40B4-BE49-F238E27FC236}">
                <a16:creationId xmlns:a16="http://schemas.microsoft.com/office/drawing/2014/main" id="{8BEA2E6E-08DB-4237-A9C7-99E7D05B9A4F}"/>
              </a:ext>
            </a:extLst>
          </p:cNvPr>
          <p:cNvGrpSpPr/>
          <p:nvPr/>
        </p:nvGrpSpPr>
        <p:grpSpPr>
          <a:xfrm>
            <a:off x="10737304" y="5721328"/>
            <a:ext cx="1232134" cy="937834"/>
            <a:chOff x="3860800" y="3193115"/>
            <a:chExt cx="4302125" cy="3540034"/>
          </a:xfrm>
        </p:grpSpPr>
        <p:pic>
          <p:nvPicPr>
            <p:cNvPr id="7" name="Picture 6">
              <a:extLst>
                <a:ext uri="{FF2B5EF4-FFF2-40B4-BE49-F238E27FC236}">
                  <a16:creationId xmlns:a16="http://schemas.microsoft.com/office/drawing/2014/main" id="{D89B2C3C-F635-4FF2-93CB-902760AEC14E}"/>
                </a:ext>
              </a:extLst>
            </p:cNvPr>
            <p:cNvPicPr>
              <a:picLocks noChangeAspect="1"/>
            </p:cNvPicPr>
            <p:nvPr/>
          </p:nvPicPr>
          <p:blipFill rotWithShape="1">
            <a:blip r:embed="rId5">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D221EBBE-FADD-4395-9344-BCD81022EB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731893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ome.jpg">
            <a:extLst>
              <a:ext uri="{FF2B5EF4-FFF2-40B4-BE49-F238E27FC236}">
                <a16:creationId xmlns:a16="http://schemas.microsoft.com/office/drawing/2014/main" id="{4E7FDFE5-4258-4F10-B0C2-DDEB30CE9F70}"/>
              </a:ext>
            </a:extLst>
          </p:cNvPr>
          <p:cNvPicPr>
            <a:picLocks noChangeAspect="1"/>
          </p:cNvPicPr>
          <p:nvPr/>
        </p:nvPicPr>
        <p:blipFill rotWithShape="1">
          <a:blip r:embed="rId3">
            <a:extLst>
              <a:ext uri="{28A0092B-C50C-407E-A947-70E740481C1C}">
                <a14:useLocalDpi xmlns:a14="http://schemas.microsoft.com/office/drawing/2010/main" val="0"/>
              </a:ext>
            </a:extLst>
          </a:blip>
          <a:srcRect b="57694"/>
          <a:stretch/>
        </p:blipFill>
        <p:spPr>
          <a:xfrm>
            <a:off x="0" y="-135299"/>
            <a:ext cx="12204700" cy="2276085"/>
          </a:xfrm>
          <a:prstGeom prst="rect">
            <a:avLst/>
          </a:prstGeom>
        </p:spPr>
      </p:pic>
      <p:sp>
        <p:nvSpPr>
          <p:cNvPr id="6" name="CuadroTexto 7"/>
          <p:cNvSpPr txBox="1">
            <a:spLocks noChangeArrowheads="1"/>
          </p:cNvSpPr>
          <p:nvPr/>
        </p:nvSpPr>
        <p:spPr bwMode="auto">
          <a:xfrm>
            <a:off x="381398" y="145310"/>
            <a:ext cx="112893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657">
              <a:spcBef>
                <a:spcPct val="0"/>
              </a:spcBef>
              <a:buNone/>
              <a:defRPr/>
            </a:pPr>
            <a:r>
              <a:rPr lang="es-ES_tradnl" altLang="es-MX" sz="4805" dirty="0">
                <a:solidFill>
                  <a:schemeClr val="bg1"/>
                </a:solidFill>
                <a:latin typeface="Impact" panose="020B0806030902050204" pitchFamily="34" charset="0"/>
                <a:ea typeface="Arial Narrow" panose="020B0606020202030204" pitchFamily="34" charset="0"/>
                <a:cs typeface="Arial Narrow" panose="020B0606020202030204" pitchFamily="34" charset="0"/>
              </a:rPr>
              <a:t>FILTRA </a:t>
            </a:r>
            <a:r>
              <a:rPr lang="es-ES_tradnl" altLang="es-MX" sz="5400" u="sng" dirty="0">
                <a:solidFill>
                  <a:schemeClr val="bg1"/>
                </a:solidFill>
                <a:latin typeface="Impact" panose="020B0806030902050204" pitchFamily="34" charset="0"/>
                <a:ea typeface="Arial Narrow" panose="020B0606020202030204" pitchFamily="34" charset="0"/>
                <a:cs typeface="Arial Narrow" panose="020B0606020202030204" pitchFamily="34" charset="0"/>
              </a:rPr>
              <a:t>MINIMO</a:t>
            </a:r>
            <a:r>
              <a:rPr lang="es-ES_tradnl" altLang="es-MX" sz="4805" dirty="0">
                <a:solidFill>
                  <a:schemeClr val="bg1"/>
                </a:solidFill>
                <a:latin typeface="Impact" panose="020B0806030902050204" pitchFamily="34" charset="0"/>
                <a:ea typeface="Arial Narrow" panose="020B0606020202030204" pitchFamily="34" charset="0"/>
                <a:cs typeface="Arial Narrow" panose="020B0606020202030204" pitchFamily="34" charset="0"/>
              </a:rPr>
              <a:t> 40 A 60 CONTACTOS </a:t>
            </a:r>
            <a:r>
              <a:rPr lang="es-ES_tradnl" altLang="es-MX" sz="4505" dirty="0">
                <a:solidFill>
                  <a:schemeClr val="bg1"/>
                </a:solidFill>
                <a:latin typeface="Impact" panose="020B0806030902050204" pitchFamily="34" charset="0"/>
                <a:ea typeface="Arial Narrow" panose="020B0606020202030204" pitchFamily="34" charset="0"/>
                <a:cs typeface="Arial Narrow" panose="020B0606020202030204" pitchFamily="34" charset="0"/>
              </a:rPr>
              <a:t>:</a:t>
            </a:r>
            <a:endParaRPr lang="es-ES_tradnl" altLang="es-MX" sz="3604" dirty="0">
              <a:solidFill>
                <a:schemeClr val="bg1"/>
              </a:solidFill>
              <a:latin typeface="Impact" panose="020B0806030902050204" pitchFamily="34" charset="0"/>
              <a:ea typeface="Impact" panose="020B0806030902050204" pitchFamily="34" charset="0"/>
              <a:cs typeface="Impact" panose="020B0806030902050204" pitchFamily="34" charset="0"/>
            </a:endParaRPr>
          </a:p>
        </p:txBody>
      </p:sp>
      <p:sp>
        <p:nvSpPr>
          <p:cNvPr id="7" name="Title 1"/>
          <p:cNvSpPr txBox="1">
            <a:spLocks/>
          </p:cNvSpPr>
          <p:nvPr/>
        </p:nvSpPr>
        <p:spPr>
          <a:xfrm>
            <a:off x="3103761" y="5648325"/>
            <a:ext cx="6622373" cy="1144191"/>
          </a:xfrm>
          <a:prstGeom prst="rect">
            <a:avLst/>
          </a:prstGeom>
        </p:spPr>
        <p:txBody>
          <a:bodyPr vert="horz" lIns="91535" tIns="45768" rIns="91535" bIns="45768"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5314"/>
            <a:r>
              <a:rPr lang="es-PR" sz="4805" dirty="0">
                <a:solidFill>
                  <a:schemeClr val="bg1">
                    <a:lumMod val="50000"/>
                  </a:schemeClr>
                </a:solidFill>
                <a:latin typeface="Century Gothic" panose="020B0502020202020204" pitchFamily="34" charset="0"/>
                <a:ea typeface="Geneva"/>
                <a:cs typeface="Arial" pitchFamily="34" charset="0"/>
              </a:rPr>
              <a:t>¡</a:t>
            </a:r>
            <a:r>
              <a:rPr lang="es-PR" sz="4805" b="1"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ea typeface="Geneva"/>
                <a:cs typeface="Arial" pitchFamily="34" charset="0"/>
              </a:rPr>
              <a:t>FILTRA, no convenzas</a:t>
            </a:r>
            <a:r>
              <a:rPr lang="es-PR" sz="4805"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ea typeface="Geneva"/>
                <a:cs typeface="Arial" pitchFamily="34" charset="0"/>
              </a:rPr>
              <a:t>!</a:t>
            </a:r>
            <a:endParaRPr lang="en-US" sz="4805"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ea typeface="Geneva"/>
              <a:cs typeface="Geneva"/>
            </a:endParaRPr>
          </a:p>
        </p:txBody>
      </p:sp>
      <p:sp>
        <p:nvSpPr>
          <p:cNvPr id="8" name="Rectangle 3"/>
          <p:cNvSpPr txBox="1">
            <a:spLocks noChangeArrowheads="1"/>
          </p:cNvSpPr>
          <p:nvPr/>
        </p:nvSpPr>
        <p:spPr bwMode="auto">
          <a:xfrm>
            <a:off x="463550" y="2288485"/>
            <a:ext cx="5736208" cy="395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535" tIns="45768" rIns="91535" bIns="45768" rtlCol="0">
            <a:normAutofit lnSpcReduction="10000"/>
          </a:bodyPr>
          <a:lstStyle>
            <a:lvl1pPr marL="342900" indent="-342900" algn="ctr" defTabSz="914400" rtl="0" eaLnBrk="0" latinLnBrk="0" hangingPunct="0">
              <a:lnSpc>
                <a:spcPct val="90000"/>
              </a:lnSpc>
              <a:spcBef>
                <a:spcPts val="1000"/>
              </a:spcBef>
              <a:buFont typeface="Arial" panose="020B0604020202020204" pitchFamily="34" charset="0"/>
              <a:buNone/>
              <a:defRPr sz="2400" kern="1200">
                <a:solidFill>
                  <a:schemeClr val="tx1"/>
                </a:solidFill>
                <a:latin typeface="Arial" pitchFamily="34" charset="0"/>
                <a:ea typeface="Geneva"/>
                <a:cs typeface="Geneva"/>
              </a:defRPr>
            </a:lvl1pPr>
            <a:lvl2pPr marL="742950" indent="-285750" algn="ctr" defTabSz="914400" rtl="0" eaLnBrk="0" latinLnBrk="0" hangingPunct="0">
              <a:lnSpc>
                <a:spcPct val="90000"/>
              </a:lnSpc>
              <a:spcBef>
                <a:spcPts val="500"/>
              </a:spcBef>
              <a:buFont typeface="Arial" panose="020B0604020202020204" pitchFamily="34" charset="0"/>
              <a:buNone/>
              <a:defRPr sz="2400" kern="1200">
                <a:solidFill>
                  <a:schemeClr val="tx1"/>
                </a:solidFill>
                <a:latin typeface="Arial" pitchFamily="34" charset="0"/>
                <a:ea typeface="Geneva"/>
                <a:cs typeface="Geneva"/>
              </a:defRPr>
            </a:lvl2pPr>
            <a:lvl3pPr marL="1143000" indent="-228600" algn="ctr" defTabSz="914400" rtl="0" eaLnBrk="0" latinLnBrk="0" hangingPunct="0">
              <a:lnSpc>
                <a:spcPct val="90000"/>
              </a:lnSpc>
              <a:spcBef>
                <a:spcPts val="500"/>
              </a:spcBef>
              <a:buFont typeface="Arial" panose="020B0604020202020204" pitchFamily="34" charset="0"/>
              <a:buNone/>
              <a:defRPr sz="2400" kern="1200">
                <a:solidFill>
                  <a:schemeClr val="tx1"/>
                </a:solidFill>
                <a:latin typeface="Arial" pitchFamily="34" charset="0"/>
                <a:ea typeface="Geneva"/>
                <a:cs typeface="Geneva"/>
              </a:defRPr>
            </a:lvl3pPr>
            <a:lvl4pPr marL="1600200" indent="-228600" algn="ctr" defTabSz="914400" rtl="0" eaLnBrk="0" latinLnBrk="0" hangingPunct="0">
              <a:lnSpc>
                <a:spcPct val="90000"/>
              </a:lnSpc>
              <a:spcBef>
                <a:spcPts val="500"/>
              </a:spcBef>
              <a:buFont typeface="Arial" panose="020B0604020202020204" pitchFamily="34" charset="0"/>
              <a:buNone/>
              <a:defRPr sz="2400" kern="1200">
                <a:solidFill>
                  <a:schemeClr val="tx1"/>
                </a:solidFill>
                <a:latin typeface="Arial" pitchFamily="34" charset="0"/>
                <a:ea typeface="Geneva"/>
                <a:cs typeface="Geneva"/>
              </a:defRPr>
            </a:lvl4pPr>
            <a:lvl5pPr marL="2057400" indent="-228600" algn="ctr" defTabSz="914400" rtl="0" eaLnBrk="0" latinLnBrk="0" hangingPunct="0">
              <a:lnSpc>
                <a:spcPct val="90000"/>
              </a:lnSpc>
              <a:spcBef>
                <a:spcPts val="500"/>
              </a:spcBef>
              <a:buFont typeface="Arial" panose="020B0604020202020204" pitchFamily="34" charset="0"/>
              <a:buNone/>
              <a:defRPr sz="2400" kern="1200">
                <a:solidFill>
                  <a:schemeClr val="tx1"/>
                </a:solidFill>
                <a:latin typeface="Arial" pitchFamily="34" charset="0"/>
                <a:ea typeface="Geneva"/>
                <a:cs typeface="Geneva"/>
              </a:defRPr>
            </a:lvl5pPr>
            <a:lvl6pPr marL="2514600" indent="-228600" algn="ctr" defTabSz="4572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itchFamily="34" charset="0"/>
                <a:ea typeface="Geneva"/>
                <a:cs typeface="Geneva"/>
              </a:defRPr>
            </a:lvl6pPr>
            <a:lvl7pPr marL="2971800" indent="-228600" algn="ctr" defTabSz="4572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itchFamily="34" charset="0"/>
                <a:ea typeface="Geneva"/>
                <a:cs typeface="Geneva"/>
              </a:defRPr>
            </a:lvl7pPr>
            <a:lvl8pPr marL="3429000" indent="-228600" algn="ctr" defTabSz="4572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itchFamily="34" charset="0"/>
                <a:ea typeface="Geneva"/>
                <a:cs typeface="Geneva"/>
              </a:defRPr>
            </a:lvl8pPr>
            <a:lvl9pPr marL="3886200" indent="-228600" algn="ctr" defTabSz="4572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itchFamily="34" charset="0"/>
                <a:ea typeface="Geneva"/>
                <a:cs typeface="Geneva"/>
              </a:defRPr>
            </a:lvl9pPr>
          </a:lstStyle>
          <a:p>
            <a:pPr marL="343243" indent="-343243" defTabSz="915314" eaLnBrk="1" hangingPunct="1">
              <a:spcBef>
                <a:spcPts val="1201"/>
              </a:spcBef>
              <a:buFontTx/>
              <a:buChar char="•"/>
            </a:pPr>
            <a:r>
              <a:rPr lang="es-PR" sz="3203" b="1" dirty="0">
                <a:solidFill>
                  <a:srgbClr val="FF0000"/>
                </a:solidFill>
                <a:latin typeface="Century Gothic" panose="020B0502020202020204" pitchFamily="34" charset="0"/>
              </a:rPr>
              <a:t>Manzanas Rojas </a:t>
            </a:r>
            <a:br>
              <a:rPr lang="es-PR" sz="3203" b="1" dirty="0">
                <a:solidFill>
                  <a:srgbClr val="FF0000"/>
                </a:solidFill>
                <a:latin typeface="Century Gothic" panose="020B0502020202020204" pitchFamily="34" charset="0"/>
              </a:rPr>
            </a:br>
            <a:r>
              <a:rPr lang="es-PR" sz="2803" i="1" dirty="0">
                <a:solidFill>
                  <a:prstClr val="black"/>
                </a:solidFill>
                <a:latin typeface="Century Gothic" panose="020B0502020202020204" pitchFamily="34" charset="0"/>
              </a:rPr>
              <a:t>Están muy interesados</a:t>
            </a:r>
          </a:p>
          <a:p>
            <a:pPr marL="343243" indent="-343243" defTabSz="915314" eaLnBrk="1" hangingPunct="1">
              <a:spcBef>
                <a:spcPts val="1201"/>
              </a:spcBef>
              <a:buFontTx/>
              <a:buChar char="•"/>
            </a:pPr>
            <a:r>
              <a:rPr lang="es-PR" sz="3203" b="1" dirty="0">
                <a:solidFill>
                  <a:srgbClr val="008000"/>
                </a:solidFill>
                <a:latin typeface="Century Gothic" panose="020B0502020202020204" pitchFamily="34" charset="0"/>
              </a:rPr>
              <a:t>Manzanas Verdes </a:t>
            </a:r>
            <a:br>
              <a:rPr lang="es-PR" sz="3203" b="1" dirty="0">
                <a:solidFill>
                  <a:srgbClr val="008000"/>
                </a:solidFill>
                <a:latin typeface="Century Gothic" panose="020B0502020202020204" pitchFamily="34" charset="0"/>
              </a:rPr>
            </a:br>
            <a:r>
              <a:rPr lang="es-PR" sz="2803" i="1" dirty="0">
                <a:solidFill>
                  <a:prstClr val="black"/>
                </a:solidFill>
                <a:latin typeface="Century Gothic" panose="020B0502020202020204" pitchFamily="34" charset="0"/>
              </a:rPr>
              <a:t>Tienen que pensarlo</a:t>
            </a:r>
            <a:r>
              <a:rPr lang="es-PR" sz="3203" dirty="0">
                <a:solidFill>
                  <a:srgbClr val="FFFFFF"/>
                </a:solidFill>
                <a:latin typeface="Century Gothic" panose="020B0502020202020204" pitchFamily="34" charset="0"/>
              </a:rPr>
              <a:t>.)</a:t>
            </a:r>
          </a:p>
          <a:p>
            <a:pPr marL="343243" indent="-343243" defTabSz="915314" eaLnBrk="1" hangingPunct="1">
              <a:spcBef>
                <a:spcPts val="1201"/>
              </a:spcBef>
              <a:buFontTx/>
              <a:buChar char="•"/>
            </a:pPr>
            <a:r>
              <a:rPr lang="es-PR" sz="3604" b="1" dirty="0">
                <a:solidFill>
                  <a:srgbClr val="B3633C"/>
                </a:solidFill>
                <a:latin typeface="Century Gothic" panose="020B0502020202020204" pitchFamily="34" charset="0"/>
              </a:rPr>
              <a:t>Manzanas Cafés</a:t>
            </a:r>
            <a:br>
              <a:rPr lang="es-PR" sz="3604" b="1" dirty="0">
                <a:solidFill>
                  <a:srgbClr val="B3633C"/>
                </a:solidFill>
                <a:latin typeface="Century Gothic" panose="020B0502020202020204" pitchFamily="34" charset="0"/>
              </a:rPr>
            </a:br>
            <a:r>
              <a:rPr lang="es-PR" sz="3203" i="1" dirty="0">
                <a:solidFill>
                  <a:prstClr val="black"/>
                </a:solidFill>
                <a:latin typeface="Century Gothic" panose="020B0502020202020204" pitchFamily="34" charset="0"/>
              </a:rPr>
              <a:t>No están interesados</a:t>
            </a:r>
          </a:p>
          <a:p>
            <a:pPr marL="343243" indent="-343243" defTabSz="915314" eaLnBrk="1" hangingPunct="1">
              <a:spcBef>
                <a:spcPts val="1201"/>
              </a:spcBef>
              <a:buFontTx/>
              <a:buChar char="•"/>
            </a:pPr>
            <a:r>
              <a:rPr lang="es-PR" sz="3604" b="1" dirty="0">
                <a:solidFill>
                  <a:schemeClr val="accent5">
                    <a:lumMod val="50000"/>
                  </a:schemeClr>
                </a:solidFill>
                <a:latin typeface="Century Gothic" panose="020B0502020202020204" pitchFamily="34" charset="0"/>
              </a:rPr>
              <a:t>Manzanas Dañadas</a:t>
            </a:r>
            <a:br>
              <a:rPr lang="es-PR" sz="3604" b="1" dirty="0">
                <a:solidFill>
                  <a:srgbClr val="B3633C"/>
                </a:solidFill>
                <a:latin typeface="Century Gothic" panose="020B0502020202020204" pitchFamily="34" charset="0"/>
              </a:rPr>
            </a:br>
            <a:r>
              <a:rPr lang="es-PR" sz="3203" i="1" dirty="0">
                <a:solidFill>
                  <a:prstClr val="black"/>
                </a:solidFill>
                <a:latin typeface="Century Gothic" panose="020B0502020202020204" pitchFamily="34" charset="0"/>
              </a:rPr>
              <a:t>Opiniones negativas</a:t>
            </a:r>
          </a:p>
          <a:p>
            <a:pPr marL="343243" indent="-343243" defTabSz="915314" eaLnBrk="1" hangingPunct="1">
              <a:spcBef>
                <a:spcPts val="1201"/>
              </a:spcBef>
              <a:buFontTx/>
              <a:buChar char="•"/>
            </a:pPr>
            <a:endParaRPr lang="es-PR" sz="3203" i="1" dirty="0">
              <a:solidFill>
                <a:prstClr val="black"/>
              </a:solidFill>
              <a:latin typeface="Century Gothic" panose="020B0502020202020204" pitchFamily="34" charset="0"/>
            </a:endParaRPr>
          </a:p>
        </p:txBody>
      </p:sp>
      <p:pic>
        <p:nvPicPr>
          <p:cNvPr id="9" name="Picture 8" descr="apples.jpg"/>
          <p:cNvPicPr>
            <a:picLocks noChangeAspect="1"/>
          </p:cNvPicPr>
          <p:nvPr/>
        </p:nvPicPr>
        <p:blipFill>
          <a:blip r:embed="rId4"/>
          <a:srcRect l="17814" r="4951"/>
          <a:stretch>
            <a:fillRect/>
          </a:stretch>
        </p:blipFill>
        <p:spPr>
          <a:xfrm>
            <a:off x="6940550" y="1643081"/>
            <a:ext cx="3510784" cy="3243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2" name="Group 11">
            <a:extLst>
              <a:ext uri="{FF2B5EF4-FFF2-40B4-BE49-F238E27FC236}">
                <a16:creationId xmlns:a16="http://schemas.microsoft.com/office/drawing/2014/main" id="{DECE2976-A831-4F88-A3AC-58D5B0847D0D}"/>
              </a:ext>
            </a:extLst>
          </p:cNvPr>
          <p:cNvGrpSpPr/>
          <p:nvPr/>
        </p:nvGrpSpPr>
        <p:grpSpPr>
          <a:xfrm>
            <a:off x="10737304" y="5721328"/>
            <a:ext cx="1232134" cy="937834"/>
            <a:chOff x="3860800" y="3193115"/>
            <a:chExt cx="4302125" cy="3540034"/>
          </a:xfrm>
        </p:grpSpPr>
        <p:pic>
          <p:nvPicPr>
            <p:cNvPr id="13" name="Picture 12">
              <a:extLst>
                <a:ext uri="{FF2B5EF4-FFF2-40B4-BE49-F238E27FC236}">
                  <a16:creationId xmlns:a16="http://schemas.microsoft.com/office/drawing/2014/main" id="{A4B99190-CB98-43BF-A2ED-88D85CB8C86C}"/>
                </a:ext>
              </a:extLst>
            </p:cNvPr>
            <p:cNvPicPr>
              <a:picLocks noChangeAspect="1"/>
            </p:cNvPicPr>
            <p:nvPr/>
          </p:nvPicPr>
          <p:blipFill rotWithShape="1">
            <a:blip r:embed="rId5">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2371A7EE-251B-4111-BB63-EB5EDA1433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3884028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ome.jpg">
            <a:extLst>
              <a:ext uri="{FF2B5EF4-FFF2-40B4-BE49-F238E27FC236}">
                <a16:creationId xmlns:a16="http://schemas.microsoft.com/office/drawing/2014/main" id="{0BA1B617-AF60-4A3E-B1FD-CA0844D1DBBC}"/>
              </a:ext>
            </a:extLst>
          </p:cNvPr>
          <p:cNvPicPr>
            <a:picLocks noChangeAspect="1"/>
          </p:cNvPicPr>
          <p:nvPr/>
        </p:nvPicPr>
        <p:blipFill rotWithShape="1">
          <a:blip r:embed="rId3">
            <a:extLst>
              <a:ext uri="{28A0092B-C50C-407E-A947-70E740481C1C}">
                <a14:useLocalDpi xmlns:a14="http://schemas.microsoft.com/office/drawing/2010/main" val="0"/>
              </a:ext>
            </a:extLst>
          </a:blip>
          <a:srcRect b="57694"/>
          <a:stretch/>
        </p:blipFill>
        <p:spPr>
          <a:xfrm>
            <a:off x="0" y="-71119"/>
            <a:ext cx="12204700" cy="1909444"/>
          </a:xfrm>
          <a:prstGeom prst="rect">
            <a:avLst/>
          </a:prstGeom>
        </p:spPr>
      </p:pic>
      <p:sp>
        <p:nvSpPr>
          <p:cNvPr id="1476" name="Shape 1476"/>
          <p:cNvSpPr/>
          <p:nvPr/>
        </p:nvSpPr>
        <p:spPr>
          <a:xfrm>
            <a:off x="891276" y="215680"/>
            <a:ext cx="10626909" cy="1571295"/>
          </a:xfrm>
          <a:prstGeom prst="rect">
            <a:avLst/>
          </a:prstGeom>
          <a:ln w="12700">
            <a:miter lim="400000"/>
          </a:ln>
          <a:extLst>
            <a:ext uri="{C572A759-6A51-4108-AA02-DFA0A04FC94B}">
              <ma14:wrappingTextBoxFlag xmlns:ma14="http://schemas.microsoft.com/office/mac/drawingml/2011/main" xmlns="" val="1"/>
            </a:ext>
          </a:extLst>
        </p:spPr>
        <p:txBody>
          <a:bodyPr wrap="square" lIns="34325" rIns="34325">
            <a:spAutoFit/>
          </a:bodyPr>
          <a:lstStyle>
            <a:lvl1pPr algn="ctr">
              <a:defRPr sz="4400" b="1" i="1">
                <a:solidFill>
                  <a:srgbClr val="FFFFFF"/>
                </a:solidFill>
                <a:latin typeface="Arial"/>
                <a:ea typeface="Arial"/>
                <a:cs typeface="Arial"/>
                <a:sym typeface="Arial"/>
              </a:defRPr>
            </a:lvl1pPr>
          </a:lstStyle>
          <a:p>
            <a:pPr defTabSz="686486">
              <a:defRPr/>
            </a:pPr>
            <a:r>
              <a:rPr lang="es-MX" sz="4805" kern="0" dirty="0"/>
              <a:t>PREGUNTA A TODOS</a:t>
            </a:r>
          </a:p>
          <a:p>
            <a:pPr defTabSz="686486">
              <a:defRPr/>
            </a:pPr>
            <a:r>
              <a:rPr lang="es-MX" sz="4805" kern="0" dirty="0">
                <a:latin typeface="Calibri"/>
              </a:rPr>
              <a:t>Con Entusiasmo, Postura y CONFIANZA </a:t>
            </a:r>
          </a:p>
        </p:txBody>
      </p:sp>
      <p:sp>
        <p:nvSpPr>
          <p:cNvPr id="9" name="Shape 1476"/>
          <p:cNvSpPr/>
          <p:nvPr/>
        </p:nvSpPr>
        <p:spPr>
          <a:xfrm>
            <a:off x="83098" y="2000079"/>
            <a:ext cx="11868248" cy="5142305"/>
          </a:xfrm>
          <a:prstGeom prst="rect">
            <a:avLst/>
          </a:prstGeom>
          <a:ln w="12700">
            <a:miter lim="400000"/>
          </a:ln>
          <a:extLst>
            <a:ext uri="{C572A759-6A51-4108-AA02-DFA0A04FC94B}">
              <ma14:wrappingTextBoxFlag xmlns:ma14="http://schemas.microsoft.com/office/mac/drawingml/2011/main" xmlns="" val="1"/>
            </a:ext>
          </a:extLst>
        </p:spPr>
        <p:txBody>
          <a:bodyPr wrap="square" lIns="34325" rIns="34325">
            <a:spAutoFit/>
          </a:bodyPr>
          <a:lstStyle>
            <a:lvl1pPr algn="ctr">
              <a:defRPr sz="4400" b="1" i="1">
                <a:solidFill>
                  <a:srgbClr val="FFFFFF"/>
                </a:solidFill>
                <a:latin typeface="Arial"/>
                <a:ea typeface="Arial"/>
                <a:cs typeface="Arial"/>
                <a:sym typeface="Arial"/>
              </a:defRPr>
            </a:lvl1pPr>
          </a:lstStyle>
          <a:p>
            <a:pPr defTabSz="684564">
              <a:defRPr/>
            </a:pPr>
            <a:r>
              <a:rPr lang="es-MX" sz="3600" kern="0" dirty="0">
                <a:solidFill>
                  <a:srgbClr val="A028B5"/>
                </a:solidFill>
              </a:rPr>
              <a:t>¿Te interesaría, o conoces a alguien que pueda interesarle, ganar dinero como las grandes compañías de servicios, cada vez que alguien pague su servicio celular, internet y otros servicios?</a:t>
            </a:r>
          </a:p>
          <a:p>
            <a:pPr defTabSz="686486">
              <a:defRPr/>
            </a:pPr>
            <a:endParaRPr lang="es-MX" sz="2800" kern="0" dirty="0">
              <a:solidFill>
                <a:srgbClr val="FF0000"/>
              </a:solidFill>
            </a:endParaRPr>
          </a:p>
          <a:p>
            <a:pPr algn="l" defTabSz="686486">
              <a:defRPr/>
            </a:pPr>
            <a:r>
              <a:rPr lang="es-MX" sz="2803" kern="0" dirty="0">
                <a:solidFill>
                  <a:srgbClr val="FF0000"/>
                </a:solidFill>
              </a:rPr>
              <a:t>     Manzana roja – “A mí”</a:t>
            </a:r>
          </a:p>
          <a:p>
            <a:pPr algn="l" defTabSz="686486">
              <a:defRPr/>
            </a:pPr>
            <a:r>
              <a:rPr lang="es-MX" sz="2803" kern="0" dirty="0">
                <a:solidFill>
                  <a:srgbClr val="70AD47">
                    <a:lumMod val="50000"/>
                  </a:srgbClr>
                </a:solidFill>
              </a:rPr>
              <a:t>     Manzana verde – “</a:t>
            </a:r>
            <a:r>
              <a:rPr lang="es-MX" sz="2402" kern="0" dirty="0">
                <a:solidFill>
                  <a:srgbClr val="70AD47">
                    <a:lumMod val="50000"/>
                  </a:srgbClr>
                </a:solidFill>
              </a:rPr>
              <a:t>¿</a:t>
            </a:r>
            <a:r>
              <a:rPr lang="es-MX" sz="2803" kern="0" dirty="0">
                <a:solidFill>
                  <a:srgbClr val="70AD47">
                    <a:lumMod val="50000"/>
                  </a:srgbClr>
                </a:solidFill>
              </a:rPr>
              <a:t>De qu</a:t>
            </a:r>
            <a:r>
              <a:rPr lang="es-MX" sz="2803" kern="0" dirty="0">
                <a:solidFill>
                  <a:srgbClr val="535353"/>
                </a:solidFill>
              </a:rPr>
              <a:t>é</a:t>
            </a:r>
            <a:r>
              <a:rPr lang="es-MX" sz="2803" kern="0" dirty="0">
                <a:solidFill>
                  <a:srgbClr val="70AD47">
                    <a:lumMod val="50000"/>
                  </a:srgbClr>
                </a:solidFill>
              </a:rPr>
              <a:t> se trata?”</a:t>
            </a:r>
          </a:p>
          <a:p>
            <a:pPr algn="l" defTabSz="686486">
              <a:defRPr/>
            </a:pPr>
            <a:r>
              <a:rPr lang="en-US" sz="2803" kern="0" dirty="0">
                <a:solidFill>
                  <a:srgbClr val="FFC000">
                    <a:lumMod val="50000"/>
                  </a:srgbClr>
                </a:solidFill>
              </a:rPr>
              <a:t>     Manzana Café – </a:t>
            </a:r>
            <a:r>
              <a:rPr lang="es-MX" sz="2803" kern="0" dirty="0">
                <a:solidFill>
                  <a:srgbClr val="FFC000">
                    <a:lumMod val="50000"/>
                  </a:srgbClr>
                </a:solidFill>
              </a:rPr>
              <a:t>“</a:t>
            </a:r>
            <a:r>
              <a:rPr lang="en-US" sz="2803" kern="0" dirty="0">
                <a:solidFill>
                  <a:srgbClr val="FFC000">
                    <a:lumMod val="50000"/>
                  </a:srgbClr>
                </a:solidFill>
              </a:rPr>
              <a:t>No me </a:t>
            </a:r>
            <a:r>
              <a:rPr lang="en-US" sz="2803" kern="0" dirty="0" err="1">
                <a:solidFill>
                  <a:srgbClr val="FFC000">
                    <a:lumMod val="50000"/>
                  </a:srgbClr>
                </a:solidFill>
              </a:rPr>
              <a:t>interesa</a:t>
            </a:r>
            <a:r>
              <a:rPr lang="es-MX" sz="2803" kern="0" dirty="0">
                <a:solidFill>
                  <a:srgbClr val="FFC000">
                    <a:lumMod val="50000"/>
                  </a:srgbClr>
                </a:solidFill>
              </a:rPr>
              <a:t>”</a:t>
            </a:r>
          </a:p>
          <a:p>
            <a:pPr algn="l" defTabSz="686486">
              <a:defRPr/>
            </a:pPr>
            <a:r>
              <a:rPr lang="es-MX" sz="2803" kern="0" dirty="0">
                <a:solidFill>
                  <a:srgbClr val="535353"/>
                </a:solidFill>
              </a:rPr>
              <a:t>     </a:t>
            </a:r>
            <a:r>
              <a:rPr lang="es-MX" sz="2803" kern="0" dirty="0">
                <a:solidFill>
                  <a:schemeClr val="accent5">
                    <a:lumMod val="50000"/>
                  </a:schemeClr>
                </a:solidFill>
              </a:rPr>
              <a:t>Manzana Dañada – “No lo intentes TU”</a:t>
            </a:r>
          </a:p>
          <a:p>
            <a:pPr defTabSz="686486">
              <a:defRPr/>
            </a:pPr>
            <a:endParaRPr lang="es-MX" sz="4404" kern="0" dirty="0">
              <a:solidFill>
                <a:srgbClr val="7030A0"/>
              </a:solidFill>
            </a:endParaRPr>
          </a:p>
        </p:txBody>
      </p:sp>
      <p:sp>
        <p:nvSpPr>
          <p:cNvPr id="10" name="Shape 1241"/>
          <p:cNvSpPr/>
          <p:nvPr/>
        </p:nvSpPr>
        <p:spPr>
          <a:xfrm>
            <a:off x="549212" y="263285"/>
            <a:ext cx="653619" cy="667335"/>
          </a:xfrm>
          <a:prstGeom prst="ellipse">
            <a:avLst/>
          </a:prstGeom>
          <a:solidFill>
            <a:schemeClr val="bg1">
              <a:lumMod val="65000"/>
            </a:schemeClr>
          </a:solidFill>
          <a:ln w="12700" cap="flat">
            <a:noFill/>
            <a:miter lim="400000"/>
          </a:ln>
          <a:effectLst/>
        </p:spPr>
        <p:txBody>
          <a:bodyPr wrap="square" lIns="34325" tIns="34325" rIns="34325" bIns="34325" numCol="1" anchor="ctr">
            <a:noAutofit/>
          </a:bodyPr>
          <a:lstStyle/>
          <a:p>
            <a:pPr algn="ctr" defTabSz="686486">
              <a:defRPr>
                <a:solidFill>
                  <a:srgbClr val="FFFFFF"/>
                </a:solidFill>
              </a:defRPr>
            </a:pPr>
            <a:endParaRPr sz="1351" kern="0">
              <a:solidFill>
                <a:srgbClr val="FFFFFF"/>
              </a:solidFill>
              <a:latin typeface="Helvetica"/>
              <a:cs typeface="Helvetica"/>
            </a:endParaRPr>
          </a:p>
        </p:txBody>
      </p:sp>
      <p:sp>
        <p:nvSpPr>
          <p:cNvPr id="11" name="Shape 1243"/>
          <p:cNvSpPr/>
          <p:nvPr/>
        </p:nvSpPr>
        <p:spPr>
          <a:xfrm>
            <a:off x="418691" y="377434"/>
            <a:ext cx="879933" cy="4390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325" tIns="34325" rIns="34325" bIns="34325" numCol="1" anchor="t">
            <a:spAutoFit/>
          </a:bodyPr>
          <a:lstStyle>
            <a:lvl1pPr algn="ctr">
              <a:defRPr sz="2400">
                <a:solidFill>
                  <a:srgbClr val="FFFFFF"/>
                </a:solidFill>
                <a:latin typeface="Arial Black"/>
                <a:ea typeface="Arial Black"/>
                <a:cs typeface="Arial Black"/>
                <a:sym typeface="Arial Black"/>
              </a:defRPr>
            </a:lvl1pPr>
          </a:lstStyle>
          <a:p>
            <a:pPr defTabSz="686486">
              <a:defRPr/>
            </a:pPr>
            <a:r>
              <a:rPr sz="2402" kern="0" dirty="0"/>
              <a:t>1</a:t>
            </a:r>
          </a:p>
        </p:txBody>
      </p:sp>
      <p:grpSp>
        <p:nvGrpSpPr>
          <p:cNvPr id="13" name="Group 12">
            <a:extLst>
              <a:ext uri="{FF2B5EF4-FFF2-40B4-BE49-F238E27FC236}">
                <a16:creationId xmlns:a16="http://schemas.microsoft.com/office/drawing/2014/main" id="{B670AF75-635B-4FED-995C-14813204ABC0}"/>
              </a:ext>
            </a:extLst>
          </p:cNvPr>
          <p:cNvGrpSpPr/>
          <p:nvPr/>
        </p:nvGrpSpPr>
        <p:grpSpPr>
          <a:xfrm>
            <a:off x="10737304" y="5721328"/>
            <a:ext cx="1232134" cy="937834"/>
            <a:chOff x="3860800" y="3193115"/>
            <a:chExt cx="4302125" cy="3540034"/>
          </a:xfrm>
        </p:grpSpPr>
        <p:pic>
          <p:nvPicPr>
            <p:cNvPr id="14" name="Picture 13">
              <a:extLst>
                <a:ext uri="{FF2B5EF4-FFF2-40B4-BE49-F238E27FC236}">
                  <a16:creationId xmlns:a16="http://schemas.microsoft.com/office/drawing/2014/main" id="{B0889E4F-415B-4511-AE49-44DCBD3265BE}"/>
                </a:ext>
              </a:extLst>
            </p:cNvPr>
            <p:cNvPicPr>
              <a:picLocks noChangeAspect="1"/>
            </p:cNvPicPr>
            <p:nvPr/>
          </p:nvPicPr>
          <p:blipFill rotWithShape="1">
            <a:blip r:embed="rId4">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D2F91190-FBFD-4054-89A8-8412FAEDB6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5603374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fade">
                                      <p:cBhvr>
                                        <p:cTn id="10" dur="500"/>
                                        <p:tgtEl>
                                          <p:spTgt spid="9">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Effect transition="in" filter="fade">
                                      <p:cBhvr>
                                        <p:cTn id="13" dur="500"/>
                                        <p:tgtEl>
                                          <p:spTgt spid="9">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fade">
                                      <p:cBhvr>
                                        <p:cTn id="16"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02.jpg"/>
          <p:cNvPicPr>
            <a:picLocks noChangeAspect="1"/>
          </p:cNvPicPr>
          <p:nvPr/>
        </p:nvPicPr>
        <p:blipFill rotWithShape="1">
          <a:blip r:embed="rId3">
            <a:extLst>
              <a:ext uri="{28A0092B-C50C-407E-A947-70E740481C1C}">
                <a14:useLocalDpi xmlns:a14="http://schemas.microsoft.com/office/drawing/2010/main" val="0"/>
              </a:ext>
            </a:extLst>
          </a:blip>
          <a:srcRect l="6095" r="6802"/>
          <a:stretch/>
        </p:blipFill>
        <p:spPr>
          <a:xfrm>
            <a:off x="16904" y="5953"/>
            <a:ext cx="3727336" cy="6865144"/>
          </a:xfrm>
          <a:prstGeom prst="rect">
            <a:avLst/>
          </a:prstGeom>
        </p:spPr>
      </p:pic>
      <p:pic>
        <p:nvPicPr>
          <p:cNvPr id="8" name="Picture 7" descr="Crecimiento.png"/>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21975" y="5052458"/>
            <a:ext cx="3727336" cy="1819548"/>
          </a:xfrm>
          <a:prstGeom prst="rect">
            <a:avLst/>
          </a:prstGeom>
        </p:spPr>
      </p:pic>
      <p:sp>
        <p:nvSpPr>
          <p:cNvPr id="17" name="Rectangle 16"/>
          <p:cNvSpPr/>
          <p:nvPr/>
        </p:nvSpPr>
        <p:spPr>
          <a:xfrm>
            <a:off x="-470483" y="354784"/>
            <a:ext cx="4835705" cy="935493"/>
          </a:xfrm>
          <a:prstGeom prst="rect">
            <a:avLst/>
          </a:prstGeom>
        </p:spPr>
        <p:txBody>
          <a:bodyPr wrap="square">
            <a:spAutoFit/>
          </a:bodyPr>
          <a:lstStyle/>
          <a:p>
            <a:pPr marL="12677" marR="5071" algn="ctr">
              <a:lnSpc>
                <a:spcPts val="3393"/>
              </a:lnSpc>
            </a:pPr>
            <a:r>
              <a:rPr lang="es-ES_tradnl" sz="2795" i="1" spc="55" dirty="0">
                <a:solidFill>
                  <a:schemeClr val="bg1"/>
                </a:solidFill>
                <a:latin typeface="Arial"/>
                <a:cs typeface="Arial"/>
              </a:rPr>
              <a:t>¡Tiempo y momento IDEAL</a:t>
            </a:r>
            <a:r>
              <a:rPr lang="mr-IN" sz="2795" i="1" spc="55" dirty="0">
                <a:solidFill>
                  <a:schemeClr val="bg1"/>
                </a:solidFill>
                <a:latin typeface="Arial"/>
                <a:cs typeface="Arial"/>
              </a:rPr>
              <a:t>…</a:t>
            </a:r>
            <a:r>
              <a:rPr lang="es-ES" sz="2795" i="1" spc="55" dirty="0">
                <a:solidFill>
                  <a:schemeClr val="bg1"/>
                </a:solidFill>
                <a:latin typeface="Arial"/>
                <a:cs typeface="Arial"/>
              </a:rPr>
              <a:t>!</a:t>
            </a:r>
            <a:endParaRPr lang="es-ES_tradnl" sz="2795" i="1" spc="55" dirty="0">
              <a:solidFill>
                <a:schemeClr val="bg1"/>
              </a:solidFill>
              <a:latin typeface="Arial"/>
              <a:cs typeface="Arial"/>
            </a:endParaRPr>
          </a:p>
        </p:txBody>
      </p:sp>
      <p:sp>
        <p:nvSpPr>
          <p:cNvPr id="18" name="object 18">
            <a:extLst>
              <a:ext uri="{FF2B5EF4-FFF2-40B4-BE49-F238E27FC236}">
                <a16:creationId xmlns:a16="http://schemas.microsoft.com/office/drawing/2014/main" id="{1E8DA9D8-1D71-4F95-A60D-0B41FB6D482D}"/>
              </a:ext>
            </a:extLst>
          </p:cNvPr>
          <p:cNvSpPr txBox="1">
            <a:spLocks/>
          </p:cNvSpPr>
          <p:nvPr/>
        </p:nvSpPr>
        <p:spPr>
          <a:xfrm>
            <a:off x="169041" y="3780476"/>
            <a:ext cx="3373619" cy="2396501"/>
          </a:xfrm>
          <a:prstGeom prst="rect">
            <a:avLst/>
          </a:prstGeom>
        </p:spPr>
        <p:txBody>
          <a:bodyPr vert="horz" wrap="square" lIns="0" tIns="0" rIns="0" bIns="0" rtlCol="0">
            <a:spAutoFit/>
          </a:bodyPr>
          <a:lstStyle>
            <a:lvl1pPr>
              <a:defRPr sz="3900" b="1" i="0">
                <a:solidFill>
                  <a:schemeClr val="bg1"/>
                </a:solidFill>
                <a:latin typeface="Arial"/>
                <a:ea typeface="+mj-ea"/>
                <a:cs typeface="Arial"/>
              </a:defRPr>
            </a:lvl1pPr>
          </a:lstStyle>
          <a:p>
            <a:pPr marL="12677" algn="ctr"/>
            <a:r>
              <a:rPr lang="es-ES_tradnl" sz="2395" spc="-5" dirty="0"/>
              <a:t>Rompimiento de los monopolios de telecomunicaciones, energía  y otros servicios básicos.</a:t>
            </a:r>
          </a:p>
          <a:p>
            <a:pPr marL="12677"/>
            <a:r>
              <a:rPr lang="es-ES_tradnl" sz="3594" b="0" spc="-5" dirty="0"/>
              <a:t> </a:t>
            </a:r>
            <a:endParaRPr lang="es-ES_tradnl" sz="3594" b="0" dirty="0"/>
          </a:p>
        </p:txBody>
      </p:sp>
      <p:pic>
        <p:nvPicPr>
          <p:cNvPr id="4" name="Picture 3" descr="0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2953" y="68556"/>
            <a:ext cx="6922195" cy="979757"/>
          </a:xfrm>
          <a:prstGeom prst="rect">
            <a:avLst/>
          </a:prstGeom>
        </p:spPr>
      </p:pic>
      <p:sp>
        <p:nvSpPr>
          <p:cNvPr id="11" name="Shape 1485">
            <a:extLst>
              <a:ext uri="{FF2B5EF4-FFF2-40B4-BE49-F238E27FC236}">
                <a16:creationId xmlns:a16="http://schemas.microsoft.com/office/drawing/2014/main" id="{6DAE6B77-385B-4273-BE64-E40073D75760}"/>
              </a:ext>
            </a:extLst>
          </p:cNvPr>
          <p:cNvSpPr/>
          <p:nvPr/>
        </p:nvSpPr>
        <p:spPr>
          <a:xfrm>
            <a:off x="4195338" y="2285430"/>
            <a:ext cx="7085981" cy="1444101"/>
          </a:xfrm>
          <a:prstGeom prst="rect">
            <a:avLst/>
          </a:prstGeom>
          <a:ln w="25400">
            <a:miter lim="400000"/>
          </a:ln>
          <a:extLst>
            <a:ext uri="{C572A759-6A51-4108-AA02-DFA0A04FC94B}">
              <ma14:wrappingTextBoxFlag xmlns:ma14="http://schemas.microsoft.com/office/mac/drawingml/2011/main" xmlns="" val="1"/>
            </a:ext>
          </a:extLst>
        </p:spPr>
        <p:txBody>
          <a:bodyPr wrap="square" lIns="76068" tIns="76068" rIns="76068" bIns="76068" anchor="ctr">
            <a:spAutoFit/>
          </a:bodyPr>
          <a:lstStyle>
            <a:lvl1pPr defTabSz="1651000">
              <a:defRPr sz="6400" spc="-192">
                <a:solidFill>
                  <a:srgbClr val="2F4776"/>
                </a:solidFill>
                <a:latin typeface="+mj-lt"/>
                <a:ea typeface="+mj-ea"/>
                <a:cs typeface="+mj-cs"/>
                <a:sym typeface="Helvetica"/>
              </a:defRPr>
            </a:lvl1pPr>
          </a:lstStyle>
          <a:p>
            <a:pPr algn="ctr" defTabSz="3296047"/>
            <a:r>
              <a:rPr lang="es-MX" sz="4392" b="1" spc="-383" dirty="0">
                <a:solidFill>
                  <a:schemeClr val="accent6">
                    <a:lumMod val="75000"/>
                  </a:schemeClr>
                </a:solidFill>
                <a:latin typeface="Lucida Handwriting" panose="03010101010101010101" pitchFamily="66" charset="0"/>
              </a:rPr>
              <a:t>IMAGINA</a:t>
            </a:r>
            <a:r>
              <a:rPr lang="es-MX" sz="4392" b="1" spc="-383" dirty="0">
                <a:solidFill>
                  <a:schemeClr val="accent6">
                    <a:lumMod val="75000"/>
                  </a:schemeClr>
                </a:solidFill>
                <a:latin typeface="Calibri"/>
              </a:rPr>
              <a:t>  ganar de </a:t>
            </a:r>
            <a:r>
              <a:rPr lang="es-MX" sz="3993" b="1" spc="-383" dirty="0">
                <a:solidFill>
                  <a:schemeClr val="accent6">
                    <a:lumMod val="75000"/>
                  </a:schemeClr>
                </a:solidFill>
                <a:latin typeface="Calibri"/>
              </a:rPr>
              <a:t>servicios que todos usamos…</a:t>
            </a:r>
            <a:endParaRPr lang="es-MX" sz="3194" spc="-383" dirty="0">
              <a:solidFill>
                <a:schemeClr val="accent6">
                  <a:lumMod val="75000"/>
                </a:schemeClr>
              </a:solidFill>
              <a:latin typeface="Calibri"/>
            </a:endParaRPr>
          </a:p>
        </p:txBody>
      </p:sp>
      <p:sp>
        <p:nvSpPr>
          <p:cNvPr id="10" name="Rectangle 9">
            <a:extLst>
              <a:ext uri="{FF2B5EF4-FFF2-40B4-BE49-F238E27FC236}">
                <a16:creationId xmlns:a16="http://schemas.microsoft.com/office/drawing/2014/main" id="{8140DD39-83D5-477F-9240-EFC1CD7D5B90}"/>
              </a:ext>
            </a:extLst>
          </p:cNvPr>
          <p:cNvSpPr/>
          <p:nvPr/>
        </p:nvSpPr>
        <p:spPr>
          <a:xfrm>
            <a:off x="3931874" y="4730412"/>
            <a:ext cx="8069555" cy="1689840"/>
          </a:xfrm>
          <a:prstGeom prst="rect">
            <a:avLst/>
          </a:prstGeom>
        </p:spPr>
        <p:txBody>
          <a:bodyPr wrap="square">
            <a:spAutoFit/>
          </a:bodyPr>
          <a:lstStyle/>
          <a:p>
            <a:pPr defTabSz="684564">
              <a:defRPr/>
            </a:pPr>
            <a:r>
              <a:rPr lang="es-MX" sz="3594" b="1" i="1" kern="0" dirty="0">
                <a:solidFill>
                  <a:srgbClr val="A028B5"/>
                </a:solidFill>
                <a:sym typeface="Arial"/>
              </a:rPr>
              <a:t>¿</a:t>
            </a:r>
            <a:r>
              <a:rPr lang="es-MX" sz="3993" b="1" i="1" kern="0" dirty="0">
                <a:solidFill>
                  <a:srgbClr val="A028B5"/>
                </a:solidFill>
                <a:sym typeface="Arial"/>
              </a:rPr>
              <a:t>A quién conoces </a:t>
            </a:r>
            <a:r>
              <a:rPr lang="es-MX" sz="3194" b="1" i="1" kern="0" dirty="0">
                <a:solidFill>
                  <a:srgbClr val="A028B5"/>
                </a:solidFill>
                <a:sym typeface="Arial"/>
              </a:rPr>
              <a:t>que le encantaría ahorrar o ganar dinero de servicios celulares y otros servicios básicos</a:t>
            </a:r>
            <a:r>
              <a:rPr lang="es-MX" sz="3194" b="1" kern="0" dirty="0">
                <a:solidFill>
                  <a:srgbClr val="A028B5"/>
                </a:solidFill>
              </a:rPr>
              <a:t>?</a:t>
            </a:r>
            <a:endParaRPr lang="es-MX" sz="3594" b="1" i="1" kern="0" dirty="0">
              <a:solidFill>
                <a:srgbClr val="A028B5"/>
              </a:solidFill>
              <a:sym typeface="Arial"/>
            </a:endParaRPr>
          </a:p>
        </p:txBody>
      </p:sp>
      <p:grpSp>
        <p:nvGrpSpPr>
          <p:cNvPr id="12" name="Group 11">
            <a:extLst>
              <a:ext uri="{FF2B5EF4-FFF2-40B4-BE49-F238E27FC236}">
                <a16:creationId xmlns:a16="http://schemas.microsoft.com/office/drawing/2014/main" id="{519F62F3-207F-48C5-9DA9-F4658C39984A}"/>
              </a:ext>
            </a:extLst>
          </p:cNvPr>
          <p:cNvGrpSpPr/>
          <p:nvPr/>
        </p:nvGrpSpPr>
        <p:grpSpPr>
          <a:xfrm>
            <a:off x="10902950" y="5953124"/>
            <a:ext cx="1066488" cy="706037"/>
            <a:chOff x="3860800" y="3193115"/>
            <a:chExt cx="4302125" cy="3540034"/>
          </a:xfrm>
        </p:grpSpPr>
        <p:pic>
          <p:nvPicPr>
            <p:cNvPr id="14" name="Picture 13">
              <a:extLst>
                <a:ext uri="{FF2B5EF4-FFF2-40B4-BE49-F238E27FC236}">
                  <a16:creationId xmlns:a16="http://schemas.microsoft.com/office/drawing/2014/main" id="{F2F7037D-9755-4B0E-AF83-3AEB5521AB38}"/>
                </a:ext>
              </a:extLst>
            </p:cNvPr>
            <p:cNvPicPr>
              <a:picLocks noChangeAspect="1"/>
            </p:cNvPicPr>
            <p:nvPr/>
          </p:nvPicPr>
          <p:blipFill rotWithShape="1">
            <a:blip r:embed="rId6">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B08737C9-C2D3-476E-A44B-338D0E08D7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2885059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lecaTexto.jpg">
            <a:extLst>
              <a:ext uri="{FF2B5EF4-FFF2-40B4-BE49-F238E27FC236}">
                <a16:creationId xmlns:a16="http://schemas.microsoft.com/office/drawing/2014/main" id="{973016C3-CEFE-4ABD-9F8A-DD9488580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
            <a:ext cx="12204700" cy="2493645"/>
          </a:xfrm>
          <a:prstGeom prst="rect">
            <a:avLst/>
          </a:prstGeom>
        </p:spPr>
      </p:pic>
      <p:sp>
        <p:nvSpPr>
          <p:cNvPr id="1476" name="Shape 1476"/>
          <p:cNvSpPr/>
          <p:nvPr/>
        </p:nvSpPr>
        <p:spPr>
          <a:xfrm>
            <a:off x="1219778" y="368607"/>
            <a:ext cx="10839990" cy="647004"/>
          </a:xfrm>
          <a:prstGeom prst="rect">
            <a:avLst/>
          </a:prstGeom>
          <a:ln w="12700">
            <a:miter lim="400000"/>
          </a:ln>
          <a:extLst>
            <a:ext uri="{C572A759-6A51-4108-AA02-DFA0A04FC94B}">
              <ma14:wrappingTextBoxFlag xmlns="" xmlns:ma14="http://schemas.microsoft.com/office/mac/drawingml/2011/main" val="1"/>
            </a:ext>
          </a:extLst>
        </p:spPr>
        <p:txBody>
          <a:bodyPr wrap="square" lIns="34325" rIns="34325">
            <a:spAutoFit/>
          </a:bodyPr>
          <a:lstStyle>
            <a:lvl1pPr algn="ctr">
              <a:defRPr sz="4400" b="1" i="1">
                <a:solidFill>
                  <a:srgbClr val="FFFFFF"/>
                </a:solidFill>
                <a:latin typeface="Arial"/>
                <a:ea typeface="Arial"/>
                <a:cs typeface="Arial"/>
                <a:sym typeface="Arial"/>
              </a:defRPr>
            </a:lvl1pPr>
          </a:lstStyle>
          <a:p>
            <a:pPr defTabSz="686486">
              <a:defRPr/>
            </a:pPr>
            <a:endParaRPr lang="es-MX" sz="3604" kern="0" dirty="0"/>
          </a:p>
        </p:txBody>
      </p:sp>
      <p:sp>
        <p:nvSpPr>
          <p:cNvPr id="9" name="Shape 1476"/>
          <p:cNvSpPr/>
          <p:nvPr/>
        </p:nvSpPr>
        <p:spPr>
          <a:xfrm>
            <a:off x="1839175" y="6102028"/>
            <a:ext cx="8678906" cy="585384"/>
          </a:xfrm>
          <a:prstGeom prst="rect">
            <a:avLst/>
          </a:prstGeom>
          <a:ln w="12700">
            <a:miter lim="400000"/>
          </a:ln>
          <a:extLst>
            <a:ext uri="{C572A759-6A51-4108-AA02-DFA0A04FC94B}">
              <ma14:wrappingTextBoxFlag xmlns="" xmlns:ma14="http://schemas.microsoft.com/office/mac/drawingml/2011/main" val="1"/>
            </a:ext>
          </a:extLst>
        </p:spPr>
        <p:txBody>
          <a:bodyPr wrap="square" lIns="34325" rIns="34325">
            <a:spAutoFit/>
          </a:bodyPr>
          <a:lstStyle>
            <a:lvl1pPr algn="ctr">
              <a:defRPr sz="4400" b="1" i="1">
                <a:solidFill>
                  <a:srgbClr val="FFFFFF"/>
                </a:solidFill>
                <a:latin typeface="Arial"/>
                <a:ea typeface="Arial"/>
                <a:cs typeface="Arial"/>
                <a:sym typeface="Arial"/>
              </a:defRPr>
            </a:lvl1pPr>
          </a:lstStyle>
          <a:p>
            <a:pPr defTabSz="686486">
              <a:defRPr/>
            </a:pPr>
            <a:r>
              <a:rPr lang="es-MX" sz="3203" kern="0" dirty="0">
                <a:solidFill>
                  <a:srgbClr val="ED7D31">
                    <a:lumMod val="75000"/>
                  </a:srgbClr>
                </a:solidFill>
              </a:rPr>
              <a:t>¡NO expliques el negocio!</a:t>
            </a:r>
          </a:p>
        </p:txBody>
      </p:sp>
      <p:sp>
        <p:nvSpPr>
          <p:cNvPr id="10" name="Shape 1241"/>
          <p:cNvSpPr/>
          <p:nvPr/>
        </p:nvSpPr>
        <p:spPr>
          <a:xfrm>
            <a:off x="562349" y="729294"/>
            <a:ext cx="653619" cy="667335"/>
          </a:xfrm>
          <a:prstGeom prst="ellipse">
            <a:avLst/>
          </a:prstGeom>
          <a:solidFill>
            <a:schemeClr val="bg1">
              <a:lumMod val="65000"/>
            </a:schemeClr>
          </a:solidFill>
          <a:ln w="12700" cap="flat">
            <a:noFill/>
            <a:miter lim="400000"/>
          </a:ln>
          <a:effectLst/>
        </p:spPr>
        <p:txBody>
          <a:bodyPr wrap="square" lIns="34325" tIns="34325" rIns="34325" bIns="34325" numCol="1" anchor="ctr">
            <a:noAutofit/>
          </a:bodyPr>
          <a:lstStyle/>
          <a:p>
            <a:pPr algn="ctr" defTabSz="686486">
              <a:defRPr>
                <a:solidFill>
                  <a:srgbClr val="FFFFFF"/>
                </a:solidFill>
              </a:defRPr>
            </a:pPr>
            <a:endParaRPr sz="1351" kern="0">
              <a:solidFill>
                <a:srgbClr val="FFFFFF"/>
              </a:solidFill>
              <a:latin typeface="Helvetica"/>
              <a:cs typeface="Helvetica"/>
            </a:endParaRPr>
          </a:p>
        </p:txBody>
      </p:sp>
      <p:sp>
        <p:nvSpPr>
          <p:cNvPr id="2" name="TextBox 1"/>
          <p:cNvSpPr txBox="1"/>
          <p:nvPr/>
        </p:nvSpPr>
        <p:spPr>
          <a:xfrm>
            <a:off x="228838" y="2371725"/>
            <a:ext cx="11747023" cy="36030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67" tIns="45767" rIns="45767" bIns="45767" numCol="1" spcCol="38100" rtlCol="0" anchor="t">
            <a:spAutoFit/>
          </a:bodyPr>
          <a:lstStyle/>
          <a:p>
            <a:pPr defTabSz="912751" hangingPunct="0">
              <a:defRPr/>
            </a:pPr>
            <a:r>
              <a:rPr lang="es-MX" sz="4000" b="1" kern="0" dirty="0">
                <a:solidFill>
                  <a:srgbClr val="A028B5"/>
                </a:solidFill>
                <a:latin typeface="Arial"/>
                <a:ea typeface="Arial"/>
                <a:cs typeface="Arial"/>
                <a:sym typeface="Arial"/>
              </a:rPr>
              <a:t>Se está armando el equipo para la compañía no. 1 del mundo en venta directa de servicios básicos. </a:t>
            </a:r>
          </a:p>
          <a:p>
            <a:pPr defTabSz="915314" hangingPunct="0">
              <a:defRPr/>
            </a:pPr>
            <a:r>
              <a:rPr lang="es-MX" sz="3604" b="1" kern="0" dirty="0">
                <a:solidFill>
                  <a:srgbClr val="75777A"/>
                </a:solidFill>
                <a:latin typeface="Arial"/>
                <a:ea typeface="Arial"/>
                <a:cs typeface="Arial"/>
                <a:sym typeface="Arial"/>
              </a:rPr>
              <a:t>PARA ALGUNAS PERSONAS hay oportunidad de generar ganancias importantes comenzando unas horas a la semana.   </a:t>
            </a:r>
          </a:p>
        </p:txBody>
      </p:sp>
      <p:sp>
        <p:nvSpPr>
          <p:cNvPr id="3" name="Rectangle 2">
            <a:extLst>
              <a:ext uri="{FF2B5EF4-FFF2-40B4-BE49-F238E27FC236}">
                <a16:creationId xmlns:a16="http://schemas.microsoft.com/office/drawing/2014/main" id="{808CF4D0-24EC-4C70-821B-203F3F6496F5}"/>
              </a:ext>
            </a:extLst>
          </p:cNvPr>
          <p:cNvSpPr/>
          <p:nvPr/>
        </p:nvSpPr>
        <p:spPr>
          <a:xfrm>
            <a:off x="2063750" y="692109"/>
            <a:ext cx="4655476" cy="831863"/>
          </a:xfrm>
          <a:prstGeom prst="rect">
            <a:avLst/>
          </a:prstGeom>
        </p:spPr>
        <p:txBody>
          <a:bodyPr wrap="none">
            <a:spAutoFit/>
          </a:bodyPr>
          <a:lstStyle/>
          <a:p>
            <a:pPr defTabSz="686486">
              <a:defRPr/>
            </a:pPr>
            <a:r>
              <a:rPr lang="es-MX" sz="4805" b="1" kern="0" dirty="0">
                <a:solidFill>
                  <a:schemeClr val="bg1">
                    <a:lumMod val="50000"/>
                  </a:schemeClr>
                </a:solidFill>
                <a:latin typeface="Calibri"/>
                <a:ea typeface="+mj-ea"/>
                <a:cs typeface="Calibri"/>
                <a:sym typeface="Calibri"/>
              </a:rPr>
              <a:t>¿De qué se trata?</a:t>
            </a:r>
          </a:p>
        </p:txBody>
      </p:sp>
      <p:grpSp>
        <p:nvGrpSpPr>
          <p:cNvPr id="13" name="Group 12">
            <a:extLst>
              <a:ext uri="{FF2B5EF4-FFF2-40B4-BE49-F238E27FC236}">
                <a16:creationId xmlns:a16="http://schemas.microsoft.com/office/drawing/2014/main" id="{5110CA5A-2D1D-412B-AB60-C9CE27193618}"/>
              </a:ext>
            </a:extLst>
          </p:cNvPr>
          <p:cNvGrpSpPr/>
          <p:nvPr/>
        </p:nvGrpSpPr>
        <p:grpSpPr>
          <a:xfrm>
            <a:off x="10737304" y="5721328"/>
            <a:ext cx="1232134" cy="937834"/>
            <a:chOff x="3860800" y="3193115"/>
            <a:chExt cx="4302125" cy="3540034"/>
          </a:xfrm>
        </p:grpSpPr>
        <p:pic>
          <p:nvPicPr>
            <p:cNvPr id="14" name="Picture 13">
              <a:extLst>
                <a:ext uri="{FF2B5EF4-FFF2-40B4-BE49-F238E27FC236}">
                  <a16:creationId xmlns:a16="http://schemas.microsoft.com/office/drawing/2014/main" id="{3C92DBC4-6798-4638-AD40-B5FE59156871}"/>
                </a:ext>
              </a:extLst>
            </p:cNvPr>
            <p:cNvPicPr>
              <a:picLocks noChangeAspect="1"/>
            </p:cNvPicPr>
            <p:nvPr/>
          </p:nvPicPr>
          <p:blipFill rotWithShape="1">
            <a:blip r:embed="rId4">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CAE5D7E1-7FB2-4296-9C56-1E6F32A0D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315441409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ome.jpg">
            <a:extLst>
              <a:ext uri="{FF2B5EF4-FFF2-40B4-BE49-F238E27FC236}">
                <a16:creationId xmlns:a16="http://schemas.microsoft.com/office/drawing/2014/main" id="{F63262AC-180A-41CC-AB47-628D725DAF2D}"/>
              </a:ext>
            </a:extLst>
          </p:cNvPr>
          <p:cNvPicPr>
            <a:picLocks noChangeAspect="1"/>
          </p:cNvPicPr>
          <p:nvPr/>
        </p:nvPicPr>
        <p:blipFill rotWithShape="1">
          <a:blip r:embed="rId3">
            <a:extLst>
              <a:ext uri="{28A0092B-C50C-407E-A947-70E740481C1C}">
                <a14:useLocalDpi xmlns:a14="http://schemas.microsoft.com/office/drawing/2010/main" val="0"/>
              </a:ext>
            </a:extLst>
          </a:blip>
          <a:srcRect b="57694"/>
          <a:stretch/>
        </p:blipFill>
        <p:spPr>
          <a:xfrm>
            <a:off x="0" y="-71119"/>
            <a:ext cx="12204700" cy="2395790"/>
          </a:xfrm>
          <a:prstGeom prst="rect">
            <a:avLst/>
          </a:prstGeom>
        </p:spPr>
      </p:pic>
      <p:sp>
        <p:nvSpPr>
          <p:cNvPr id="1476" name="Shape 1476"/>
          <p:cNvSpPr/>
          <p:nvPr/>
        </p:nvSpPr>
        <p:spPr>
          <a:xfrm>
            <a:off x="717144" y="797284"/>
            <a:ext cx="10839990" cy="830997"/>
          </a:xfrm>
          <a:prstGeom prst="rect">
            <a:avLst/>
          </a:prstGeom>
          <a:ln w="12700">
            <a:miter lim="400000"/>
          </a:ln>
          <a:extLst>
            <a:ext uri="{C572A759-6A51-4108-AA02-DFA0A04FC94B}">
              <ma14:wrappingTextBoxFlag xmlns:ma14="http://schemas.microsoft.com/office/mac/drawingml/2011/main" xmlns="" val="1"/>
            </a:ext>
          </a:extLst>
        </p:spPr>
        <p:txBody>
          <a:bodyPr wrap="square" lIns="34325" rIns="34325">
            <a:spAutoFit/>
          </a:bodyPr>
          <a:lstStyle>
            <a:lvl1pPr algn="ctr">
              <a:defRPr sz="4400" b="1" i="1">
                <a:solidFill>
                  <a:srgbClr val="FFFFFF"/>
                </a:solidFill>
                <a:latin typeface="Arial"/>
                <a:ea typeface="Arial"/>
                <a:cs typeface="Arial"/>
                <a:sym typeface="Arial"/>
              </a:defRPr>
            </a:lvl1pPr>
          </a:lstStyle>
          <a:p>
            <a:pPr defTabSz="686486">
              <a:defRPr/>
            </a:pPr>
            <a:r>
              <a:rPr lang="es-MX" sz="4800" kern="0" dirty="0"/>
              <a:t>Edifica y dirige a una presentación</a:t>
            </a:r>
          </a:p>
        </p:txBody>
      </p:sp>
      <p:sp>
        <p:nvSpPr>
          <p:cNvPr id="10" name="Shape 1241"/>
          <p:cNvSpPr/>
          <p:nvPr/>
        </p:nvSpPr>
        <p:spPr>
          <a:xfrm>
            <a:off x="435639" y="175292"/>
            <a:ext cx="653619" cy="667335"/>
          </a:xfrm>
          <a:prstGeom prst="ellipse">
            <a:avLst/>
          </a:prstGeom>
          <a:solidFill>
            <a:schemeClr val="bg1">
              <a:lumMod val="65000"/>
            </a:schemeClr>
          </a:solidFill>
          <a:ln w="12700" cap="flat">
            <a:noFill/>
            <a:miter lim="400000"/>
          </a:ln>
          <a:effectLst/>
        </p:spPr>
        <p:txBody>
          <a:bodyPr wrap="square" lIns="34325" tIns="34325" rIns="34325" bIns="34325" numCol="1" anchor="ctr">
            <a:noAutofit/>
          </a:bodyPr>
          <a:lstStyle/>
          <a:p>
            <a:pPr algn="ctr" defTabSz="686486">
              <a:defRPr>
                <a:solidFill>
                  <a:srgbClr val="FFFFFF"/>
                </a:solidFill>
              </a:defRPr>
            </a:pPr>
            <a:endParaRPr sz="1351" kern="0">
              <a:solidFill>
                <a:srgbClr val="FFFFFF"/>
              </a:solidFill>
              <a:latin typeface="Helvetica"/>
              <a:cs typeface="Helvetica"/>
            </a:endParaRPr>
          </a:p>
        </p:txBody>
      </p:sp>
      <p:sp>
        <p:nvSpPr>
          <p:cNvPr id="11" name="Shape 1243"/>
          <p:cNvSpPr/>
          <p:nvPr/>
        </p:nvSpPr>
        <p:spPr>
          <a:xfrm>
            <a:off x="305118" y="314325"/>
            <a:ext cx="879933" cy="4390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325" tIns="34325" rIns="34325" bIns="34325" numCol="1" anchor="t">
            <a:spAutoFit/>
          </a:bodyPr>
          <a:lstStyle>
            <a:lvl1pPr algn="ctr">
              <a:defRPr sz="2400">
                <a:solidFill>
                  <a:srgbClr val="FFFFFF"/>
                </a:solidFill>
                <a:latin typeface="Arial Black"/>
                <a:ea typeface="Arial Black"/>
                <a:cs typeface="Arial Black"/>
                <a:sym typeface="Arial Black"/>
              </a:defRPr>
            </a:lvl1pPr>
          </a:lstStyle>
          <a:p>
            <a:pPr defTabSz="686486">
              <a:defRPr/>
            </a:pPr>
            <a:r>
              <a:rPr lang="en-US" sz="2402" kern="0" dirty="0"/>
              <a:t>2</a:t>
            </a:r>
            <a:endParaRPr sz="2402" kern="0" dirty="0"/>
          </a:p>
        </p:txBody>
      </p:sp>
      <p:sp>
        <p:nvSpPr>
          <p:cNvPr id="14" name="TextBox 13">
            <a:extLst>
              <a:ext uri="{FF2B5EF4-FFF2-40B4-BE49-F238E27FC236}">
                <a16:creationId xmlns:a16="http://schemas.microsoft.com/office/drawing/2014/main" id="{41AA10FD-B7B1-49A6-BC23-C1B09375B694}"/>
              </a:ext>
            </a:extLst>
          </p:cNvPr>
          <p:cNvSpPr txBox="1"/>
          <p:nvPr/>
        </p:nvSpPr>
        <p:spPr>
          <a:xfrm>
            <a:off x="344576" y="2324671"/>
            <a:ext cx="11860124" cy="35395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67" tIns="45767" rIns="45767" bIns="45767" numCol="1" spcCol="38100" rtlCol="0" anchor="t">
            <a:spAutoFit/>
          </a:bodyPr>
          <a:lstStyle/>
          <a:p>
            <a:pPr defTabSz="915314" hangingPunct="0">
              <a:defRPr/>
            </a:pPr>
            <a:r>
              <a:rPr lang="es-MX" sz="3600" b="1" kern="0" dirty="0">
                <a:solidFill>
                  <a:schemeClr val="bg1">
                    <a:lumMod val="50000"/>
                  </a:schemeClr>
                </a:solidFill>
                <a:latin typeface="Arial"/>
                <a:ea typeface="Arial"/>
                <a:cs typeface="Arial"/>
                <a:sym typeface="Arial"/>
              </a:rPr>
              <a:t>La persona al frente del proyecto dará una presentación (en línea o en X lugar) esta noche y mañana </a:t>
            </a:r>
            <a:r>
              <a:rPr lang="es-MX" sz="3200" b="1" kern="0" dirty="0">
                <a:solidFill>
                  <a:schemeClr val="bg1">
                    <a:lumMod val="50000"/>
                  </a:schemeClr>
                </a:solidFill>
                <a:latin typeface="Arial"/>
                <a:ea typeface="Arial"/>
                <a:cs typeface="Arial"/>
                <a:sym typeface="Arial"/>
              </a:rPr>
              <a:t>(da 2 opciones). </a:t>
            </a:r>
            <a:endParaRPr lang="es-MX" sz="3600" b="1" kern="0" dirty="0">
              <a:solidFill>
                <a:schemeClr val="bg1">
                  <a:lumMod val="50000"/>
                </a:schemeClr>
              </a:solidFill>
              <a:latin typeface="Arial"/>
              <a:ea typeface="Arial"/>
              <a:cs typeface="Arial"/>
              <a:sym typeface="Arial"/>
            </a:endParaRPr>
          </a:p>
          <a:p>
            <a:pPr defTabSz="915314" hangingPunct="0">
              <a:defRPr/>
            </a:pPr>
            <a:r>
              <a:rPr lang="es-MX" sz="3600" b="1" kern="0" dirty="0">
                <a:solidFill>
                  <a:srgbClr val="A028B5"/>
                </a:solidFill>
                <a:latin typeface="Arial"/>
                <a:ea typeface="Arial"/>
                <a:cs typeface="Arial"/>
                <a:sym typeface="Arial"/>
              </a:rPr>
              <a:t>Te envío un breve video y te aparto un lugar.</a:t>
            </a:r>
          </a:p>
          <a:p>
            <a:pPr defTabSz="915314" hangingPunct="0">
              <a:defRPr/>
            </a:pPr>
            <a:r>
              <a:rPr lang="es-MX" sz="4000" b="1" kern="0" dirty="0">
                <a:solidFill>
                  <a:srgbClr val="F5920F"/>
                </a:solidFill>
                <a:latin typeface="Calibri" panose="020F0502020204030204" pitchFamily="34" charset="0"/>
                <a:ea typeface="+mj-ea"/>
                <a:cs typeface="Calibri"/>
                <a:sym typeface="Calibri"/>
              </a:rPr>
              <a:t>Si tienes que cancelar avísame para darle tu lugar a otra persona.</a:t>
            </a:r>
          </a:p>
        </p:txBody>
      </p:sp>
      <p:grpSp>
        <p:nvGrpSpPr>
          <p:cNvPr id="9" name="Group 8">
            <a:extLst>
              <a:ext uri="{FF2B5EF4-FFF2-40B4-BE49-F238E27FC236}">
                <a16:creationId xmlns:a16="http://schemas.microsoft.com/office/drawing/2014/main" id="{F05832A7-B285-4CC6-B4F4-74165626BFD9}"/>
              </a:ext>
            </a:extLst>
          </p:cNvPr>
          <p:cNvGrpSpPr/>
          <p:nvPr/>
        </p:nvGrpSpPr>
        <p:grpSpPr>
          <a:xfrm>
            <a:off x="10627990" y="5648325"/>
            <a:ext cx="1232134" cy="937834"/>
            <a:chOff x="3860800" y="3193115"/>
            <a:chExt cx="4302125" cy="3540034"/>
          </a:xfrm>
        </p:grpSpPr>
        <p:pic>
          <p:nvPicPr>
            <p:cNvPr id="12" name="Picture 11">
              <a:extLst>
                <a:ext uri="{FF2B5EF4-FFF2-40B4-BE49-F238E27FC236}">
                  <a16:creationId xmlns:a16="http://schemas.microsoft.com/office/drawing/2014/main" id="{FEE98463-B090-42B0-A03E-FB4C24E29029}"/>
                </a:ext>
              </a:extLst>
            </p:cNvPr>
            <p:cNvPicPr>
              <a:picLocks noChangeAspect="1"/>
            </p:cNvPicPr>
            <p:nvPr/>
          </p:nvPicPr>
          <p:blipFill rotWithShape="1">
            <a:blip r:embed="rId4">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6" name="Picture 15" descr="A close up of a logo&#10;&#10;Description generated with very high confidence">
              <a:extLst>
                <a:ext uri="{FF2B5EF4-FFF2-40B4-BE49-F238E27FC236}">
                  <a16:creationId xmlns:a16="http://schemas.microsoft.com/office/drawing/2014/main" id="{D5306C72-43D7-4C99-82E9-49B5D7BEF1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270094051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lecaTexto.jpg">
            <a:extLst>
              <a:ext uri="{FF2B5EF4-FFF2-40B4-BE49-F238E27FC236}">
                <a16:creationId xmlns:a16="http://schemas.microsoft.com/office/drawing/2014/main" id="{732E2910-3F5A-4B01-AD2F-601255DC2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12204700" cy="1426845"/>
          </a:xfrm>
          <a:prstGeom prst="rect">
            <a:avLst/>
          </a:prstGeom>
        </p:spPr>
      </p:pic>
      <p:sp>
        <p:nvSpPr>
          <p:cNvPr id="7" name="Rectangle 1">
            <a:extLst>
              <a:ext uri="{FF2B5EF4-FFF2-40B4-BE49-F238E27FC236}">
                <a16:creationId xmlns:a16="http://schemas.microsoft.com/office/drawing/2014/main" id="{3575CE1B-F7AF-4B6B-A3D2-7E075D8AA96C}"/>
              </a:ext>
            </a:extLst>
          </p:cNvPr>
          <p:cNvSpPr txBox="1">
            <a:spLocks/>
          </p:cNvSpPr>
          <p:nvPr/>
        </p:nvSpPr>
        <p:spPr bwMode="auto">
          <a:xfrm>
            <a:off x="235262" y="1597330"/>
            <a:ext cx="11886888" cy="4889195"/>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a:buFont typeface="Arial"/>
              <a:buNone/>
              <a:defRPr/>
            </a:pPr>
            <a:r>
              <a:rPr lang="es-MX" altLang="en-US" sz="4004" b="1" kern="0" dirty="0">
                <a:solidFill>
                  <a:srgbClr val="A028B5"/>
                </a:solidFill>
              </a:rPr>
              <a:t>¿ME HARÍAS UN </a:t>
            </a:r>
            <a:r>
              <a:rPr lang="es-MX" altLang="en-US" sz="4805" b="1" u="sng" kern="0" dirty="0">
                <a:solidFill>
                  <a:schemeClr val="accent2"/>
                </a:solidFill>
              </a:rPr>
              <a:t>ENORME FAVOR</a:t>
            </a:r>
            <a:r>
              <a:rPr lang="es-MX" altLang="en-US" sz="4004" b="1" kern="0" dirty="0">
                <a:solidFill>
                  <a:srgbClr val="A028B5"/>
                </a:solidFill>
              </a:rPr>
              <a:t>? </a:t>
            </a:r>
          </a:p>
          <a:p>
            <a:pPr marL="0" indent="0">
              <a:buFont typeface="Arial"/>
              <a:buNone/>
              <a:defRPr/>
            </a:pPr>
            <a:r>
              <a:rPr lang="es-MX" altLang="en-US" sz="4004" kern="0" dirty="0">
                <a:solidFill>
                  <a:srgbClr val="A028B5"/>
                </a:solidFill>
              </a:rPr>
              <a:t>Estoy tratando de… </a:t>
            </a:r>
            <a:r>
              <a:rPr lang="es-MX" altLang="en-US" sz="4404" b="1" u="sng" kern="0" dirty="0">
                <a:solidFill>
                  <a:schemeClr val="accent2"/>
                </a:solidFill>
              </a:rPr>
              <a:t>(TU PORQUÉ)</a:t>
            </a:r>
            <a:br>
              <a:rPr lang="es-MX" altLang="en-US" sz="4404" b="1" u="sng" kern="0" dirty="0">
                <a:solidFill>
                  <a:schemeClr val="accent2"/>
                </a:solidFill>
              </a:rPr>
            </a:br>
            <a:r>
              <a:rPr lang="es-MX" altLang="en-US" sz="3604" i="1" kern="0" dirty="0">
                <a:solidFill>
                  <a:srgbClr val="A028B5"/>
                </a:solidFill>
              </a:rPr>
              <a:t>Si puedo ofrecerte el mismo o mejor servicio celular con ahorros o hasta GRATIS y pudieras </a:t>
            </a:r>
            <a:r>
              <a:rPr lang="es-MX" altLang="en-US" sz="3604" b="1" i="1" u="sng" kern="0" dirty="0">
                <a:solidFill>
                  <a:schemeClr val="accent2"/>
                </a:solidFill>
              </a:rPr>
              <a:t>ayudar</a:t>
            </a:r>
            <a:r>
              <a:rPr lang="es-MX" altLang="en-US" sz="3604" i="1" kern="0" dirty="0">
                <a:solidFill>
                  <a:srgbClr val="A028B5"/>
                </a:solidFill>
              </a:rPr>
              <a:t> a alimentar a un niño todos los meses.</a:t>
            </a:r>
          </a:p>
          <a:p>
            <a:pPr marL="0" indent="0">
              <a:buFont typeface="Arial"/>
              <a:buNone/>
              <a:defRPr/>
            </a:pPr>
            <a:r>
              <a:rPr lang="es-MX" altLang="en-US" sz="4404" kern="0" dirty="0">
                <a:solidFill>
                  <a:srgbClr val="A028B5"/>
                </a:solidFill>
              </a:rPr>
              <a:t>¿Me </a:t>
            </a:r>
            <a:r>
              <a:rPr lang="es-MX" altLang="en-US" sz="4404" b="1" u="sng" kern="0" dirty="0">
                <a:solidFill>
                  <a:schemeClr val="accent2"/>
                </a:solidFill>
              </a:rPr>
              <a:t>apoyarías</a:t>
            </a:r>
            <a:r>
              <a:rPr lang="es-MX" altLang="en-US" sz="4404" kern="0" dirty="0">
                <a:solidFill>
                  <a:srgbClr val="A028B5"/>
                </a:solidFill>
              </a:rPr>
              <a:t> </a:t>
            </a:r>
            <a:r>
              <a:rPr lang="es-MX" altLang="en-US" sz="4404" b="1" kern="0" dirty="0">
                <a:solidFill>
                  <a:srgbClr val="A028B5"/>
                </a:solidFill>
              </a:rPr>
              <a:t>USANDO </a:t>
            </a:r>
            <a:r>
              <a:rPr lang="es-MX" altLang="en-US" sz="4404" kern="0" dirty="0">
                <a:solidFill>
                  <a:srgbClr val="A028B5"/>
                </a:solidFill>
              </a:rPr>
              <a:t>los servicios?</a:t>
            </a:r>
          </a:p>
          <a:p>
            <a:pPr marL="0" indent="0">
              <a:buFont typeface="Arial"/>
              <a:buNone/>
              <a:defRPr/>
            </a:pPr>
            <a:r>
              <a:rPr lang="es-MX" altLang="en-US" sz="3904" b="1" i="1" kern="0" dirty="0">
                <a:solidFill>
                  <a:srgbClr val="A028B5"/>
                </a:solidFill>
              </a:rPr>
              <a:t>¿Que puedo hacer yo por ti?</a:t>
            </a:r>
          </a:p>
        </p:txBody>
      </p:sp>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213766" y="307015"/>
            <a:ext cx="8175147" cy="8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s-ES_tradnl" altLang="es-MX" sz="4805" u="sng" dirty="0">
                <a:solidFill>
                  <a:srgbClr val="7030A0"/>
                </a:solidFill>
                <a:latin typeface="Impact" panose="020B0806030902050204" pitchFamily="34" charset="0"/>
                <a:ea typeface="Impact" panose="020B0806030902050204" pitchFamily="34" charset="0"/>
                <a:cs typeface="Impact" panose="020B0806030902050204" pitchFamily="34" charset="0"/>
              </a:rPr>
              <a:t>¡Tu relación es tu ventaja!</a:t>
            </a:r>
            <a:endParaRPr lang="es-ES_tradnl" altLang="es-MX" sz="4004" u="sng" dirty="0">
              <a:solidFill>
                <a:srgbClr val="7030A0"/>
              </a:solidFill>
              <a:latin typeface="Impact" panose="020B0806030902050204" pitchFamily="34" charset="0"/>
              <a:ea typeface="Impact" panose="020B0806030902050204" pitchFamily="34" charset="0"/>
              <a:cs typeface="Impact" panose="020B0806030902050204" pitchFamily="34" charset="0"/>
            </a:endParaRPr>
          </a:p>
        </p:txBody>
      </p:sp>
      <p:grpSp>
        <p:nvGrpSpPr>
          <p:cNvPr id="9" name="Group 8">
            <a:extLst>
              <a:ext uri="{FF2B5EF4-FFF2-40B4-BE49-F238E27FC236}">
                <a16:creationId xmlns:a16="http://schemas.microsoft.com/office/drawing/2014/main" id="{B9821132-0814-4362-9478-BF29A3A6100C}"/>
              </a:ext>
            </a:extLst>
          </p:cNvPr>
          <p:cNvGrpSpPr/>
          <p:nvPr/>
        </p:nvGrpSpPr>
        <p:grpSpPr>
          <a:xfrm>
            <a:off x="10737304" y="5721328"/>
            <a:ext cx="1232134" cy="937834"/>
            <a:chOff x="3860800" y="3193115"/>
            <a:chExt cx="4302125" cy="3540034"/>
          </a:xfrm>
        </p:grpSpPr>
        <p:pic>
          <p:nvPicPr>
            <p:cNvPr id="12" name="Picture 11">
              <a:extLst>
                <a:ext uri="{FF2B5EF4-FFF2-40B4-BE49-F238E27FC236}">
                  <a16:creationId xmlns:a16="http://schemas.microsoft.com/office/drawing/2014/main" id="{B25BA6FD-5692-487D-99ED-B23A27EFC116}"/>
                </a:ext>
              </a:extLst>
            </p:cNvPr>
            <p:cNvPicPr>
              <a:picLocks noChangeAspect="1"/>
            </p:cNvPicPr>
            <p:nvPr/>
          </p:nvPicPr>
          <p:blipFill rotWithShape="1">
            <a:blip r:embed="rId3">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5413990B-44F1-42BC-A1FD-2C393E95E0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285404811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descr="Home.jpg">
            <a:extLst>
              <a:ext uri="{FF2B5EF4-FFF2-40B4-BE49-F238E27FC236}">
                <a16:creationId xmlns:a16="http://schemas.microsoft.com/office/drawing/2014/main" id="{D03F9818-6C58-BD49-A188-E8AF92208394}"/>
              </a:ext>
            </a:extLst>
          </p:cNvPr>
          <p:cNvPicPr>
            <a:picLocks noChangeAspect="1"/>
          </p:cNvPicPr>
          <p:nvPr/>
        </p:nvPicPr>
        <p:blipFill rotWithShape="1">
          <a:blip r:embed="rId2">
            <a:extLst>
              <a:ext uri="{28A0092B-C50C-407E-A947-70E740481C1C}">
                <a14:useLocalDpi xmlns:a14="http://schemas.microsoft.com/office/drawing/2010/main" val="0"/>
              </a:ext>
            </a:extLst>
          </a:blip>
          <a:srcRect b="57694"/>
          <a:stretch/>
        </p:blipFill>
        <p:spPr>
          <a:xfrm>
            <a:off x="21112" y="-52920"/>
            <a:ext cx="12225823" cy="1130886"/>
          </a:xfrm>
          <a:prstGeom prst="rect">
            <a:avLst/>
          </a:prstGeom>
        </p:spPr>
      </p:pic>
      <p:sp>
        <p:nvSpPr>
          <p:cNvPr id="24" name="CuadroTexto 7">
            <a:extLst>
              <a:ext uri="{FF2B5EF4-FFF2-40B4-BE49-F238E27FC236}">
                <a16:creationId xmlns:a16="http://schemas.microsoft.com/office/drawing/2014/main" id="{90F9E8A8-1378-3D4D-A13D-527F36A7B83C}"/>
              </a:ext>
            </a:extLst>
          </p:cNvPr>
          <p:cNvSpPr txBox="1">
            <a:spLocks noChangeArrowheads="1"/>
          </p:cNvSpPr>
          <p:nvPr/>
        </p:nvSpPr>
        <p:spPr bwMode="auto">
          <a:xfrm>
            <a:off x="588300" y="-104764"/>
            <a:ext cx="11230813" cy="82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5205">
              <a:spcBef>
                <a:spcPct val="0"/>
              </a:spcBef>
              <a:buNone/>
              <a:defRPr/>
            </a:pPr>
            <a:r>
              <a:rPr lang="en-US" altLang="es-MX" sz="4781" dirty="0">
                <a:solidFill>
                  <a:schemeClr val="bg1"/>
                </a:solidFill>
                <a:latin typeface="Impact" panose="020B0806030902050204" pitchFamily="34" charset="0"/>
                <a:ea typeface="Arial Narrow" panose="020B0606020202030204" pitchFamily="34" charset="0"/>
                <a:cs typeface="Arial Narrow" panose="020B0606020202030204" pitchFamily="34" charset="0"/>
              </a:rPr>
              <a:t>PRESENTACION, ARRANQUE Y ENTRENAMIENTO</a:t>
            </a:r>
            <a:endParaRPr lang="es-ES_tradnl" altLang="es-MX" sz="3586" dirty="0">
              <a:solidFill>
                <a:schemeClr val="bg1"/>
              </a:solidFill>
              <a:latin typeface="Impact" panose="020B0806030902050204" pitchFamily="34" charset="0"/>
              <a:ea typeface="Impact" panose="020B0806030902050204" pitchFamily="34" charset="0"/>
              <a:cs typeface="Impact" panose="020B0806030902050204" pitchFamily="34" charset="0"/>
            </a:endParaRPr>
          </a:p>
        </p:txBody>
      </p:sp>
      <p:sp>
        <p:nvSpPr>
          <p:cNvPr id="25" name="CuadroTexto 7">
            <a:extLst>
              <a:ext uri="{FF2B5EF4-FFF2-40B4-BE49-F238E27FC236}">
                <a16:creationId xmlns:a16="http://schemas.microsoft.com/office/drawing/2014/main" id="{C4C84F59-4A11-4F46-8B0F-868380243254}"/>
              </a:ext>
            </a:extLst>
          </p:cNvPr>
          <p:cNvSpPr txBox="1">
            <a:spLocks noChangeArrowheads="1"/>
          </p:cNvSpPr>
          <p:nvPr/>
        </p:nvSpPr>
        <p:spPr bwMode="auto">
          <a:xfrm>
            <a:off x="127733" y="573313"/>
            <a:ext cx="12151947" cy="58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5205">
              <a:spcBef>
                <a:spcPct val="0"/>
              </a:spcBef>
              <a:buNone/>
              <a:defRPr/>
            </a:pPr>
            <a:r>
              <a:rPr lang="es-MX" altLang="es-MX" sz="3194" dirty="0">
                <a:solidFill>
                  <a:schemeClr val="bg1"/>
                </a:solidFill>
                <a:latin typeface="Impact" panose="020B0806030902050204" pitchFamily="34" charset="0"/>
                <a:ea typeface="Arial Narrow" panose="020B0606020202030204" pitchFamily="34" charset="0"/>
                <a:cs typeface="Arial Narrow" panose="020B0606020202030204" pitchFamily="34" charset="0"/>
              </a:rPr>
              <a:t>México, Colombia, Estados Unidos, </a:t>
            </a:r>
            <a:r>
              <a:rPr lang="es-MX" altLang="es-MX" sz="3194" dirty="0" err="1">
                <a:solidFill>
                  <a:schemeClr val="bg1"/>
                </a:solidFill>
                <a:latin typeface="Impact" panose="020B0806030902050204" pitchFamily="34" charset="0"/>
                <a:ea typeface="Arial Narrow" panose="020B0606020202030204" pitchFamily="34" charset="0"/>
                <a:cs typeface="Arial Narrow" panose="020B0606020202030204" pitchFamily="34" charset="0"/>
              </a:rPr>
              <a:t>Canada</a:t>
            </a:r>
            <a:r>
              <a:rPr lang="es-MX" altLang="es-MX" sz="3194" dirty="0">
                <a:solidFill>
                  <a:schemeClr val="bg1"/>
                </a:solidFill>
                <a:latin typeface="Impact" panose="020B0806030902050204" pitchFamily="34" charset="0"/>
                <a:ea typeface="Arial Narrow" panose="020B0606020202030204" pitchFamily="34" charset="0"/>
                <a:cs typeface="Arial Narrow" panose="020B0606020202030204" pitchFamily="34" charset="0"/>
              </a:rPr>
              <a:t>, </a:t>
            </a:r>
            <a:r>
              <a:rPr lang="es-MX" altLang="es-MX" sz="3194" dirty="0" err="1">
                <a:solidFill>
                  <a:schemeClr val="bg1"/>
                </a:solidFill>
                <a:latin typeface="Impact" panose="020B0806030902050204" pitchFamily="34" charset="0"/>
                <a:ea typeface="Arial Narrow" panose="020B0606020202030204" pitchFamily="34" charset="0"/>
                <a:cs typeface="Arial Narrow" panose="020B0606020202030204" pitchFamily="34" charset="0"/>
              </a:rPr>
              <a:t>Españá</a:t>
            </a:r>
            <a:r>
              <a:rPr lang="es-MX" altLang="es-MX" sz="3194" dirty="0">
                <a:solidFill>
                  <a:schemeClr val="bg1"/>
                </a:solidFill>
                <a:latin typeface="Impact" panose="020B0806030902050204" pitchFamily="34" charset="0"/>
                <a:ea typeface="Arial Narrow" panose="020B0606020202030204" pitchFamily="34" charset="0"/>
                <a:cs typeface="Arial Narrow" panose="020B0606020202030204" pitchFamily="34" charset="0"/>
              </a:rPr>
              <a:t> y Reino Unido</a:t>
            </a:r>
          </a:p>
        </p:txBody>
      </p:sp>
      <p:sp>
        <p:nvSpPr>
          <p:cNvPr id="4" name="Rectángulo 3">
            <a:extLst>
              <a:ext uri="{FF2B5EF4-FFF2-40B4-BE49-F238E27FC236}">
                <a16:creationId xmlns:a16="http://schemas.microsoft.com/office/drawing/2014/main" id="{01DB14ED-8BA2-184C-A8A3-5809FC059F99}"/>
              </a:ext>
            </a:extLst>
          </p:cNvPr>
          <p:cNvSpPr/>
          <p:nvPr/>
        </p:nvSpPr>
        <p:spPr>
          <a:xfrm>
            <a:off x="153489" y="1977326"/>
            <a:ext cx="1536971" cy="362375"/>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6" dirty="0"/>
              <a:t>LUNES</a:t>
            </a:r>
          </a:p>
        </p:txBody>
      </p:sp>
      <p:sp>
        <p:nvSpPr>
          <p:cNvPr id="5" name="Rectángulo 4">
            <a:extLst>
              <a:ext uri="{FF2B5EF4-FFF2-40B4-BE49-F238E27FC236}">
                <a16:creationId xmlns:a16="http://schemas.microsoft.com/office/drawing/2014/main" id="{59546C7C-9681-A542-80BC-A00CE8F72FC2}"/>
              </a:ext>
            </a:extLst>
          </p:cNvPr>
          <p:cNvSpPr/>
          <p:nvPr/>
        </p:nvSpPr>
        <p:spPr>
          <a:xfrm>
            <a:off x="1854986" y="1977325"/>
            <a:ext cx="1536971" cy="362375"/>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6" dirty="0"/>
              <a:t>MARTES</a:t>
            </a:r>
          </a:p>
        </p:txBody>
      </p:sp>
      <p:sp>
        <p:nvSpPr>
          <p:cNvPr id="6" name="Rectángulo 5">
            <a:extLst>
              <a:ext uri="{FF2B5EF4-FFF2-40B4-BE49-F238E27FC236}">
                <a16:creationId xmlns:a16="http://schemas.microsoft.com/office/drawing/2014/main" id="{5341290F-A295-A144-A8BF-2BC49E723B9E}"/>
              </a:ext>
            </a:extLst>
          </p:cNvPr>
          <p:cNvSpPr/>
          <p:nvPr/>
        </p:nvSpPr>
        <p:spPr>
          <a:xfrm>
            <a:off x="3556485" y="1977324"/>
            <a:ext cx="1536971" cy="362375"/>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6" dirty="0"/>
              <a:t>MIÉRCOLES</a:t>
            </a:r>
          </a:p>
        </p:txBody>
      </p:sp>
      <p:sp>
        <p:nvSpPr>
          <p:cNvPr id="7" name="Rectángulo 6">
            <a:extLst>
              <a:ext uri="{FF2B5EF4-FFF2-40B4-BE49-F238E27FC236}">
                <a16:creationId xmlns:a16="http://schemas.microsoft.com/office/drawing/2014/main" id="{8C9F3D96-31E8-9048-9FD9-6E5B9C2B10A8}"/>
              </a:ext>
            </a:extLst>
          </p:cNvPr>
          <p:cNvSpPr/>
          <p:nvPr/>
        </p:nvSpPr>
        <p:spPr>
          <a:xfrm>
            <a:off x="5257982" y="1977324"/>
            <a:ext cx="1536971" cy="362375"/>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6" dirty="0"/>
              <a:t>JUEVES</a:t>
            </a:r>
          </a:p>
        </p:txBody>
      </p:sp>
      <p:sp>
        <p:nvSpPr>
          <p:cNvPr id="8" name="Rectángulo 7">
            <a:extLst>
              <a:ext uri="{FF2B5EF4-FFF2-40B4-BE49-F238E27FC236}">
                <a16:creationId xmlns:a16="http://schemas.microsoft.com/office/drawing/2014/main" id="{442044A4-EC0B-F247-BDAB-597ECDDF853F}"/>
              </a:ext>
            </a:extLst>
          </p:cNvPr>
          <p:cNvSpPr/>
          <p:nvPr/>
        </p:nvSpPr>
        <p:spPr>
          <a:xfrm>
            <a:off x="6959480" y="1977323"/>
            <a:ext cx="1536971" cy="362375"/>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6" dirty="0"/>
              <a:t>VIERNES</a:t>
            </a:r>
          </a:p>
        </p:txBody>
      </p:sp>
      <p:sp>
        <p:nvSpPr>
          <p:cNvPr id="10" name="Rectángulo 9">
            <a:extLst>
              <a:ext uri="{FF2B5EF4-FFF2-40B4-BE49-F238E27FC236}">
                <a16:creationId xmlns:a16="http://schemas.microsoft.com/office/drawing/2014/main" id="{3AC5FBC2-ABA0-8F42-9093-DCD45C6626F6}"/>
              </a:ext>
            </a:extLst>
          </p:cNvPr>
          <p:cNvSpPr/>
          <p:nvPr/>
        </p:nvSpPr>
        <p:spPr>
          <a:xfrm>
            <a:off x="8660978" y="1977323"/>
            <a:ext cx="1536971" cy="362375"/>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6" dirty="0"/>
              <a:t>SÁBADO</a:t>
            </a:r>
          </a:p>
        </p:txBody>
      </p:sp>
      <p:sp>
        <p:nvSpPr>
          <p:cNvPr id="11" name="Rectángulo 10">
            <a:extLst>
              <a:ext uri="{FF2B5EF4-FFF2-40B4-BE49-F238E27FC236}">
                <a16:creationId xmlns:a16="http://schemas.microsoft.com/office/drawing/2014/main" id="{146B8780-35C7-9542-81C8-ECA4C62FB638}"/>
              </a:ext>
            </a:extLst>
          </p:cNvPr>
          <p:cNvSpPr/>
          <p:nvPr/>
        </p:nvSpPr>
        <p:spPr>
          <a:xfrm>
            <a:off x="10362474" y="1977323"/>
            <a:ext cx="1536971" cy="362375"/>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6" dirty="0"/>
              <a:t>DOMINGO</a:t>
            </a:r>
          </a:p>
        </p:txBody>
      </p:sp>
      <p:cxnSp>
        <p:nvCxnSpPr>
          <p:cNvPr id="9" name="Conector recto 8">
            <a:extLst>
              <a:ext uri="{FF2B5EF4-FFF2-40B4-BE49-F238E27FC236}">
                <a16:creationId xmlns:a16="http://schemas.microsoft.com/office/drawing/2014/main" id="{ACE16BDA-412B-1B4F-8BAE-6D70CFF39F8F}"/>
              </a:ext>
            </a:extLst>
          </p:cNvPr>
          <p:cNvCxnSpPr/>
          <p:nvPr/>
        </p:nvCxnSpPr>
        <p:spPr>
          <a:xfrm>
            <a:off x="153488" y="4008640"/>
            <a:ext cx="11745958"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36E9EDC-7EFF-4BD1-9A9E-5251614B5D1A}"/>
              </a:ext>
            </a:extLst>
          </p:cNvPr>
          <p:cNvGrpSpPr/>
          <p:nvPr/>
        </p:nvGrpSpPr>
        <p:grpSpPr>
          <a:xfrm>
            <a:off x="167809" y="1004347"/>
            <a:ext cx="11800555" cy="921731"/>
            <a:chOff x="36866" y="959605"/>
            <a:chExt cx="11821021" cy="923330"/>
          </a:xfrm>
        </p:grpSpPr>
        <p:sp>
          <p:nvSpPr>
            <p:cNvPr id="22" name="Rectángulo 21">
              <a:extLst>
                <a:ext uri="{FF2B5EF4-FFF2-40B4-BE49-F238E27FC236}">
                  <a16:creationId xmlns:a16="http://schemas.microsoft.com/office/drawing/2014/main" id="{1E668D47-728F-4342-A343-C1739D1B3E56}"/>
                </a:ext>
              </a:extLst>
            </p:cNvPr>
            <p:cNvSpPr/>
            <p:nvPr/>
          </p:nvSpPr>
          <p:spPr>
            <a:xfrm>
              <a:off x="36866" y="1091129"/>
              <a:ext cx="11766329" cy="788818"/>
            </a:xfrm>
            <a:prstGeom prst="rect">
              <a:avLst/>
            </a:prstGeom>
            <a:no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796" dirty="0">
                <a:solidFill>
                  <a:srgbClr val="F38B0C"/>
                </a:solidFill>
                <a:latin typeface="STARWARS" panose="020B0A04020102020204" pitchFamily="34" charset="0"/>
              </a:endParaRPr>
            </a:p>
          </p:txBody>
        </p:sp>
        <p:sp>
          <p:nvSpPr>
            <p:cNvPr id="34" name="CuadroTexto 33">
              <a:extLst>
                <a:ext uri="{FF2B5EF4-FFF2-40B4-BE49-F238E27FC236}">
                  <a16:creationId xmlns:a16="http://schemas.microsoft.com/office/drawing/2014/main" id="{A1D3E2CA-DDBF-354C-974C-A3B578CBA8D2}"/>
                </a:ext>
              </a:extLst>
            </p:cNvPr>
            <p:cNvSpPr txBox="1"/>
            <p:nvPr/>
          </p:nvSpPr>
          <p:spPr>
            <a:xfrm>
              <a:off x="76524" y="959605"/>
              <a:ext cx="11781363" cy="923330"/>
            </a:xfrm>
            <a:prstGeom prst="rect">
              <a:avLst/>
            </a:prstGeom>
            <a:noFill/>
          </p:spPr>
          <p:txBody>
            <a:bodyPr wrap="square" rtlCol="0">
              <a:spAutoFit/>
            </a:bodyPr>
            <a:lstStyle/>
            <a:p>
              <a:pPr algn="ctr"/>
              <a:r>
                <a:rPr lang="es-MX" sz="3194" b="1" dirty="0">
                  <a:solidFill>
                    <a:srgbClr val="7030A0"/>
                  </a:solidFill>
                </a:rPr>
                <a:t>ZOOM</a:t>
              </a:r>
              <a:r>
                <a:rPr lang="es-MX" sz="2395" b="1" dirty="0">
                  <a:solidFill>
                    <a:srgbClr val="7030A0"/>
                  </a:solidFill>
                </a:rPr>
                <a:t> NÚMERO DE SALA  </a:t>
              </a:r>
              <a:r>
                <a:rPr lang="es-MX" sz="3594" b="1" dirty="0">
                  <a:solidFill>
                    <a:srgbClr val="7030A0"/>
                  </a:solidFill>
                </a:rPr>
                <a:t>670 580 283</a:t>
              </a:r>
            </a:p>
            <a:p>
              <a:pPr algn="ctr"/>
              <a:r>
                <a:rPr lang="es-MX" sz="1797" b="1" dirty="0">
                  <a:solidFill>
                    <a:srgbClr val="7030A0"/>
                  </a:solidFill>
                </a:rPr>
                <a:t>BAJA LA APLICACIÓN ZOOM</a:t>
              </a:r>
            </a:p>
          </p:txBody>
        </p:sp>
      </p:grpSp>
      <p:grpSp>
        <p:nvGrpSpPr>
          <p:cNvPr id="13" name="Group 12">
            <a:extLst>
              <a:ext uri="{FF2B5EF4-FFF2-40B4-BE49-F238E27FC236}">
                <a16:creationId xmlns:a16="http://schemas.microsoft.com/office/drawing/2014/main" id="{CC1F5577-7E83-4A30-A9A5-3A59B5853B06}"/>
              </a:ext>
            </a:extLst>
          </p:cNvPr>
          <p:cNvGrpSpPr/>
          <p:nvPr/>
        </p:nvGrpSpPr>
        <p:grpSpPr>
          <a:xfrm>
            <a:off x="10373640" y="2430993"/>
            <a:ext cx="1589286" cy="1463941"/>
            <a:chOff x="10077450" y="4094432"/>
            <a:chExt cx="1615680" cy="1424208"/>
          </a:xfrm>
        </p:grpSpPr>
        <p:sp>
          <p:nvSpPr>
            <p:cNvPr id="85" name="Rectángulo 13">
              <a:extLst>
                <a:ext uri="{FF2B5EF4-FFF2-40B4-BE49-F238E27FC236}">
                  <a16:creationId xmlns:a16="http://schemas.microsoft.com/office/drawing/2014/main" id="{A4628E68-65B6-4E19-855B-19D4C79B96EB}"/>
                </a:ext>
              </a:extLst>
            </p:cNvPr>
            <p:cNvSpPr/>
            <p:nvPr/>
          </p:nvSpPr>
          <p:spPr>
            <a:xfrm>
              <a:off x="10077450" y="4094432"/>
              <a:ext cx="1615680" cy="1424208"/>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796" b="1" dirty="0">
                  <a:solidFill>
                    <a:srgbClr val="A200AA"/>
                  </a:solidFill>
                </a:rPr>
                <a:t>8:00PM</a:t>
              </a:r>
            </a:p>
            <a:p>
              <a:r>
                <a:rPr lang="en-US" sz="1796" b="1" dirty="0">
                  <a:solidFill>
                    <a:srgbClr val="A200AA"/>
                  </a:solidFill>
                </a:rPr>
                <a:t>8</a:t>
              </a:r>
              <a:r>
                <a:rPr lang="es-MX" sz="1796" b="1" dirty="0">
                  <a:solidFill>
                    <a:srgbClr val="A200AA"/>
                  </a:solidFill>
                </a:rPr>
                <a:t>:00 PM</a:t>
              </a:r>
            </a:p>
            <a:p>
              <a:r>
                <a:rPr lang="en-US" sz="1796" b="1" dirty="0">
                  <a:solidFill>
                    <a:srgbClr val="A200AA"/>
                  </a:solidFill>
                </a:rPr>
                <a:t>6</a:t>
              </a:r>
              <a:r>
                <a:rPr lang="es-MX" sz="1796" b="1" dirty="0">
                  <a:solidFill>
                    <a:srgbClr val="A200AA"/>
                  </a:solidFill>
                </a:rPr>
                <a:t>:00 PM</a:t>
              </a:r>
            </a:p>
            <a:p>
              <a:pPr algn="ctr"/>
              <a:endParaRPr lang="es-MX" sz="1796" b="1" dirty="0">
                <a:solidFill>
                  <a:srgbClr val="A200AA"/>
                </a:solidFill>
              </a:endParaRPr>
            </a:p>
            <a:p>
              <a:pPr algn="ctr"/>
              <a:r>
                <a:rPr lang="es-MX" sz="1796" b="1" dirty="0">
                  <a:solidFill>
                    <a:srgbClr val="A200AA"/>
                  </a:solidFill>
                </a:rPr>
                <a:t>LIDERAZGO</a:t>
              </a:r>
            </a:p>
          </p:txBody>
        </p:sp>
        <p:pic>
          <p:nvPicPr>
            <p:cNvPr id="86" name="Picture 85">
              <a:extLst>
                <a:ext uri="{FF2B5EF4-FFF2-40B4-BE49-F238E27FC236}">
                  <a16:creationId xmlns:a16="http://schemas.microsoft.com/office/drawing/2014/main" id="{CCB7C988-E053-44C5-8991-2F480F9B31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182" y="4455204"/>
              <a:ext cx="503471" cy="253236"/>
            </a:xfrm>
            <a:prstGeom prst="rect">
              <a:avLst/>
            </a:prstGeom>
          </p:spPr>
        </p:pic>
        <p:pic>
          <p:nvPicPr>
            <p:cNvPr id="87" name="Picture 86" descr="A close up of a flag&#10;&#10;Description generated with very high confidence">
              <a:extLst>
                <a:ext uri="{FF2B5EF4-FFF2-40B4-BE49-F238E27FC236}">
                  <a16:creationId xmlns:a16="http://schemas.microsoft.com/office/drawing/2014/main" id="{E071A535-721E-4475-BFF9-3CFF0985BA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182" y="4159746"/>
              <a:ext cx="503472" cy="239345"/>
            </a:xfrm>
            <a:prstGeom prst="rect">
              <a:avLst/>
            </a:prstGeom>
          </p:spPr>
        </p:pic>
        <p:pic>
          <p:nvPicPr>
            <p:cNvPr id="88" name="Picture 87" descr="A close up of a flag&#10;&#10;Description generated with very high confidence">
              <a:extLst>
                <a:ext uri="{FF2B5EF4-FFF2-40B4-BE49-F238E27FC236}">
                  <a16:creationId xmlns:a16="http://schemas.microsoft.com/office/drawing/2014/main" id="{A5F31EE9-DC6B-4CF0-A7FA-4212A27BC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4651" y="4761271"/>
              <a:ext cx="523002" cy="239344"/>
            </a:xfrm>
            <a:prstGeom prst="rect">
              <a:avLst/>
            </a:prstGeom>
          </p:spPr>
        </p:pic>
      </p:grpSp>
      <p:sp>
        <p:nvSpPr>
          <p:cNvPr id="104" name="Rectángulo 13">
            <a:extLst>
              <a:ext uri="{FF2B5EF4-FFF2-40B4-BE49-F238E27FC236}">
                <a16:creationId xmlns:a16="http://schemas.microsoft.com/office/drawing/2014/main" id="{E8F010E7-79ED-4060-BDAB-5FBB912E1DB8}"/>
              </a:ext>
            </a:extLst>
          </p:cNvPr>
          <p:cNvSpPr/>
          <p:nvPr/>
        </p:nvSpPr>
        <p:spPr>
          <a:xfrm>
            <a:off x="8636479" y="2426106"/>
            <a:ext cx="1614563" cy="1478278"/>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796" b="1" dirty="0">
                <a:solidFill>
                  <a:schemeClr val="accent2"/>
                </a:solidFill>
              </a:rPr>
              <a:t>9:00AM</a:t>
            </a:r>
          </a:p>
          <a:p>
            <a:r>
              <a:rPr lang="en-US" sz="1796" b="1" dirty="0">
                <a:solidFill>
                  <a:schemeClr val="accent2"/>
                </a:solidFill>
              </a:rPr>
              <a:t>9</a:t>
            </a:r>
            <a:r>
              <a:rPr lang="es-MX" sz="1796" b="1" dirty="0">
                <a:solidFill>
                  <a:schemeClr val="accent2"/>
                </a:solidFill>
              </a:rPr>
              <a:t>:00 AM</a:t>
            </a:r>
          </a:p>
          <a:p>
            <a:r>
              <a:rPr lang="es-MX" sz="1796" b="1" dirty="0">
                <a:solidFill>
                  <a:schemeClr val="accent2"/>
                </a:solidFill>
              </a:rPr>
              <a:t>7:00 AM</a:t>
            </a:r>
          </a:p>
          <a:p>
            <a:r>
              <a:rPr lang="es-MX" sz="1797" b="1" dirty="0">
                <a:solidFill>
                  <a:schemeClr val="accent2"/>
                </a:solidFill>
              </a:rPr>
              <a:t>11:00 AM   </a:t>
            </a:r>
          </a:p>
          <a:p>
            <a:pPr algn="ctr"/>
            <a:r>
              <a:rPr lang="es-MX" sz="1797" b="1" u="sng" dirty="0">
                <a:solidFill>
                  <a:schemeClr val="accent2"/>
                </a:solidFill>
              </a:rPr>
              <a:t>Entrenamiento</a:t>
            </a:r>
          </a:p>
        </p:txBody>
      </p:sp>
      <p:sp>
        <p:nvSpPr>
          <p:cNvPr id="79" name="Rectángulo 13">
            <a:extLst>
              <a:ext uri="{FF2B5EF4-FFF2-40B4-BE49-F238E27FC236}">
                <a16:creationId xmlns:a16="http://schemas.microsoft.com/office/drawing/2014/main" id="{42E1E5BE-95DA-48BC-8BB7-749761CEA59D}"/>
              </a:ext>
            </a:extLst>
          </p:cNvPr>
          <p:cNvSpPr/>
          <p:nvPr/>
        </p:nvSpPr>
        <p:spPr>
          <a:xfrm>
            <a:off x="473313" y="2409132"/>
            <a:ext cx="7797891" cy="1485802"/>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395" b="1" dirty="0">
                <a:solidFill>
                  <a:srgbClr val="A200AA"/>
                </a:solidFill>
              </a:rPr>
              <a:t>8:00 PM</a:t>
            </a:r>
          </a:p>
          <a:p>
            <a:pPr algn="ctr"/>
            <a:r>
              <a:rPr lang="en-US" sz="2395" b="1" dirty="0">
                <a:solidFill>
                  <a:srgbClr val="A200AA"/>
                </a:solidFill>
              </a:rPr>
              <a:t>8:00 PM</a:t>
            </a:r>
            <a:endParaRPr lang="es-MX" sz="2395" b="1" dirty="0">
              <a:solidFill>
                <a:srgbClr val="A200AA"/>
              </a:solidFill>
            </a:endParaRPr>
          </a:p>
          <a:p>
            <a:pPr algn="ctr"/>
            <a:endParaRPr lang="en-US" sz="1397" b="1" dirty="0">
              <a:solidFill>
                <a:srgbClr val="A200AA"/>
              </a:solidFill>
            </a:endParaRPr>
          </a:p>
          <a:p>
            <a:pPr algn="ctr"/>
            <a:r>
              <a:rPr lang="en-US" sz="2795" b="1" dirty="0">
                <a:solidFill>
                  <a:srgbClr val="A200AA"/>
                </a:solidFill>
              </a:rPr>
              <a:t>PRESENTACION Y ARRANQUE RAPIDO</a:t>
            </a:r>
            <a:endParaRPr lang="es-MX" sz="2795" b="1" dirty="0">
              <a:solidFill>
                <a:srgbClr val="A200AA"/>
              </a:solidFill>
            </a:endParaRPr>
          </a:p>
        </p:txBody>
      </p:sp>
      <p:grpSp>
        <p:nvGrpSpPr>
          <p:cNvPr id="115" name="Group 114">
            <a:extLst>
              <a:ext uri="{FF2B5EF4-FFF2-40B4-BE49-F238E27FC236}">
                <a16:creationId xmlns:a16="http://schemas.microsoft.com/office/drawing/2014/main" id="{8814E4A5-D915-4D9E-BE7C-DC6F6E1F402C}"/>
              </a:ext>
            </a:extLst>
          </p:cNvPr>
          <p:cNvGrpSpPr/>
          <p:nvPr/>
        </p:nvGrpSpPr>
        <p:grpSpPr>
          <a:xfrm>
            <a:off x="1690459" y="4084312"/>
            <a:ext cx="2109131" cy="1298493"/>
            <a:chOff x="5102141" y="4212734"/>
            <a:chExt cx="1978972" cy="998166"/>
          </a:xfrm>
        </p:grpSpPr>
        <p:grpSp>
          <p:nvGrpSpPr>
            <p:cNvPr id="116" name="Group 115">
              <a:extLst>
                <a:ext uri="{FF2B5EF4-FFF2-40B4-BE49-F238E27FC236}">
                  <a16:creationId xmlns:a16="http://schemas.microsoft.com/office/drawing/2014/main" id="{0D9FE6FF-AE61-4AD2-A32B-D8C5707FE785}"/>
                </a:ext>
              </a:extLst>
            </p:cNvPr>
            <p:cNvGrpSpPr/>
            <p:nvPr/>
          </p:nvGrpSpPr>
          <p:grpSpPr>
            <a:xfrm>
              <a:off x="5102141" y="4212734"/>
              <a:ext cx="1978972" cy="998166"/>
              <a:chOff x="2227465" y="2262435"/>
              <a:chExt cx="1615412" cy="806971"/>
            </a:xfrm>
          </p:grpSpPr>
          <p:sp>
            <p:nvSpPr>
              <p:cNvPr id="118" name="Rectángulo 25">
                <a:extLst>
                  <a:ext uri="{FF2B5EF4-FFF2-40B4-BE49-F238E27FC236}">
                    <a16:creationId xmlns:a16="http://schemas.microsoft.com/office/drawing/2014/main" id="{1E84693A-AD55-407E-90F5-C976EDEDBD9E}"/>
                  </a:ext>
                </a:extLst>
              </p:cNvPr>
              <p:cNvSpPr/>
              <p:nvPr/>
            </p:nvSpPr>
            <p:spPr>
              <a:xfrm>
                <a:off x="2227465" y="2262435"/>
                <a:ext cx="1615412" cy="806971"/>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598" b="1" dirty="0">
                  <a:solidFill>
                    <a:srgbClr val="A200AA"/>
                  </a:solidFill>
                </a:endParaRPr>
              </a:p>
              <a:p>
                <a:r>
                  <a:rPr lang="es-MX" sz="1397" b="1" dirty="0">
                    <a:solidFill>
                      <a:srgbClr val="A200AA"/>
                    </a:solidFill>
                  </a:rPr>
                  <a:t>10:00 pm Miami y NY 9:00 pm  CDMX, Colombia</a:t>
                </a:r>
              </a:p>
              <a:p>
                <a:r>
                  <a:rPr lang="es-MX" sz="1397" b="1" dirty="0">
                    <a:solidFill>
                      <a:srgbClr val="A200AA"/>
                    </a:solidFill>
                  </a:rPr>
                  <a:t>7:00 PM Los </a:t>
                </a:r>
                <a:r>
                  <a:rPr lang="es-MX" sz="1397" b="1" dirty="0" err="1">
                    <a:solidFill>
                      <a:srgbClr val="A200AA"/>
                    </a:solidFill>
                  </a:rPr>
                  <a:t>Angeles</a:t>
                </a:r>
                <a:endParaRPr lang="es-MX" sz="1397" b="1" dirty="0">
                  <a:solidFill>
                    <a:srgbClr val="A200AA"/>
                  </a:solidFill>
                </a:endParaRPr>
              </a:p>
            </p:txBody>
          </p:sp>
          <p:pic>
            <p:nvPicPr>
              <p:cNvPr id="119" name="Picture 118" descr="A close up of a flag&#10;&#10;Description generated with very high confidence">
                <a:extLst>
                  <a:ext uri="{FF2B5EF4-FFF2-40B4-BE49-F238E27FC236}">
                    <a16:creationId xmlns:a16="http://schemas.microsoft.com/office/drawing/2014/main" id="{C2D2C994-DD85-478F-BD59-4A3E46BB02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6209" y="2316231"/>
                <a:ext cx="437980" cy="202036"/>
              </a:xfrm>
              <a:prstGeom prst="rect">
                <a:avLst/>
              </a:prstGeom>
            </p:spPr>
          </p:pic>
        </p:grpSp>
        <p:pic>
          <p:nvPicPr>
            <p:cNvPr id="117" name="Graphic 116">
              <a:extLst>
                <a:ext uri="{FF2B5EF4-FFF2-40B4-BE49-F238E27FC236}">
                  <a16:creationId xmlns:a16="http://schemas.microsoft.com/office/drawing/2014/main" id="{3664C43A-47EA-43B1-ACEE-28959DE1BA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082936" y="4278473"/>
              <a:ext cx="536550" cy="268276"/>
            </a:xfrm>
            <a:prstGeom prst="rect">
              <a:avLst/>
            </a:prstGeom>
          </p:spPr>
        </p:pic>
      </p:grpSp>
      <p:pic>
        <p:nvPicPr>
          <p:cNvPr id="69" name="Picture 68">
            <a:extLst>
              <a:ext uri="{FF2B5EF4-FFF2-40B4-BE49-F238E27FC236}">
                <a16:creationId xmlns:a16="http://schemas.microsoft.com/office/drawing/2014/main" id="{A97D3999-4D52-4D16-8E2E-82FABF9CBE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1670" y="2824422"/>
            <a:ext cx="503123" cy="292299"/>
          </a:xfrm>
          <a:prstGeom prst="rect">
            <a:avLst/>
          </a:prstGeom>
        </p:spPr>
      </p:pic>
      <p:pic>
        <p:nvPicPr>
          <p:cNvPr id="70" name="Picture 69" descr="A close up of a flag&#10;&#10;Description generated with very high confidence">
            <a:extLst>
              <a:ext uri="{FF2B5EF4-FFF2-40B4-BE49-F238E27FC236}">
                <a16:creationId xmlns:a16="http://schemas.microsoft.com/office/drawing/2014/main" id="{E95D4DF4-CC88-40B5-8C0C-72DDC463EA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1669" y="2522311"/>
            <a:ext cx="503124" cy="276264"/>
          </a:xfrm>
          <a:prstGeom prst="rect">
            <a:avLst/>
          </a:prstGeom>
        </p:spPr>
      </p:pic>
      <p:pic>
        <p:nvPicPr>
          <p:cNvPr id="71" name="Picture 70">
            <a:extLst>
              <a:ext uri="{FF2B5EF4-FFF2-40B4-BE49-F238E27FC236}">
                <a16:creationId xmlns:a16="http://schemas.microsoft.com/office/drawing/2014/main" id="{89D47E1E-AF4C-4E40-9251-E5453256D0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90452" y="2770899"/>
            <a:ext cx="362278" cy="190413"/>
          </a:xfrm>
          <a:prstGeom prst="rect">
            <a:avLst/>
          </a:prstGeom>
        </p:spPr>
      </p:pic>
      <p:pic>
        <p:nvPicPr>
          <p:cNvPr id="73" name="Picture 72" descr="A close up of a flag&#10;&#10;Description generated with very high confidence">
            <a:extLst>
              <a:ext uri="{FF2B5EF4-FFF2-40B4-BE49-F238E27FC236}">
                <a16:creationId xmlns:a16="http://schemas.microsoft.com/office/drawing/2014/main" id="{FBCEBA3B-7BD2-43E6-BAA9-4A51FDA2855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90452" y="2531156"/>
            <a:ext cx="362278" cy="179968"/>
          </a:xfrm>
          <a:prstGeom prst="rect">
            <a:avLst/>
          </a:prstGeom>
        </p:spPr>
      </p:pic>
      <p:pic>
        <p:nvPicPr>
          <p:cNvPr id="89" name="Picture 88" descr="A close up of a flag&#10;&#10;Description generated with very high confidence">
            <a:extLst>
              <a:ext uri="{FF2B5EF4-FFF2-40B4-BE49-F238E27FC236}">
                <a16:creationId xmlns:a16="http://schemas.microsoft.com/office/drawing/2014/main" id="{C4BBD864-B610-40EB-A758-93F4CC4022B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 r="7244" b="-29011"/>
          <a:stretch/>
        </p:blipFill>
        <p:spPr>
          <a:xfrm>
            <a:off x="9677550" y="3031504"/>
            <a:ext cx="362278" cy="240962"/>
          </a:xfrm>
          <a:prstGeom prst="rect">
            <a:avLst/>
          </a:prstGeom>
        </p:spPr>
      </p:pic>
      <p:grpSp>
        <p:nvGrpSpPr>
          <p:cNvPr id="49" name="Group 48">
            <a:extLst>
              <a:ext uri="{FF2B5EF4-FFF2-40B4-BE49-F238E27FC236}">
                <a16:creationId xmlns:a16="http://schemas.microsoft.com/office/drawing/2014/main" id="{68FC6AA0-3840-4634-8A4A-4DBF0C232F8B}"/>
              </a:ext>
            </a:extLst>
          </p:cNvPr>
          <p:cNvGrpSpPr/>
          <p:nvPr/>
        </p:nvGrpSpPr>
        <p:grpSpPr>
          <a:xfrm>
            <a:off x="135782" y="56710"/>
            <a:ext cx="649561" cy="550152"/>
            <a:chOff x="3860800" y="3193115"/>
            <a:chExt cx="4302125" cy="3540034"/>
          </a:xfrm>
        </p:grpSpPr>
        <p:pic>
          <p:nvPicPr>
            <p:cNvPr id="50" name="Picture 49">
              <a:extLst>
                <a:ext uri="{FF2B5EF4-FFF2-40B4-BE49-F238E27FC236}">
                  <a16:creationId xmlns:a16="http://schemas.microsoft.com/office/drawing/2014/main" id="{BC84792C-C623-4A8A-87B5-801ECF627F5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51" name="Picture 50" descr="A close up of a logo&#10;&#10;Description generated with very high confidence">
              <a:extLst>
                <a:ext uri="{FF2B5EF4-FFF2-40B4-BE49-F238E27FC236}">
                  <a16:creationId xmlns:a16="http://schemas.microsoft.com/office/drawing/2014/main" id="{ACC30083-FD20-437F-9183-38140F6BD43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pic>
        <p:nvPicPr>
          <p:cNvPr id="14" name="Picture 13" descr="A close up of a logo&#10;&#10;Description automatically generated">
            <a:extLst>
              <a:ext uri="{FF2B5EF4-FFF2-40B4-BE49-F238E27FC236}">
                <a16:creationId xmlns:a16="http://schemas.microsoft.com/office/drawing/2014/main" id="{276A2DF5-1F68-430B-865D-B57231C3972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81246" y="3300884"/>
            <a:ext cx="358581" cy="238961"/>
          </a:xfrm>
          <a:prstGeom prst="rect">
            <a:avLst/>
          </a:prstGeom>
        </p:spPr>
      </p:pic>
      <p:grpSp>
        <p:nvGrpSpPr>
          <p:cNvPr id="17" name="Group 16">
            <a:extLst>
              <a:ext uri="{FF2B5EF4-FFF2-40B4-BE49-F238E27FC236}">
                <a16:creationId xmlns:a16="http://schemas.microsoft.com/office/drawing/2014/main" id="{E8661AAD-4F21-4E44-9438-389939C46EC5}"/>
              </a:ext>
            </a:extLst>
          </p:cNvPr>
          <p:cNvGrpSpPr/>
          <p:nvPr/>
        </p:nvGrpSpPr>
        <p:grpSpPr>
          <a:xfrm>
            <a:off x="5093456" y="5465444"/>
            <a:ext cx="2095130" cy="1298498"/>
            <a:chOff x="6677803" y="5273937"/>
            <a:chExt cx="2098764" cy="1300750"/>
          </a:xfrm>
        </p:grpSpPr>
        <p:sp>
          <p:nvSpPr>
            <p:cNvPr id="57" name="Rectángulo 25">
              <a:extLst>
                <a:ext uri="{FF2B5EF4-FFF2-40B4-BE49-F238E27FC236}">
                  <a16:creationId xmlns:a16="http://schemas.microsoft.com/office/drawing/2014/main" id="{086EFAF2-31D5-4E44-8A64-920D930BD898}"/>
                </a:ext>
              </a:extLst>
            </p:cNvPr>
            <p:cNvSpPr/>
            <p:nvPr/>
          </p:nvSpPr>
          <p:spPr>
            <a:xfrm>
              <a:off x="6677803" y="5273937"/>
              <a:ext cx="2098764" cy="1300750"/>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598" b="1" dirty="0">
                <a:solidFill>
                  <a:srgbClr val="A200AA"/>
                </a:solidFill>
              </a:endParaRPr>
            </a:p>
            <a:p>
              <a:pPr algn="ctr"/>
              <a:endParaRPr lang="es-MX" sz="1598" b="1" dirty="0">
                <a:solidFill>
                  <a:srgbClr val="A200AA"/>
                </a:solidFill>
              </a:endParaRPr>
            </a:p>
            <a:p>
              <a:r>
                <a:rPr lang="es-MX" sz="1397" b="1" dirty="0">
                  <a:solidFill>
                    <a:srgbClr val="A200AA"/>
                  </a:solidFill>
                </a:rPr>
                <a:t>10 pm España</a:t>
              </a:r>
            </a:p>
            <a:p>
              <a:r>
                <a:rPr lang="es-MX" sz="1397" b="1" dirty="0">
                  <a:solidFill>
                    <a:srgbClr val="A200AA"/>
                  </a:solidFill>
                </a:rPr>
                <a:t>9 pm  Reino Unido </a:t>
              </a:r>
            </a:p>
            <a:p>
              <a:r>
                <a:rPr lang="es-MX" sz="1397" b="1" dirty="0">
                  <a:solidFill>
                    <a:srgbClr val="A200AA"/>
                  </a:solidFill>
                </a:rPr>
                <a:t>3 pm Cd de México</a:t>
              </a:r>
            </a:p>
            <a:p>
              <a:r>
                <a:rPr lang="es-MX" sz="1397" b="1" dirty="0">
                  <a:solidFill>
                    <a:srgbClr val="A200AA"/>
                  </a:solidFill>
                </a:rPr>
                <a:t>3 pm Colombia</a:t>
              </a:r>
            </a:p>
          </p:txBody>
        </p:sp>
        <p:pic>
          <p:nvPicPr>
            <p:cNvPr id="59" name="Picture 58" descr="A close up of a logo&#10;&#10;Description automatically generated">
              <a:extLst>
                <a:ext uri="{FF2B5EF4-FFF2-40B4-BE49-F238E27FC236}">
                  <a16:creationId xmlns:a16="http://schemas.microsoft.com/office/drawing/2014/main" id="{4F5D5A31-F20B-464E-8FE6-E34D9515AC6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67238" y="5401566"/>
              <a:ext cx="515954" cy="343835"/>
            </a:xfrm>
            <a:prstGeom prst="rect">
              <a:avLst/>
            </a:prstGeom>
          </p:spPr>
        </p:pic>
        <p:pic>
          <p:nvPicPr>
            <p:cNvPr id="16" name="Picture 15" descr="A close up of a sign&#10;&#10;Description automatically generated">
              <a:extLst>
                <a:ext uri="{FF2B5EF4-FFF2-40B4-BE49-F238E27FC236}">
                  <a16:creationId xmlns:a16="http://schemas.microsoft.com/office/drawing/2014/main" id="{8D090E41-223D-404C-97D6-AB595EA6491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74824" y="5439727"/>
              <a:ext cx="559796" cy="279898"/>
            </a:xfrm>
            <a:prstGeom prst="rect">
              <a:avLst/>
            </a:prstGeom>
          </p:spPr>
        </p:pic>
      </p:grpSp>
      <p:sp>
        <p:nvSpPr>
          <p:cNvPr id="56" name="Rectángulo 25">
            <a:extLst>
              <a:ext uri="{FF2B5EF4-FFF2-40B4-BE49-F238E27FC236}">
                <a16:creationId xmlns:a16="http://schemas.microsoft.com/office/drawing/2014/main" id="{7D81E9F1-7CAF-42F5-B712-A655C3954AF8}"/>
              </a:ext>
            </a:extLst>
          </p:cNvPr>
          <p:cNvSpPr/>
          <p:nvPr/>
        </p:nvSpPr>
        <p:spPr>
          <a:xfrm>
            <a:off x="5079457" y="4085634"/>
            <a:ext cx="2109131" cy="1298497"/>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598" b="1" dirty="0">
              <a:solidFill>
                <a:srgbClr val="A200AA"/>
              </a:solidFill>
            </a:endParaRPr>
          </a:p>
          <a:p>
            <a:r>
              <a:rPr lang="es-MX" sz="1397" b="1" dirty="0">
                <a:solidFill>
                  <a:srgbClr val="A200AA"/>
                </a:solidFill>
              </a:rPr>
              <a:t>10:00 pm Miami y NY 9:00 pm  CDMX, Colombia</a:t>
            </a:r>
          </a:p>
          <a:p>
            <a:r>
              <a:rPr lang="es-MX" sz="1397" b="1" dirty="0">
                <a:solidFill>
                  <a:srgbClr val="A200AA"/>
                </a:solidFill>
              </a:rPr>
              <a:t>7:00 PM Los </a:t>
            </a:r>
            <a:r>
              <a:rPr lang="es-MX" sz="1397" b="1" dirty="0" err="1">
                <a:solidFill>
                  <a:srgbClr val="A200AA"/>
                </a:solidFill>
              </a:rPr>
              <a:t>Angeles</a:t>
            </a:r>
            <a:endParaRPr lang="es-MX" sz="1397" b="1" dirty="0">
              <a:solidFill>
                <a:srgbClr val="A200AA"/>
              </a:solidFill>
            </a:endParaRPr>
          </a:p>
        </p:txBody>
      </p:sp>
      <p:pic>
        <p:nvPicPr>
          <p:cNvPr id="58" name="Picture 57" descr="A close up of a flag&#10;&#10;Description generated with very high confidence">
            <a:extLst>
              <a:ext uri="{FF2B5EF4-FFF2-40B4-BE49-F238E27FC236}">
                <a16:creationId xmlns:a16="http://schemas.microsoft.com/office/drawing/2014/main" id="{FD8F8524-C7B7-4619-8A79-4C8293EFE3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8775" y="4196078"/>
            <a:ext cx="571840" cy="325095"/>
          </a:xfrm>
          <a:prstGeom prst="rect">
            <a:avLst/>
          </a:prstGeom>
        </p:spPr>
      </p:pic>
      <p:pic>
        <p:nvPicPr>
          <p:cNvPr id="60" name="Graphic 59">
            <a:extLst>
              <a:ext uri="{FF2B5EF4-FFF2-40B4-BE49-F238E27FC236}">
                <a16:creationId xmlns:a16="http://schemas.microsoft.com/office/drawing/2014/main" id="{0FEF4B95-E101-4541-AD27-7DE6FF7995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239310" y="4195033"/>
            <a:ext cx="571839" cy="348994"/>
          </a:xfrm>
          <a:prstGeom prst="rect">
            <a:avLst/>
          </a:prstGeom>
        </p:spPr>
      </p:pic>
      <p:sp>
        <p:nvSpPr>
          <p:cNvPr id="2" name="Star: 5 Points 1">
            <a:extLst>
              <a:ext uri="{FF2B5EF4-FFF2-40B4-BE49-F238E27FC236}">
                <a16:creationId xmlns:a16="http://schemas.microsoft.com/office/drawing/2014/main" id="{C81232C6-11E7-4E6E-AB30-9F8E34C26D11}"/>
              </a:ext>
            </a:extLst>
          </p:cNvPr>
          <p:cNvSpPr/>
          <p:nvPr/>
        </p:nvSpPr>
        <p:spPr>
          <a:xfrm>
            <a:off x="8660978" y="4351888"/>
            <a:ext cx="245801" cy="192133"/>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1802"/>
          </a:p>
        </p:txBody>
      </p:sp>
      <p:sp>
        <p:nvSpPr>
          <p:cNvPr id="12" name="TextBox 11">
            <a:extLst>
              <a:ext uri="{FF2B5EF4-FFF2-40B4-BE49-F238E27FC236}">
                <a16:creationId xmlns:a16="http://schemas.microsoft.com/office/drawing/2014/main" id="{07AFF09D-FEA4-43E5-963E-77C1B199B34E}"/>
              </a:ext>
            </a:extLst>
          </p:cNvPr>
          <p:cNvSpPr txBox="1"/>
          <p:nvPr/>
        </p:nvSpPr>
        <p:spPr>
          <a:xfrm>
            <a:off x="9790314" y="4276669"/>
            <a:ext cx="2109131" cy="369717"/>
          </a:xfrm>
          <a:prstGeom prst="rect">
            <a:avLst/>
          </a:prstGeom>
          <a:noFill/>
        </p:spPr>
        <p:txBody>
          <a:bodyPr wrap="square" rtlCol="0">
            <a:spAutoFit/>
          </a:bodyPr>
          <a:lstStyle/>
          <a:p>
            <a:r>
              <a:rPr lang="en-US" sz="1802" dirty="0"/>
              <a:t>Hora de Los Angeles</a:t>
            </a:r>
            <a:endParaRPr lang="es-MX" sz="1802" dirty="0"/>
          </a:p>
        </p:txBody>
      </p:sp>
      <p:pic>
        <p:nvPicPr>
          <p:cNvPr id="61" name="Picture 60" descr="A close up of a flag&#10;&#10;Description generated with very high confidence">
            <a:extLst>
              <a:ext uri="{FF2B5EF4-FFF2-40B4-BE49-F238E27FC236}">
                <a16:creationId xmlns:a16="http://schemas.microsoft.com/office/drawing/2014/main" id="{9DF15A7B-AE59-4CD0-8297-9CA2C9E39C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1709" y="4351168"/>
            <a:ext cx="514458" cy="246021"/>
          </a:xfrm>
          <a:prstGeom prst="rect">
            <a:avLst/>
          </a:prstGeom>
        </p:spPr>
      </p:pic>
    </p:spTree>
    <p:extLst>
      <p:ext uri="{BB962C8B-B14F-4D97-AF65-F5344CB8AC3E}">
        <p14:creationId xmlns:p14="http://schemas.microsoft.com/office/powerpoint/2010/main" val="694760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 y="6562725"/>
            <a:ext cx="228600" cy="228600"/>
          </a:xfrm>
          <a:prstGeom prst="rect">
            <a:avLst/>
          </a:prstGeom>
        </p:spPr>
      </p:pic>
      <p:pic>
        <p:nvPicPr>
          <p:cNvPr id="8" name="Picture 7" descr="Logo.png"/>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1283950" y="6334125"/>
            <a:ext cx="588772" cy="339740"/>
          </a:xfrm>
          <a:prstGeom prst="rect">
            <a:avLst/>
          </a:prstGeom>
        </p:spPr>
      </p:pic>
      <p:pic>
        <p:nvPicPr>
          <p:cNvPr id="2" name="Picture 1" descr="Eres t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04700" cy="6867048"/>
          </a:xfrm>
          <a:prstGeom prst="rect">
            <a:avLst/>
          </a:prstGeom>
        </p:spPr>
      </p:pic>
      <p:pic>
        <p:nvPicPr>
          <p:cNvPr id="7" name="Picture 6" descr="Logo.png">
            <a:extLst>
              <a:ext uri="{FF2B5EF4-FFF2-40B4-BE49-F238E27FC236}">
                <a16:creationId xmlns:a16="http://schemas.microsoft.com/office/drawing/2014/main" id="{32A8991D-704A-4DC3-9D41-7D82E6C6FD75}"/>
              </a:ext>
            </a:extLst>
          </p:cNvPr>
          <p:cNvPicPr>
            <a:picLocks noChangeAspect="1"/>
          </p:cNvPicPr>
          <p:nvPr/>
        </p:nvPicPr>
        <p:blipFill rotWithShape="1">
          <a:blip r:embed="rId6">
            <a:extLst>
              <a:ext uri="{28A0092B-C50C-407E-A947-70E740481C1C}">
                <a14:useLocalDpi xmlns:a14="http://schemas.microsoft.com/office/drawing/2010/main" val="0"/>
              </a:ext>
            </a:extLst>
          </a:blip>
          <a:srcRect b="16520"/>
          <a:stretch/>
        </p:blipFill>
        <p:spPr>
          <a:xfrm>
            <a:off x="4767421" y="238125"/>
            <a:ext cx="2397918" cy="1155072"/>
          </a:xfrm>
          <a:prstGeom prst="rect">
            <a:avLst/>
          </a:prstGeom>
        </p:spPr>
      </p:pic>
      <p:sp>
        <p:nvSpPr>
          <p:cNvPr id="9" name="Shape 1478">
            <a:extLst>
              <a:ext uri="{FF2B5EF4-FFF2-40B4-BE49-F238E27FC236}">
                <a16:creationId xmlns:a16="http://schemas.microsoft.com/office/drawing/2014/main" id="{0A6EDD75-5D80-4E6D-BD1B-349C0D408309}"/>
              </a:ext>
            </a:extLst>
          </p:cNvPr>
          <p:cNvSpPr/>
          <p:nvPr/>
        </p:nvSpPr>
        <p:spPr>
          <a:xfrm>
            <a:off x="3435350" y="4705053"/>
            <a:ext cx="5334000" cy="1015663"/>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2400">
                <a:solidFill>
                  <a:srgbClr val="F28C00"/>
                </a:solidFill>
                <a:latin typeface="Arial"/>
                <a:ea typeface="Arial"/>
                <a:cs typeface="Arial"/>
                <a:sym typeface="Arial"/>
              </a:defRPr>
            </a:pPr>
            <a:r>
              <a:rPr kumimoji="0" lang="es-MX" sz="2000" b="0" i="0" u="none" strike="noStrike" kern="0" cap="none" spc="0" normalizeH="0" baseline="0" noProof="0" dirty="0">
                <a:ln>
                  <a:noFill/>
                </a:ln>
                <a:solidFill>
                  <a:srgbClr val="F5920F"/>
                </a:solidFill>
                <a:effectLst/>
                <a:uLnTx/>
                <a:uFillTx/>
                <a:latin typeface="Arial"/>
                <a:ea typeface="Arial"/>
                <a:cs typeface="Arial"/>
                <a:sym typeface="Arial"/>
              </a:rPr>
              <a:t>Síguenos</a:t>
            </a:r>
            <a:r>
              <a:rPr kumimoji="0" lang="es-MX" sz="2000" b="0" i="0" u="none" strike="noStrike" kern="0" cap="none" spc="0" normalizeH="0" noProof="0" dirty="0">
                <a:ln>
                  <a:noFill/>
                </a:ln>
                <a:solidFill>
                  <a:srgbClr val="F5920F"/>
                </a:solidFill>
                <a:effectLst/>
                <a:uLnTx/>
                <a:uFillTx/>
                <a:latin typeface="Arial"/>
                <a:ea typeface="Arial"/>
                <a:cs typeface="Arial"/>
                <a:sym typeface="Arial"/>
              </a:rPr>
              <a:t> por </a:t>
            </a:r>
            <a:endParaRPr kumimoji="0" lang="es-MX" sz="2000" b="0" i="0" u="none" strike="noStrike" kern="0" cap="none" spc="0" normalizeH="0" baseline="0" noProof="0" dirty="0">
              <a:ln>
                <a:noFill/>
              </a:ln>
              <a:solidFill>
                <a:srgbClr val="F5920F"/>
              </a:solidFill>
              <a:effectLst/>
              <a:uLnTx/>
              <a:uFillTx/>
              <a:latin typeface="Arial"/>
              <a:ea typeface="Arial"/>
              <a:cs typeface="Arial"/>
              <a:sym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sz="2400">
                <a:solidFill>
                  <a:srgbClr val="F28C00"/>
                </a:solidFill>
                <a:latin typeface="Arial"/>
                <a:ea typeface="Arial"/>
                <a:cs typeface="Arial"/>
                <a:sym typeface="Arial"/>
              </a:defRPr>
            </a:pPr>
            <a:r>
              <a:rPr kumimoji="0" lang="es-MX" sz="2000" b="0" i="0" u="none" strike="noStrike" kern="0" cap="none" spc="0" normalizeH="0" baseline="0" noProof="0" dirty="0">
                <a:ln>
                  <a:noFill/>
                </a:ln>
                <a:solidFill>
                  <a:srgbClr val="F5920F"/>
                </a:solidFill>
                <a:effectLst/>
                <a:uLnTx/>
                <a:uFillTx/>
                <a:latin typeface="Arial"/>
                <a:ea typeface="Arial"/>
                <a:cs typeface="Arial"/>
                <a:sym typeface="Arial"/>
                <a:hlinkClick r:id="rId7"/>
              </a:rPr>
              <a:t>www.TUVIDAINCREIBLE.com</a:t>
            </a:r>
            <a:endParaRPr kumimoji="0" lang="es-MX" sz="2000" b="0" i="0" u="none" strike="noStrike" kern="0" cap="none" spc="0" normalizeH="0" baseline="0" noProof="0" dirty="0">
              <a:ln>
                <a:noFill/>
              </a:ln>
              <a:solidFill>
                <a:srgbClr val="F5920F"/>
              </a:solidFill>
              <a:effectLst/>
              <a:uLnTx/>
              <a:uFillTx/>
              <a:latin typeface="Arial"/>
              <a:ea typeface="Arial"/>
              <a:cs typeface="Arial"/>
              <a:sym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sz="2400">
                <a:solidFill>
                  <a:srgbClr val="F28C00"/>
                </a:solidFill>
                <a:latin typeface="Arial"/>
                <a:ea typeface="Arial"/>
                <a:cs typeface="Arial"/>
                <a:sym typeface="Arial"/>
              </a:defRPr>
            </a:pPr>
            <a:r>
              <a:rPr lang="en-US" sz="2000" kern="0" dirty="0">
                <a:solidFill>
                  <a:srgbClr val="F5920F"/>
                </a:solidFill>
                <a:latin typeface="Arial"/>
                <a:ea typeface="Arial"/>
                <a:cs typeface="Arial"/>
                <a:sym typeface="Arial"/>
              </a:rPr>
              <a:t>Y por </a:t>
            </a:r>
            <a:r>
              <a:rPr lang="en-US" sz="2000" kern="0" dirty="0" err="1">
                <a:solidFill>
                  <a:srgbClr val="F5920F"/>
                </a:solidFill>
                <a:latin typeface="Arial"/>
                <a:ea typeface="Arial"/>
                <a:cs typeface="Arial"/>
                <a:sym typeface="Arial"/>
              </a:rPr>
              <a:t>Facebook@TUVIDAINCREIBLE</a:t>
            </a:r>
            <a:endParaRPr kumimoji="0" lang="es-MX" sz="2000" b="0" i="0" u="none" strike="noStrike" kern="0" cap="none" spc="0" normalizeH="0" baseline="0" noProof="0" dirty="0">
              <a:ln>
                <a:noFill/>
              </a:ln>
              <a:solidFill>
                <a:srgbClr val="F5920F"/>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5CB06513-AE7A-4D80-96B2-0709D5532D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64150" y="5688218"/>
            <a:ext cx="1475779" cy="1103107"/>
          </a:xfrm>
          <a:prstGeom prst="rect">
            <a:avLst/>
          </a:prstGeom>
        </p:spPr>
      </p:pic>
    </p:spTree>
    <p:extLst>
      <p:ext uri="{BB962C8B-B14F-4D97-AF65-F5344CB8AC3E}">
        <p14:creationId xmlns:p14="http://schemas.microsoft.com/office/powerpoint/2010/main" val="38394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1" descr="MX_FL_MAPA_SP_1-10_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4" y="1076325"/>
            <a:ext cx="6853784" cy="3764096"/>
          </a:xfrm>
          <a:prstGeom prst="rect">
            <a:avLst/>
          </a:prstGeom>
        </p:spPr>
      </p:pic>
      <p:sp>
        <p:nvSpPr>
          <p:cNvPr id="5" name="object 130"/>
          <p:cNvSpPr/>
          <p:nvPr/>
        </p:nvSpPr>
        <p:spPr>
          <a:xfrm>
            <a:off x="6779216" y="-288323"/>
            <a:ext cx="5414920" cy="8222648"/>
          </a:xfrm>
          <a:prstGeom prst="rect">
            <a:avLst/>
          </a:prstGeom>
          <a:blipFill>
            <a:blip r:embed="rId3" cstate="print"/>
            <a:srcRect/>
            <a:stretch>
              <a:fillRect l="-128766"/>
            </a:stretch>
          </a:blipFill>
        </p:spPr>
        <p:txBody>
          <a:bodyPr wrap="square" lIns="0" tIns="0" rIns="0" bIns="0" rtlCol="0"/>
          <a:lstStyle/>
          <a:p>
            <a:pPr defTabSz="456376"/>
            <a:endParaRPr sz="1799">
              <a:solidFill>
                <a:prstClr val="black"/>
              </a:solidFill>
              <a:latin typeface="Calibri"/>
            </a:endParaRPr>
          </a:p>
        </p:txBody>
      </p:sp>
      <p:sp>
        <p:nvSpPr>
          <p:cNvPr id="6" name="object 132"/>
          <p:cNvSpPr txBox="1"/>
          <p:nvPr/>
        </p:nvSpPr>
        <p:spPr>
          <a:xfrm>
            <a:off x="8154016" y="2748052"/>
            <a:ext cx="4070403" cy="823669"/>
          </a:xfrm>
          <a:prstGeom prst="rect">
            <a:avLst/>
          </a:prstGeom>
        </p:spPr>
        <p:txBody>
          <a:bodyPr vert="horz" wrap="square" lIns="0" tIns="0" rIns="0" bIns="0" rtlCol="0">
            <a:spAutoFit/>
          </a:bodyPr>
          <a:lstStyle/>
          <a:p>
            <a:pPr marL="15201" defTabSz="456376">
              <a:lnSpc>
                <a:spcPts val="3975"/>
              </a:lnSpc>
            </a:pPr>
            <a:r>
              <a:rPr sz="2798" b="1" spc="-30" dirty="0">
                <a:solidFill>
                  <a:srgbClr val="FFFFFF"/>
                </a:solidFill>
                <a:latin typeface="Arial"/>
                <a:cs typeface="Arial"/>
              </a:rPr>
              <a:t>$800</a:t>
            </a:r>
            <a:r>
              <a:rPr sz="2798" b="1" spc="-197" dirty="0">
                <a:solidFill>
                  <a:srgbClr val="FFFFFF"/>
                </a:solidFill>
                <a:latin typeface="Arial"/>
                <a:cs typeface="Arial"/>
              </a:rPr>
              <a:t> </a:t>
            </a:r>
            <a:r>
              <a:rPr sz="2798" b="1" spc="54" dirty="0">
                <a:solidFill>
                  <a:srgbClr val="FFFFFF"/>
                </a:solidFill>
                <a:latin typeface="Arial"/>
                <a:cs typeface="Arial"/>
              </a:rPr>
              <a:t>+</a:t>
            </a:r>
            <a:r>
              <a:rPr sz="2798" b="1" spc="-197" dirty="0">
                <a:solidFill>
                  <a:srgbClr val="FFFFFF"/>
                </a:solidFill>
                <a:latin typeface="Arial"/>
                <a:cs typeface="Arial"/>
              </a:rPr>
              <a:t> </a:t>
            </a:r>
            <a:r>
              <a:rPr sz="2798" b="1" spc="-13" dirty="0">
                <a:solidFill>
                  <a:srgbClr val="FFFFFF"/>
                </a:solidFill>
                <a:latin typeface="Arial"/>
                <a:cs typeface="Arial"/>
              </a:rPr>
              <a:t>mi</a:t>
            </a:r>
            <a:r>
              <a:rPr lang="en-US" sz="2798" b="1" spc="-257" dirty="0">
                <a:solidFill>
                  <a:srgbClr val="FFFFFF"/>
                </a:solidFill>
                <a:latin typeface="Arial"/>
                <a:cs typeface="Arial"/>
              </a:rPr>
              <a:t>l</a:t>
            </a:r>
            <a:r>
              <a:rPr sz="2798" b="1" spc="-48" dirty="0">
                <a:solidFill>
                  <a:srgbClr val="FFFFFF"/>
                </a:solidFill>
                <a:latin typeface="Arial"/>
                <a:cs typeface="Arial"/>
              </a:rPr>
              <a:t>lones</a:t>
            </a:r>
            <a:r>
              <a:rPr sz="2798" b="1" spc="-197" dirty="0">
                <a:solidFill>
                  <a:srgbClr val="FFFFFF"/>
                </a:solidFill>
                <a:latin typeface="Arial"/>
                <a:cs typeface="Arial"/>
              </a:rPr>
              <a:t> </a:t>
            </a:r>
            <a:r>
              <a:rPr sz="2798" b="1" spc="-30" dirty="0">
                <a:solidFill>
                  <a:srgbClr val="FFFFFF"/>
                </a:solidFill>
                <a:latin typeface="Arial"/>
                <a:cs typeface="Arial"/>
              </a:rPr>
              <a:t>USD</a:t>
            </a:r>
          </a:p>
          <a:p>
            <a:pPr marL="15201" defTabSz="456376">
              <a:lnSpc>
                <a:spcPts val="2681"/>
              </a:lnSpc>
            </a:pPr>
            <a:r>
              <a:rPr sz="1799" dirty="0">
                <a:solidFill>
                  <a:srgbClr val="FFFFFF"/>
                </a:solidFill>
                <a:latin typeface="Arial"/>
                <a:cs typeface="Arial"/>
              </a:rPr>
              <a:t>en</a:t>
            </a:r>
            <a:r>
              <a:rPr sz="1799" spc="-157" dirty="0">
                <a:solidFill>
                  <a:srgbClr val="FFFFFF"/>
                </a:solidFill>
                <a:latin typeface="Arial"/>
                <a:cs typeface="Arial"/>
              </a:rPr>
              <a:t> </a:t>
            </a:r>
            <a:r>
              <a:rPr sz="1799" spc="-30" dirty="0">
                <a:solidFill>
                  <a:srgbClr val="FFFFFF"/>
                </a:solidFill>
                <a:latin typeface="Arial"/>
                <a:cs typeface="Arial"/>
              </a:rPr>
              <a:t>ingresos</a:t>
            </a:r>
            <a:r>
              <a:rPr lang="es-ES" sz="1799" spc="-30" dirty="0">
                <a:solidFill>
                  <a:srgbClr val="FFFFFF"/>
                </a:solidFill>
                <a:latin typeface="Arial"/>
                <a:cs typeface="Arial"/>
              </a:rPr>
              <a:t> anuales.</a:t>
            </a:r>
            <a:endParaRPr sz="1799" dirty="0">
              <a:solidFill>
                <a:prstClr val="black"/>
              </a:solidFill>
              <a:latin typeface="Arial"/>
              <a:cs typeface="Arial"/>
            </a:endParaRPr>
          </a:p>
        </p:txBody>
      </p:sp>
      <p:sp>
        <p:nvSpPr>
          <p:cNvPr id="7" name="object 133"/>
          <p:cNvSpPr txBox="1"/>
          <p:nvPr/>
        </p:nvSpPr>
        <p:spPr>
          <a:xfrm>
            <a:off x="8117127" y="4165779"/>
            <a:ext cx="4107292" cy="613400"/>
          </a:xfrm>
          <a:prstGeom prst="rect">
            <a:avLst/>
          </a:prstGeom>
        </p:spPr>
        <p:txBody>
          <a:bodyPr vert="horz" wrap="square" lIns="0" tIns="0" rIns="0" bIns="0" rtlCol="0">
            <a:spAutoFit/>
          </a:bodyPr>
          <a:lstStyle/>
          <a:p>
            <a:pPr marL="15201" marR="6081" defTabSz="456376">
              <a:lnSpc>
                <a:spcPct val="77400"/>
              </a:lnSpc>
            </a:pPr>
            <a:r>
              <a:rPr sz="2798" b="1" spc="-66" dirty="0">
                <a:solidFill>
                  <a:srgbClr val="FFFFFF"/>
                </a:solidFill>
                <a:latin typeface="Arial"/>
                <a:cs typeface="Arial"/>
              </a:rPr>
              <a:t>Presencia</a:t>
            </a:r>
            <a:r>
              <a:rPr sz="2798" b="1" spc="-281" dirty="0">
                <a:solidFill>
                  <a:srgbClr val="FFFFFF"/>
                </a:solidFill>
                <a:latin typeface="Arial"/>
                <a:cs typeface="Arial"/>
              </a:rPr>
              <a:t> </a:t>
            </a:r>
            <a:r>
              <a:rPr sz="2798" b="1" spc="-13" dirty="0" err="1">
                <a:solidFill>
                  <a:srgbClr val="FFFFFF"/>
                </a:solidFill>
                <a:latin typeface="Arial"/>
                <a:cs typeface="Arial"/>
              </a:rPr>
              <a:t>en</a:t>
            </a:r>
            <a:r>
              <a:rPr lang="es-ES" sz="2798" b="1" spc="-13" dirty="0">
                <a:solidFill>
                  <a:srgbClr val="FFFFFF"/>
                </a:solidFill>
                <a:latin typeface="Arial"/>
                <a:cs typeface="Arial"/>
              </a:rPr>
              <a:t> </a:t>
            </a:r>
            <a:r>
              <a:rPr sz="2798" b="1" spc="-24" dirty="0">
                <a:solidFill>
                  <a:srgbClr val="FFFFFF"/>
                </a:solidFill>
                <a:latin typeface="Arial"/>
                <a:cs typeface="Arial"/>
              </a:rPr>
              <a:t>2</a:t>
            </a:r>
            <a:r>
              <a:rPr lang="en-US" sz="2798" b="1" spc="-24" dirty="0">
                <a:solidFill>
                  <a:srgbClr val="FFFFFF"/>
                </a:solidFill>
                <a:latin typeface="Arial"/>
                <a:cs typeface="Arial"/>
              </a:rPr>
              <a:t>6</a:t>
            </a:r>
            <a:r>
              <a:rPr sz="2798" b="1" spc="-281" dirty="0">
                <a:solidFill>
                  <a:srgbClr val="FFFFFF"/>
                </a:solidFill>
                <a:latin typeface="Arial"/>
                <a:cs typeface="Arial"/>
              </a:rPr>
              <a:t> </a:t>
            </a:r>
            <a:r>
              <a:rPr sz="2798" b="1" spc="-72" dirty="0">
                <a:solidFill>
                  <a:srgbClr val="FFFFFF"/>
                </a:solidFill>
                <a:latin typeface="Arial"/>
                <a:cs typeface="Arial"/>
              </a:rPr>
              <a:t>países</a:t>
            </a:r>
            <a:endParaRPr sz="2798" dirty="0">
              <a:solidFill>
                <a:prstClr val="black"/>
              </a:solidFill>
              <a:latin typeface="Arial"/>
              <a:cs typeface="Arial"/>
            </a:endParaRPr>
          </a:p>
          <a:p>
            <a:pPr marL="34964" defTabSz="456376">
              <a:lnSpc>
                <a:spcPts val="2418"/>
              </a:lnSpc>
            </a:pPr>
            <a:r>
              <a:rPr sz="1799" dirty="0">
                <a:solidFill>
                  <a:srgbClr val="FFFFFF"/>
                </a:solidFill>
                <a:latin typeface="Arial"/>
                <a:cs typeface="Arial"/>
              </a:rPr>
              <a:t>en </a:t>
            </a:r>
            <a:r>
              <a:rPr sz="1799" spc="37" dirty="0">
                <a:solidFill>
                  <a:srgbClr val="FFFFFF"/>
                </a:solidFill>
                <a:latin typeface="Arial"/>
                <a:cs typeface="Arial"/>
              </a:rPr>
              <a:t>4</a:t>
            </a:r>
            <a:r>
              <a:rPr sz="1799" spc="-263" dirty="0">
                <a:solidFill>
                  <a:srgbClr val="FFFFFF"/>
                </a:solidFill>
                <a:latin typeface="Arial"/>
                <a:cs typeface="Arial"/>
              </a:rPr>
              <a:t> </a:t>
            </a:r>
            <a:r>
              <a:rPr sz="1799" spc="-30" dirty="0">
                <a:solidFill>
                  <a:srgbClr val="FFFFFF"/>
                </a:solidFill>
                <a:latin typeface="Arial"/>
                <a:cs typeface="Arial"/>
              </a:rPr>
              <a:t>continentes</a:t>
            </a:r>
            <a:r>
              <a:rPr lang="es-ES" sz="1799" spc="-30" dirty="0">
                <a:solidFill>
                  <a:srgbClr val="FFFFFF"/>
                </a:solidFill>
                <a:latin typeface="Arial"/>
                <a:cs typeface="Arial"/>
              </a:rPr>
              <a:t>.</a:t>
            </a:r>
            <a:endParaRPr sz="1799" dirty="0">
              <a:solidFill>
                <a:prstClr val="black"/>
              </a:solidFill>
              <a:latin typeface="Arial"/>
              <a:cs typeface="Arial"/>
            </a:endParaRPr>
          </a:p>
        </p:txBody>
      </p:sp>
      <p:sp>
        <p:nvSpPr>
          <p:cNvPr id="8" name="object 134"/>
          <p:cNvSpPr txBox="1"/>
          <p:nvPr/>
        </p:nvSpPr>
        <p:spPr>
          <a:xfrm>
            <a:off x="8154016" y="1634751"/>
            <a:ext cx="3694626" cy="843065"/>
          </a:xfrm>
          <a:prstGeom prst="rect">
            <a:avLst/>
          </a:prstGeom>
        </p:spPr>
        <p:txBody>
          <a:bodyPr vert="horz" wrap="square" lIns="0" tIns="0" rIns="0" bIns="0" rtlCol="0">
            <a:spAutoFit/>
          </a:bodyPr>
          <a:lstStyle/>
          <a:p>
            <a:pPr marL="34964" defTabSz="456376">
              <a:lnSpc>
                <a:spcPts val="4327"/>
              </a:lnSpc>
            </a:pPr>
            <a:r>
              <a:rPr sz="3197" b="1" spc="-6" dirty="0">
                <a:solidFill>
                  <a:srgbClr val="FFFFFF"/>
                </a:solidFill>
                <a:latin typeface="Arial"/>
                <a:cs typeface="Arial"/>
              </a:rPr>
              <a:t>2</a:t>
            </a:r>
            <a:r>
              <a:rPr lang="en-US" sz="3197" b="1" spc="-6" dirty="0">
                <a:solidFill>
                  <a:srgbClr val="FFFFFF"/>
                </a:solidFill>
                <a:latin typeface="Arial"/>
                <a:cs typeface="Arial"/>
              </a:rPr>
              <a:t>5</a:t>
            </a:r>
            <a:r>
              <a:rPr sz="3197" b="1" spc="-309" dirty="0">
                <a:solidFill>
                  <a:srgbClr val="FFFFFF"/>
                </a:solidFill>
                <a:latin typeface="Arial"/>
                <a:cs typeface="Arial"/>
              </a:rPr>
              <a:t> </a:t>
            </a:r>
            <a:r>
              <a:rPr sz="3197" b="1" spc="-48" dirty="0">
                <a:solidFill>
                  <a:srgbClr val="FFFFFF"/>
                </a:solidFill>
                <a:latin typeface="Arial"/>
                <a:cs typeface="Arial"/>
              </a:rPr>
              <a:t>años</a:t>
            </a:r>
            <a:endParaRPr sz="3197" dirty="0">
              <a:solidFill>
                <a:prstClr val="black"/>
              </a:solidFill>
              <a:latin typeface="Arial"/>
              <a:cs typeface="Arial"/>
            </a:endParaRPr>
          </a:p>
          <a:p>
            <a:pPr marL="15201" defTabSz="456376">
              <a:lnSpc>
                <a:spcPts val="2459"/>
              </a:lnSpc>
            </a:pPr>
            <a:r>
              <a:rPr sz="1799" dirty="0">
                <a:solidFill>
                  <a:srgbClr val="FFFFFF"/>
                </a:solidFill>
                <a:latin typeface="Arial"/>
                <a:cs typeface="Arial"/>
              </a:rPr>
              <a:t>de </a:t>
            </a:r>
            <a:r>
              <a:rPr sz="1799" spc="-30" dirty="0">
                <a:solidFill>
                  <a:srgbClr val="FFFFFF"/>
                </a:solidFill>
                <a:latin typeface="Arial"/>
                <a:cs typeface="Arial"/>
              </a:rPr>
              <a:t>experiencia </a:t>
            </a:r>
            <a:r>
              <a:rPr sz="1799" dirty="0">
                <a:solidFill>
                  <a:srgbClr val="FFFFFF"/>
                </a:solidFill>
                <a:latin typeface="Arial"/>
                <a:cs typeface="Arial"/>
              </a:rPr>
              <a:t>en </a:t>
            </a:r>
            <a:r>
              <a:rPr sz="1799" spc="-13" dirty="0">
                <a:solidFill>
                  <a:srgbClr val="FFFFFF"/>
                </a:solidFill>
                <a:latin typeface="Arial"/>
                <a:cs typeface="Arial"/>
              </a:rPr>
              <a:t>la</a:t>
            </a:r>
            <a:r>
              <a:rPr sz="1799" spc="-316" dirty="0">
                <a:solidFill>
                  <a:srgbClr val="FFFFFF"/>
                </a:solidFill>
                <a:latin typeface="Arial"/>
                <a:cs typeface="Arial"/>
              </a:rPr>
              <a:t> </a:t>
            </a:r>
            <a:r>
              <a:rPr sz="1799" spc="-42" dirty="0">
                <a:solidFill>
                  <a:srgbClr val="FFFFFF"/>
                </a:solidFill>
                <a:latin typeface="Arial"/>
                <a:cs typeface="Arial"/>
              </a:rPr>
              <a:t>Industria</a:t>
            </a:r>
            <a:r>
              <a:rPr lang="es-ES" sz="1799" spc="-42" dirty="0">
                <a:solidFill>
                  <a:srgbClr val="FFFFFF"/>
                </a:solidFill>
                <a:latin typeface="Arial"/>
                <a:cs typeface="Arial"/>
              </a:rPr>
              <a:t>.</a:t>
            </a:r>
            <a:endParaRPr sz="1799" dirty="0">
              <a:solidFill>
                <a:prstClr val="black"/>
              </a:solidFill>
              <a:latin typeface="Arial"/>
              <a:cs typeface="Arial"/>
            </a:endParaRPr>
          </a:p>
        </p:txBody>
      </p:sp>
      <p:sp>
        <p:nvSpPr>
          <p:cNvPr id="9" name="object 135"/>
          <p:cNvSpPr txBox="1"/>
          <p:nvPr/>
        </p:nvSpPr>
        <p:spPr>
          <a:xfrm>
            <a:off x="8115368" y="5078859"/>
            <a:ext cx="4109050" cy="1122607"/>
          </a:xfrm>
          <a:prstGeom prst="rect">
            <a:avLst/>
          </a:prstGeom>
        </p:spPr>
        <p:txBody>
          <a:bodyPr vert="horz" wrap="square" lIns="0" tIns="0" rIns="0" bIns="0" rtlCol="0">
            <a:spAutoFit/>
          </a:bodyPr>
          <a:lstStyle/>
          <a:p>
            <a:pPr marL="15201" defTabSz="456376"/>
            <a:r>
              <a:rPr sz="2798" b="1" spc="-13" dirty="0">
                <a:solidFill>
                  <a:srgbClr val="FFFFFF"/>
                </a:solidFill>
                <a:latin typeface="Arial"/>
                <a:cs typeface="Arial"/>
              </a:rPr>
              <a:t>Mi</a:t>
            </a:r>
            <a:r>
              <a:rPr lang="en-US" sz="2798" b="1" spc="-13" dirty="0">
                <a:solidFill>
                  <a:srgbClr val="FFFFFF"/>
                </a:solidFill>
                <a:latin typeface="Arial"/>
                <a:cs typeface="Arial"/>
              </a:rPr>
              <a:t>l</a:t>
            </a:r>
            <a:r>
              <a:rPr sz="2798" b="1" spc="-48" dirty="0">
                <a:solidFill>
                  <a:srgbClr val="FFFFFF"/>
                </a:solidFill>
                <a:latin typeface="Arial"/>
                <a:cs typeface="Arial"/>
              </a:rPr>
              <a:t>lones </a:t>
            </a:r>
            <a:r>
              <a:rPr sz="2798" b="1" spc="6" dirty="0">
                <a:solidFill>
                  <a:srgbClr val="FFFFFF"/>
                </a:solidFill>
                <a:latin typeface="Arial"/>
                <a:cs typeface="Arial"/>
              </a:rPr>
              <a:t>de</a:t>
            </a:r>
            <a:r>
              <a:rPr lang="es-ES" sz="2798" b="1" spc="-618" dirty="0">
                <a:solidFill>
                  <a:srgbClr val="FFFFFF"/>
                </a:solidFill>
                <a:latin typeface="Arial"/>
                <a:cs typeface="Arial"/>
              </a:rPr>
              <a:t>  </a:t>
            </a:r>
            <a:r>
              <a:rPr sz="2798" b="1" spc="-61" dirty="0">
                <a:solidFill>
                  <a:srgbClr val="FFFFFF"/>
                </a:solidFill>
                <a:latin typeface="Arial"/>
                <a:cs typeface="Arial"/>
              </a:rPr>
              <a:t>clientes</a:t>
            </a:r>
            <a:endParaRPr sz="2798" dirty="0">
              <a:solidFill>
                <a:prstClr val="black"/>
              </a:solidFill>
              <a:latin typeface="Arial"/>
              <a:cs typeface="Arial"/>
            </a:endParaRPr>
          </a:p>
          <a:p>
            <a:pPr marL="36486" marR="1284600" defTabSz="456376">
              <a:lnSpc>
                <a:spcPts val="2612"/>
              </a:lnSpc>
              <a:spcBef>
                <a:spcPts val="233"/>
              </a:spcBef>
            </a:pPr>
            <a:r>
              <a:rPr sz="1799" spc="-30" dirty="0">
                <a:solidFill>
                  <a:srgbClr val="FFFFFF"/>
                </a:solidFill>
                <a:latin typeface="Arial"/>
                <a:cs typeface="Arial"/>
              </a:rPr>
              <a:t>adquiridos</a:t>
            </a:r>
            <a:r>
              <a:rPr sz="1799" spc="-144" dirty="0">
                <a:solidFill>
                  <a:srgbClr val="FFFFFF"/>
                </a:solidFill>
                <a:latin typeface="Arial"/>
                <a:cs typeface="Arial"/>
              </a:rPr>
              <a:t> </a:t>
            </a:r>
            <a:r>
              <a:rPr sz="1799" spc="-30" dirty="0">
                <a:solidFill>
                  <a:srgbClr val="FFFFFF"/>
                </a:solidFill>
                <a:latin typeface="Arial"/>
                <a:cs typeface="Arial"/>
              </a:rPr>
              <a:t>alrededor  </a:t>
            </a:r>
            <a:r>
              <a:rPr sz="1799" spc="-18" dirty="0">
                <a:solidFill>
                  <a:srgbClr val="FFFFFF"/>
                </a:solidFill>
                <a:latin typeface="Arial"/>
                <a:cs typeface="Arial"/>
              </a:rPr>
              <a:t>del</a:t>
            </a:r>
            <a:r>
              <a:rPr sz="1799" spc="-180" dirty="0">
                <a:solidFill>
                  <a:srgbClr val="FFFFFF"/>
                </a:solidFill>
                <a:latin typeface="Arial"/>
                <a:cs typeface="Arial"/>
              </a:rPr>
              <a:t> </a:t>
            </a:r>
            <a:r>
              <a:rPr sz="1799" spc="-30" dirty="0">
                <a:solidFill>
                  <a:srgbClr val="FFFFFF"/>
                </a:solidFill>
                <a:latin typeface="Arial"/>
                <a:cs typeface="Arial"/>
              </a:rPr>
              <a:t>mundo</a:t>
            </a:r>
            <a:r>
              <a:rPr lang="es-ES" sz="1799" spc="-30" dirty="0">
                <a:solidFill>
                  <a:srgbClr val="FFFFFF"/>
                </a:solidFill>
                <a:latin typeface="Arial"/>
                <a:cs typeface="Arial"/>
              </a:rPr>
              <a:t>.</a:t>
            </a:r>
            <a:endParaRPr sz="1799" dirty="0">
              <a:solidFill>
                <a:prstClr val="black"/>
              </a:solidFill>
              <a:latin typeface="Arial"/>
              <a:cs typeface="Arial"/>
            </a:endParaRPr>
          </a:p>
        </p:txBody>
      </p:sp>
      <p:sp>
        <p:nvSpPr>
          <p:cNvPr id="10" name="object 136"/>
          <p:cNvSpPr/>
          <p:nvPr/>
        </p:nvSpPr>
        <p:spPr>
          <a:xfrm>
            <a:off x="7940638" y="2958527"/>
            <a:ext cx="115622" cy="115422"/>
          </a:xfrm>
          <a:custGeom>
            <a:avLst/>
            <a:gdLst/>
            <a:ahLst/>
            <a:cxnLst/>
            <a:rect l="l" t="t" r="r" b="b"/>
            <a:pathLst>
              <a:path w="96520" h="96520">
                <a:moveTo>
                  <a:pt x="48018" y="0"/>
                </a:moveTo>
                <a:lnTo>
                  <a:pt x="29328" y="3771"/>
                </a:lnTo>
                <a:lnTo>
                  <a:pt x="14065" y="14058"/>
                </a:lnTo>
                <a:lnTo>
                  <a:pt x="3773" y="29317"/>
                </a:lnTo>
                <a:lnTo>
                  <a:pt x="0" y="48005"/>
                </a:lnTo>
                <a:lnTo>
                  <a:pt x="3773" y="66696"/>
                </a:lnTo>
                <a:lnTo>
                  <a:pt x="14065" y="81959"/>
                </a:lnTo>
                <a:lnTo>
                  <a:pt x="29328" y="92250"/>
                </a:lnTo>
                <a:lnTo>
                  <a:pt x="48018" y="96024"/>
                </a:lnTo>
                <a:lnTo>
                  <a:pt x="66708" y="92250"/>
                </a:lnTo>
                <a:lnTo>
                  <a:pt x="81972" y="81959"/>
                </a:lnTo>
                <a:lnTo>
                  <a:pt x="92263" y="66696"/>
                </a:lnTo>
                <a:lnTo>
                  <a:pt x="96037" y="48005"/>
                </a:lnTo>
                <a:lnTo>
                  <a:pt x="92263" y="29317"/>
                </a:lnTo>
                <a:lnTo>
                  <a:pt x="81972" y="14058"/>
                </a:lnTo>
                <a:lnTo>
                  <a:pt x="66708" y="3771"/>
                </a:lnTo>
                <a:lnTo>
                  <a:pt x="48018" y="0"/>
                </a:lnTo>
                <a:close/>
              </a:path>
            </a:pathLst>
          </a:custGeom>
          <a:solidFill>
            <a:srgbClr val="F18B21"/>
          </a:solidFill>
        </p:spPr>
        <p:txBody>
          <a:bodyPr wrap="square" lIns="0" tIns="0" rIns="0" bIns="0" rtlCol="0"/>
          <a:lstStyle/>
          <a:p>
            <a:pPr defTabSz="456376"/>
            <a:endParaRPr sz="1398">
              <a:solidFill>
                <a:prstClr val="black"/>
              </a:solidFill>
              <a:latin typeface="Calibri"/>
            </a:endParaRPr>
          </a:p>
        </p:txBody>
      </p:sp>
      <p:sp>
        <p:nvSpPr>
          <p:cNvPr id="11" name="object 137"/>
          <p:cNvSpPr/>
          <p:nvPr/>
        </p:nvSpPr>
        <p:spPr>
          <a:xfrm>
            <a:off x="7923715" y="1895863"/>
            <a:ext cx="115622" cy="115422"/>
          </a:xfrm>
          <a:custGeom>
            <a:avLst/>
            <a:gdLst/>
            <a:ahLst/>
            <a:cxnLst/>
            <a:rect l="l" t="t" r="r" b="b"/>
            <a:pathLst>
              <a:path w="96520" h="96519">
                <a:moveTo>
                  <a:pt x="48018" y="0"/>
                </a:moveTo>
                <a:lnTo>
                  <a:pt x="29328" y="3771"/>
                </a:lnTo>
                <a:lnTo>
                  <a:pt x="14065" y="14058"/>
                </a:lnTo>
                <a:lnTo>
                  <a:pt x="3773" y="29317"/>
                </a:lnTo>
                <a:lnTo>
                  <a:pt x="0" y="48005"/>
                </a:lnTo>
                <a:lnTo>
                  <a:pt x="3773" y="66696"/>
                </a:lnTo>
                <a:lnTo>
                  <a:pt x="14065" y="81959"/>
                </a:lnTo>
                <a:lnTo>
                  <a:pt x="29328" y="92250"/>
                </a:lnTo>
                <a:lnTo>
                  <a:pt x="48018" y="96024"/>
                </a:lnTo>
                <a:lnTo>
                  <a:pt x="66708" y="92250"/>
                </a:lnTo>
                <a:lnTo>
                  <a:pt x="81972" y="81959"/>
                </a:lnTo>
                <a:lnTo>
                  <a:pt x="92263" y="66696"/>
                </a:lnTo>
                <a:lnTo>
                  <a:pt x="96037" y="48005"/>
                </a:lnTo>
                <a:lnTo>
                  <a:pt x="92263" y="29317"/>
                </a:lnTo>
                <a:lnTo>
                  <a:pt x="81972" y="14058"/>
                </a:lnTo>
                <a:lnTo>
                  <a:pt x="66708" y="3771"/>
                </a:lnTo>
                <a:lnTo>
                  <a:pt x="48018" y="0"/>
                </a:lnTo>
                <a:close/>
              </a:path>
            </a:pathLst>
          </a:custGeom>
          <a:solidFill>
            <a:srgbClr val="F18B21"/>
          </a:solidFill>
        </p:spPr>
        <p:txBody>
          <a:bodyPr wrap="square" lIns="0" tIns="0" rIns="0" bIns="0" rtlCol="0"/>
          <a:lstStyle/>
          <a:p>
            <a:pPr defTabSz="456376"/>
            <a:endParaRPr sz="1398">
              <a:solidFill>
                <a:prstClr val="black"/>
              </a:solidFill>
              <a:latin typeface="Calibri"/>
            </a:endParaRPr>
          </a:p>
        </p:txBody>
      </p:sp>
      <p:sp>
        <p:nvSpPr>
          <p:cNvPr id="13" name="object 139"/>
          <p:cNvSpPr/>
          <p:nvPr/>
        </p:nvSpPr>
        <p:spPr>
          <a:xfrm>
            <a:off x="7906795" y="4299162"/>
            <a:ext cx="115622" cy="115422"/>
          </a:xfrm>
          <a:custGeom>
            <a:avLst/>
            <a:gdLst/>
            <a:ahLst/>
            <a:cxnLst/>
            <a:rect l="l" t="t" r="r" b="b"/>
            <a:pathLst>
              <a:path w="96520" h="96520">
                <a:moveTo>
                  <a:pt x="48018" y="0"/>
                </a:moveTo>
                <a:lnTo>
                  <a:pt x="29328" y="3771"/>
                </a:lnTo>
                <a:lnTo>
                  <a:pt x="14065" y="14058"/>
                </a:lnTo>
                <a:lnTo>
                  <a:pt x="3773" y="29317"/>
                </a:lnTo>
                <a:lnTo>
                  <a:pt x="0" y="48006"/>
                </a:lnTo>
                <a:lnTo>
                  <a:pt x="3773" y="66696"/>
                </a:lnTo>
                <a:lnTo>
                  <a:pt x="14065" y="81959"/>
                </a:lnTo>
                <a:lnTo>
                  <a:pt x="29328" y="92250"/>
                </a:lnTo>
                <a:lnTo>
                  <a:pt x="48018" y="96024"/>
                </a:lnTo>
                <a:lnTo>
                  <a:pt x="66708" y="92250"/>
                </a:lnTo>
                <a:lnTo>
                  <a:pt x="81972" y="81959"/>
                </a:lnTo>
                <a:lnTo>
                  <a:pt x="92263" y="66696"/>
                </a:lnTo>
                <a:lnTo>
                  <a:pt x="96037" y="48006"/>
                </a:lnTo>
                <a:lnTo>
                  <a:pt x="92263" y="29317"/>
                </a:lnTo>
                <a:lnTo>
                  <a:pt x="81972" y="14058"/>
                </a:lnTo>
                <a:lnTo>
                  <a:pt x="66708" y="3771"/>
                </a:lnTo>
                <a:lnTo>
                  <a:pt x="48018" y="0"/>
                </a:lnTo>
                <a:close/>
              </a:path>
            </a:pathLst>
          </a:custGeom>
          <a:solidFill>
            <a:srgbClr val="F18B21"/>
          </a:solidFill>
        </p:spPr>
        <p:txBody>
          <a:bodyPr wrap="square" lIns="0" tIns="0" rIns="0" bIns="0" rtlCol="0"/>
          <a:lstStyle/>
          <a:p>
            <a:pPr defTabSz="456376"/>
            <a:endParaRPr sz="1398">
              <a:solidFill>
                <a:prstClr val="black"/>
              </a:solidFill>
              <a:latin typeface="Calibri"/>
            </a:endParaRPr>
          </a:p>
        </p:txBody>
      </p:sp>
      <p:sp>
        <p:nvSpPr>
          <p:cNvPr id="14" name="object 140"/>
          <p:cNvSpPr/>
          <p:nvPr/>
        </p:nvSpPr>
        <p:spPr>
          <a:xfrm>
            <a:off x="7906795" y="5291548"/>
            <a:ext cx="115622" cy="115422"/>
          </a:xfrm>
          <a:custGeom>
            <a:avLst/>
            <a:gdLst/>
            <a:ahLst/>
            <a:cxnLst/>
            <a:rect l="l" t="t" r="r" b="b"/>
            <a:pathLst>
              <a:path w="96520" h="96520">
                <a:moveTo>
                  <a:pt x="48018" y="0"/>
                </a:moveTo>
                <a:lnTo>
                  <a:pt x="29328" y="3771"/>
                </a:lnTo>
                <a:lnTo>
                  <a:pt x="14065" y="14058"/>
                </a:lnTo>
                <a:lnTo>
                  <a:pt x="3773" y="29317"/>
                </a:lnTo>
                <a:lnTo>
                  <a:pt x="0" y="48006"/>
                </a:lnTo>
                <a:lnTo>
                  <a:pt x="3773" y="66696"/>
                </a:lnTo>
                <a:lnTo>
                  <a:pt x="14065" y="81959"/>
                </a:lnTo>
                <a:lnTo>
                  <a:pt x="29328" y="92250"/>
                </a:lnTo>
                <a:lnTo>
                  <a:pt x="48018" y="96024"/>
                </a:lnTo>
                <a:lnTo>
                  <a:pt x="66708" y="92250"/>
                </a:lnTo>
                <a:lnTo>
                  <a:pt x="81972" y="81959"/>
                </a:lnTo>
                <a:lnTo>
                  <a:pt x="92263" y="66696"/>
                </a:lnTo>
                <a:lnTo>
                  <a:pt x="96037" y="48006"/>
                </a:lnTo>
                <a:lnTo>
                  <a:pt x="92263" y="29317"/>
                </a:lnTo>
                <a:lnTo>
                  <a:pt x="81972" y="14058"/>
                </a:lnTo>
                <a:lnTo>
                  <a:pt x="66708" y="3771"/>
                </a:lnTo>
                <a:lnTo>
                  <a:pt x="48018" y="0"/>
                </a:lnTo>
                <a:close/>
              </a:path>
            </a:pathLst>
          </a:custGeom>
          <a:solidFill>
            <a:srgbClr val="F18B21"/>
          </a:solidFill>
        </p:spPr>
        <p:txBody>
          <a:bodyPr wrap="square" lIns="0" tIns="0" rIns="0" bIns="0" rtlCol="0"/>
          <a:lstStyle/>
          <a:p>
            <a:pPr defTabSz="456376"/>
            <a:endParaRPr sz="1398">
              <a:solidFill>
                <a:prstClr val="black"/>
              </a:solidFill>
              <a:latin typeface="Calibri"/>
            </a:endParaRPr>
          </a:p>
        </p:txBody>
      </p:sp>
      <p:sp>
        <p:nvSpPr>
          <p:cNvPr id="15" name="object 141"/>
          <p:cNvSpPr txBox="1"/>
          <p:nvPr/>
        </p:nvSpPr>
        <p:spPr>
          <a:xfrm>
            <a:off x="158750" y="5005533"/>
            <a:ext cx="8053659" cy="871392"/>
          </a:xfrm>
          <a:prstGeom prst="rect">
            <a:avLst/>
          </a:prstGeom>
        </p:spPr>
        <p:txBody>
          <a:bodyPr vert="horz" wrap="square" lIns="0" tIns="0" rIns="0" bIns="0" rtlCol="0">
            <a:spAutoFit/>
          </a:bodyPr>
          <a:lstStyle/>
          <a:p>
            <a:pPr marL="15201" defTabSz="456376">
              <a:lnSpc>
                <a:spcPts val="4402"/>
              </a:lnSpc>
            </a:pPr>
            <a:r>
              <a:rPr sz="3197" b="1" spc="6" dirty="0">
                <a:solidFill>
                  <a:srgbClr val="F5920F"/>
                </a:solidFill>
                <a:latin typeface="Arial"/>
                <a:cs typeface="Arial"/>
              </a:rPr>
              <a:t>La </a:t>
            </a:r>
            <a:r>
              <a:rPr sz="3197" b="1" spc="-61" dirty="0">
                <a:solidFill>
                  <a:srgbClr val="F5920F"/>
                </a:solidFill>
                <a:latin typeface="Arial"/>
                <a:cs typeface="Arial"/>
              </a:rPr>
              <a:t>compañía</a:t>
            </a:r>
            <a:r>
              <a:rPr sz="3197" b="1" spc="-539" dirty="0">
                <a:solidFill>
                  <a:srgbClr val="F5920F"/>
                </a:solidFill>
                <a:latin typeface="Arial"/>
                <a:cs typeface="Arial"/>
              </a:rPr>
              <a:t> </a:t>
            </a:r>
            <a:r>
              <a:rPr sz="3197" b="1" spc="-18" dirty="0">
                <a:solidFill>
                  <a:srgbClr val="F5920F"/>
                </a:solidFill>
                <a:latin typeface="Arial"/>
                <a:cs typeface="Arial"/>
              </a:rPr>
              <a:t>#1</a:t>
            </a:r>
            <a:r>
              <a:rPr lang="en-US" sz="3197" b="1" spc="-18" dirty="0">
                <a:solidFill>
                  <a:srgbClr val="F5920F"/>
                </a:solidFill>
                <a:latin typeface="Arial"/>
                <a:cs typeface="Arial"/>
              </a:rPr>
              <a:t> </a:t>
            </a:r>
            <a:r>
              <a:rPr sz="1799" dirty="0">
                <a:solidFill>
                  <a:srgbClr val="7030A0"/>
                </a:solidFill>
                <a:latin typeface="Arial"/>
                <a:cs typeface="Arial"/>
              </a:rPr>
              <a:t>de </a:t>
            </a:r>
            <a:r>
              <a:rPr sz="1799" spc="-30" dirty="0">
                <a:solidFill>
                  <a:srgbClr val="7030A0"/>
                </a:solidFill>
                <a:latin typeface="Arial"/>
                <a:cs typeface="Arial"/>
              </a:rPr>
              <a:t>venta </a:t>
            </a:r>
            <a:r>
              <a:rPr sz="1799" spc="-24" dirty="0" err="1">
                <a:solidFill>
                  <a:srgbClr val="7030A0"/>
                </a:solidFill>
                <a:latin typeface="Arial"/>
                <a:cs typeface="Arial"/>
              </a:rPr>
              <a:t>directa</a:t>
            </a:r>
            <a:r>
              <a:rPr sz="1799" spc="-300" dirty="0">
                <a:solidFill>
                  <a:srgbClr val="7030A0"/>
                </a:solidFill>
                <a:latin typeface="Arial"/>
                <a:cs typeface="Arial"/>
              </a:rPr>
              <a:t> </a:t>
            </a:r>
            <a:r>
              <a:rPr sz="1799" spc="-37" dirty="0">
                <a:solidFill>
                  <a:srgbClr val="7030A0"/>
                </a:solidFill>
                <a:latin typeface="Arial"/>
                <a:cs typeface="Arial"/>
              </a:rPr>
              <a:t>de</a:t>
            </a:r>
            <a:r>
              <a:rPr lang="en-US" sz="1799" spc="-37" dirty="0">
                <a:solidFill>
                  <a:srgbClr val="7030A0"/>
                </a:solidFill>
                <a:latin typeface="Arial"/>
                <a:cs typeface="Arial"/>
              </a:rPr>
              <a:t> </a:t>
            </a:r>
            <a:r>
              <a:rPr sz="1799" spc="-30" dirty="0" err="1">
                <a:solidFill>
                  <a:srgbClr val="7030A0"/>
                </a:solidFill>
                <a:latin typeface="Arial"/>
                <a:cs typeface="Arial"/>
              </a:rPr>
              <a:t>telecomunicaciones</a:t>
            </a:r>
            <a:r>
              <a:rPr lang="en-US" sz="1799" spc="-30" dirty="0">
                <a:solidFill>
                  <a:srgbClr val="7030A0"/>
                </a:solidFill>
                <a:latin typeface="Arial"/>
                <a:cs typeface="Arial"/>
              </a:rPr>
              <a:t> </a:t>
            </a:r>
          </a:p>
          <a:p>
            <a:pPr marL="15201" defTabSz="456376"/>
            <a:r>
              <a:rPr sz="1799" spc="30" dirty="0">
                <a:solidFill>
                  <a:srgbClr val="7030A0"/>
                </a:solidFill>
                <a:latin typeface="Arial"/>
                <a:cs typeface="Arial"/>
              </a:rPr>
              <a:t>y</a:t>
            </a:r>
            <a:r>
              <a:rPr sz="1799" spc="-138" dirty="0">
                <a:solidFill>
                  <a:srgbClr val="7030A0"/>
                </a:solidFill>
                <a:latin typeface="Arial"/>
                <a:cs typeface="Arial"/>
              </a:rPr>
              <a:t> </a:t>
            </a:r>
            <a:r>
              <a:rPr sz="1799" spc="-18" dirty="0">
                <a:solidFill>
                  <a:srgbClr val="7030A0"/>
                </a:solidFill>
                <a:latin typeface="Arial"/>
                <a:cs typeface="Arial"/>
              </a:rPr>
              <a:t>servicios  </a:t>
            </a:r>
            <a:r>
              <a:rPr sz="1799" spc="-30" dirty="0">
                <a:solidFill>
                  <a:srgbClr val="7030A0"/>
                </a:solidFill>
                <a:latin typeface="Arial"/>
                <a:cs typeface="Arial"/>
              </a:rPr>
              <a:t>esenciales </a:t>
            </a:r>
            <a:r>
              <a:rPr sz="1996" b="1" dirty="0">
                <a:solidFill>
                  <a:srgbClr val="7030A0"/>
                </a:solidFill>
                <a:latin typeface="Arial"/>
                <a:cs typeface="Arial"/>
              </a:rPr>
              <a:t>en </a:t>
            </a:r>
            <a:r>
              <a:rPr sz="1996" b="1" spc="-13" dirty="0">
                <a:solidFill>
                  <a:srgbClr val="7030A0"/>
                </a:solidFill>
                <a:latin typeface="Arial"/>
                <a:cs typeface="Arial"/>
              </a:rPr>
              <a:t>el</a:t>
            </a:r>
            <a:r>
              <a:rPr sz="1996" b="1" spc="-244" dirty="0">
                <a:solidFill>
                  <a:srgbClr val="7030A0"/>
                </a:solidFill>
                <a:latin typeface="Arial"/>
                <a:cs typeface="Arial"/>
              </a:rPr>
              <a:t> </a:t>
            </a:r>
            <a:r>
              <a:rPr sz="1996" b="1" spc="-30" dirty="0">
                <a:solidFill>
                  <a:srgbClr val="7030A0"/>
                </a:solidFill>
                <a:latin typeface="Arial"/>
                <a:cs typeface="Arial"/>
              </a:rPr>
              <a:t>mundo</a:t>
            </a:r>
            <a:r>
              <a:rPr lang="es-ES" sz="1799" spc="-30" dirty="0">
                <a:solidFill>
                  <a:srgbClr val="7030A0"/>
                </a:solidFill>
                <a:latin typeface="Arial"/>
                <a:cs typeface="Arial"/>
              </a:rPr>
              <a:t>.</a:t>
            </a:r>
            <a:endParaRPr sz="1799" dirty="0">
              <a:solidFill>
                <a:srgbClr val="7030A0"/>
              </a:solidFill>
              <a:latin typeface="Arial"/>
              <a:cs typeface="Arial"/>
            </a:endParaRPr>
          </a:p>
        </p:txBody>
      </p:sp>
      <p:pic>
        <p:nvPicPr>
          <p:cNvPr id="18" name="Picture 2" descr="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17" y="264867"/>
            <a:ext cx="5697358" cy="1023902"/>
          </a:xfrm>
          <a:prstGeom prst="rect">
            <a:avLst/>
          </a:prstGeom>
        </p:spPr>
      </p:pic>
      <p:pic>
        <p:nvPicPr>
          <p:cNvPr id="2" name="Picture 1">
            <a:extLst>
              <a:ext uri="{FF2B5EF4-FFF2-40B4-BE49-F238E27FC236}">
                <a16:creationId xmlns:a16="http://schemas.microsoft.com/office/drawing/2014/main" id="{6C73AFF4-0897-46CD-BC59-7E1AE4FBB575}"/>
              </a:ext>
            </a:extLst>
          </p:cNvPr>
          <p:cNvPicPr>
            <a:picLocks noChangeAspect="1"/>
          </p:cNvPicPr>
          <p:nvPr/>
        </p:nvPicPr>
        <p:blipFill rotWithShape="1">
          <a:blip r:embed="rId5"/>
          <a:srcRect l="11291" t="65301" r="14412" b="25570"/>
          <a:stretch/>
        </p:blipFill>
        <p:spPr>
          <a:xfrm>
            <a:off x="158750" y="6029325"/>
            <a:ext cx="7010400" cy="626710"/>
          </a:xfrm>
          <a:prstGeom prst="rect">
            <a:avLst/>
          </a:prstGeom>
        </p:spPr>
      </p:pic>
      <p:cxnSp>
        <p:nvCxnSpPr>
          <p:cNvPr id="16" name="Straight Connector 15">
            <a:extLst>
              <a:ext uri="{FF2B5EF4-FFF2-40B4-BE49-F238E27FC236}">
                <a16:creationId xmlns:a16="http://schemas.microsoft.com/office/drawing/2014/main" id="{2C671446-BD6F-43CD-942E-1CC9C2B4D659}"/>
              </a:ext>
            </a:extLst>
          </p:cNvPr>
          <p:cNvCxnSpPr/>
          <p:nvPr/>
        </p:nvCxnSpPr>
        <p:spPr>
          <a:xfrm>
            <a:off x="42314" y="4962525"/>
            <a:ext cx="7279236" cy="30812"/>
          </a:xfrm>
          <a:prstGeom prst="line">
            <a:avLst/>
          </a:prstGeom>
        </p:spPr>
        <p:style>
          <a:lnRef idx="1">
            <a:schemeClr val="accent2"/>
          </a:lnRef>
          <a:fillRef idx="0">
            <a:schemeClr val="accent2"/>
          </a:fillRef>
          <a:effectRef idx="0">
            <a:schemeClr val="accent2"/>
          </a:effectRef>
          <a:fontRef idx="minor">
            <a:schemeClr val="tx1"/>
          </a:fontRef>
        </p:style>
      </p:cxnSp>
      <p:sp>
        <p:nvSpPr>
          <p:cNvPr id="17" name="object 134">
            <a:extLst>
              <a:ext uri="{FF2B5EF4-FFF2-40B4-BE49-F238E27FC236}">
                <a16:creationId xmlns:a16="http://schemas.microsoft.com/office/drawing/2014/main" id="{3177001C-6D23-4C82-A536-EEABAA9C3EE2}"/>
              </a:ext>
            </a:extLst>
          </p:cNvPr>
          <p:cNvSpPr txBox="1"/>
          <p:nvPr/>
        </p:nvSpPr>
        <p:spPr>
          <a:xfrm>
            <a:off x="8056260" y="314325"/>
            <a:ext cx="3694626" cy="1164999"/>
          </a:xfrm>
          <a:prstGeom prst="rect">
            <a:avLst/>
          </a:prstGeom>
        </p:spPr>
        <p:txBody>
          <a:bodyPr vert="horz" wrap="square" lIns="0" tIns="0" rIns="0" bIns="0" rtlCol="0">
            <a:spAutoFit/>
          </a:bodyPr>
          <a:lstStyle/>
          <a:p>
            <a:pPr marL="34964" defTabSz="456376">
              <a:lnSpc>
                <a:spcPts val="4327"/>
              </a:lnSpc>
            </a:pPr>
            <a:r>
              <a:rPr lang="es-MX" sz="3197" b="1" spc="-6" dirty="0">
                <a:solidFill>
                  <a:srgbClr val="FFFFFF"/>
                </a:solidFill>
                <a:latin typeface="Arial"/>
                <a:cs typeface="Arial"/>
              </a:rPr>
              <a:t>PRIMERA empresa</a:t>
            </a:r>
            <a:endParaRPr lang="es-MX" sz="3197" dirty="0">
              <a:solidFill>
                <a:prstClr val="black"/>
              </a:solidFill>
              <a:latin typeface="Arial"/>
              <a:cs typeface="Arial"/>
            </a:endParaRPr>
          </a:p>
          <a:p>
            <a:pPr marL="15201" defTabSz="456376">
              <a:lnSpc>
                <a:spcPts val="2459"/>
              </a:lnSpc>
            </a:pPr>
            <a:r>
              <a:rPr lang="es-MX" sz="1799" dirty="0">
                <a:solidFill>
                  <a:srgbClr val="FFFFFF"/>
                </a:solidFill>
                <a:latin typeface="Arial"/>
                <a:cs typeface="Arial"/>
              </a:rPr>
              <a:t>de venta directa en ofrecer servicios esenciales.</a:t>
            </a:r>
            <a:endParaRPr lang="es-MX" sz="1799" dirty="0">
              <a:solidFill>
                <a:prstClr val="black"/>
              </a:solidFill>
              <a:latin typeface="Arial"/>
              <a:cs typeface="Arial"/>
            </a:endParaRPr>
          </a:p>
        </p:txBody>
      </p:sp>
      <p:sp>
        <p:nvSpPr>
          <p:cNvPr id="19" name="object 137">
            <a:extLst>
              <a:ext uri="{FF2B5EF4-FFF2-40B4-BE49-F238E27FC236}">
                <a16:creationId xmlns:a16="http://schemas.microsoft.com/office/drawing/2014/main" id="{7FD37164-9281-432F-9CB4-A3966C9B1A23}"/>
              </a:ext>
            </a:extLst>
          </p:cNvPr>
          <p:cNvSpPr/>
          <p:nvPr/>
        </p:nvSpPr>
        <p:spPr>
          <a:xfrm>
            <a:off x="7825959" y="575437"/>
            <a:ext cx="115622" cy="115422"/>
          </a:xfrm>
          <a:custGeom>
            <a:avLst/>
            <a:gdLst/>
            <a:ahLst/>
            <a:cxnLst/>
            <a:rect l="l" t="t" r="r" b="b"/>
            <a:pathLst>
              <a:path w="96520" h="96519">
                <a:moveTo>
                  <a:pt x="48018" y="0"/>
                </a:moveTo>
                <a:lnTo>
                  <a:pt x="29328" y="3771"/>
                </a:lnTo>
                <a:lnTo>
                  <a:pt x="14065" y="14058"/>
                </a:lnTo>
                <a:lnTo>
                  <a:pt x="3773" y="29317"/>
                </a:lnTo>
                <a:lnTo>
                  <a:pt x="0" y="48005"/>
                </a:lnTo>
                <a:lnTo>
                  <a:pt x="3773" y="66696"/>
                </a:lnTo>
                <a:lnTo>
                  <a:pt x="14065" y="81959"/>
                </a:lnTo>
                <a:lnTo>
                  <a:pt x="29328" y="92250"/>
                </a:lnTo>
                <a:lnTo>
                  <a:pt x="48018" y="96024"/>
                </a:lnTo>
                <a:lnTo>
                  <a:pt x="66708" y="92250"/>
                </a:lnTo>
                <a:lnTo>
                  <a:pt x="81972" y="81959"/>
                </a:lnTo>
                <a:lnTo>
                  <a:pt x="92263" y="66696"/>
                </a:lnTo>
                <a:lnTo>
                  <a:pt x="96037" y="48005"/>
                </a:lnTo>
                <a:lnTo>
                  <a:pt x="92263" y="29317"/>
                </a:lnTo>
                <a:lnTo>
                  <a:pt x="81972" y="14058"/>
                </a:lnTo>
                <a:lnTo>
                  <a:pt x="66708" y="3771"/>
                </a:lnTo>
                <a:lnTo>
                  <a:pt x="48018" y="0"/>
                </a:lnTo>
                <a:close/>
              </a:path>
            </a:pathLst>
          </a:custGeom>
          <a:solidFill>
            <a:srgbClr val="F18B21"/>
          </a:solidFill>
        </p:spPr>
        <p:txBody>
          <a:bodyPr wrap="square" lIns="0" tIns="0" rIns="0" bIns="0" rtlCol="0"/>
          <a:lstStyle/>
          <a:p>
            <a:pPr defTabSz="456376"/>
            <a:endParaRPr sz="1398">
              <a:solidFill>
                <a:prstClr val="black"/>
              </a:solidFill>
              <a:latin typeface="Calibri"/>
            </a:endParaRPr>
          </a:p>
        </p:txBody>
      </p:sp>
    </p:spTree>
    <p:extLst>
      <p:ext uri="{BB962C8B-B14F-4D97-AF65-F5344CB8AC3E}">
        <p14:creationId xmlns:p14="http://schemas.microsoft.com/office/powerpoint/2010/main" val="2623929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472319" y="2609613"/>
            <a:ext cx="2205974" cy="1361131"/>
          </a:xfrm>
          <a:prstGeom prst="rect">
            <a:avLst/>
          </a:prstGeom>
        </p:spPr>
      </p:pic>
      <p:pic>
        <p:nvPicPr>
          <p:cNvPr id="12" name="Picture 11" descr="Lines.pn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817141" y="547939"/>
            <a:ext cx="11294588" cy="6554025"/>
          </a:xfrm>
          <a:prstGeom prst="rect">
            <a:avLst/>
          </a:prstGeom>
        </p:spPr>
      </p:pic>
      <p:pic>
        <p:nvPicPr>
          <p:cNvPr id="2" name="Picture 1" descr="006.jpg"/>
          <p:cNvPicPr>
            <a:picLocks noChangeAspect="1"/>
          </p:cNvPicPr>
          <p:nvPr/>
        </p:nvPicPr>
        <p:blipFill rotWithShape="1">
          <a:blip r:embed="rId5">
            <a:extLst>
              <a:ext uri="{28A0092B-C50C-407E-A947-70E740481C1C}">
                <a14:useLocalDpi xmlns:a14="http://schemas.microsoft.com/office/drawing/2010/main" val="0"/>
              </a:ext>
            </a:extLst>
          </a:blip>
          <a:srcRect t="6792" b="11799"/>
          <a:stretch/>
        </p:blipFill>
        <p:spPr>
          <a:xfrm>
            <a:off x="10565" y="5954"/>
            <a:ext cx="12183570" cy="2431327"/>
          </a:xfrm>
          <a:prstGeom prst="rect">
            <a:avLst/>
          </a:prstGeom>
        </p:spPr>
      </p:pic>
      <p:sp>
        <p:nvSpPr>
          <p:cNvPr id="19" name="TextBox 18"/>
          <p:cNvSpPr txBox="1"/>
          <p:nvPr/>
        </p:nvSpPr>
        <p:spPr>
          <a:xfrm>
            <a:off x="6962681" y="3966308"/>
            <a:ext cx="5072980" cy="2058533"/>
          </a:xfrm>
          <a:prstGeom prst="rect">
            <a:avLst/>
          </a:prstGeom>
          <a:noFill/>
        </p:spPr>
        <p:txBody>
          <a:bodyPr wrap="square" rtlCol="0">
            <a:spAutoFit/>
          </a:bodyPr>
          <a:lstStyle/>
          <a:p>
            <a:pPr marL="456376" indent="-456376" defTabSz="456376">
              <a:buFont typeface="Wingdings" panose="05000000000000000000" pitchFamily="2" charset="2"/>
              <a:buChar char="Ø"/>
            </a:pPr>
            <a:r>
              <a:rPr lang="es-MX" sz="3194" b="1" dirty="0">
                <a:solidFill>
                  <a:srgbClr val="F5920F"/>
                </a:solidFill>
                <a:latin typeface="Arial"/>
                <a:cs typeface="Arial"/>
              </a:rPr>
              <a:t>Protege </a:t>
            </a:r>
            <a:r>
              <a:rPr lang="es-MX" sz="3194" dirty="0">
                <a:solidFill>
                  <a:prstClr val="white">
                    <a:lumMod val="50000"/>
                  </a:prstClr>
                </a:solidFill>
                <a:latin typeface="Arial" panose="020B0604020202020204" pitchFamily="34" charset="0"/>
                <a:cs typeface="Arial" panose="020B0604020202020204" pitchFamily="34" charset="0"/>
              </a:rPr>
              <a:t>a tu familia y </a:t>
            </a:r>
            <a:r>
              <a:rPr lang="es-MX" sz="3194">
                <a:solidFill>
                  <a:prstClr val="white">
                    <a:lumMod val="50000"/>
                  </a:prstClr>
                </a:solidFill>
                <a:latin typeface="Arial" panose="020B0604020202020204" pitchFamily="34" charset="0"/>
                <a:cs typeface="Arial" panose="020B0604020202020204" pitchFamily="34" charset="0"/>
              </a:rPr>
              <a:t>a tu </a:t>
            </a:r>
            <a:r>
              <a:rPr lang="es-MX" sz="3194" dirty="0">
                <a:solidFill>
                  <a:prstClr val="white">
                    <a:lumMod val="50000"/>
                  </a:prstClr>
                </a:solidFill>
                <a:latin typeface="Arial" panose="020B0604020202020204" pitchFamily="34" charset="0"/>
                <a:cs typeface="Arial" panose="020B0604020202020204" pitchFamily="34" charset="0"/>
              </a:rPr>
              <a:t>patrimonio</a:t>
            </a:r>
            <a:endParaRPr lang="es-MX" sz="3194" b="1" dirty="0">
              <a:solidFill>
                <a:prstClr val="white">
                  <a:lumMod val="50000"/>
                </a:prstClr>
              </a:solidFill>
              <a:latin typeface="Arial" panose="020B0604020202020204" pitchFamily="34" charset="0"/>
              <a:cs typeface="Arial" panose="020B0604020202020204" pitchFamily="34" charset="0"/>
            </a:endParaRPr>
          </a:p>
          <a:p>
            <a:pPr marL="456376" indent="-456376" defTabSz="456376">
              <a:buFont typeface="Wingdings" panose="05000000000000000000" pitchFamily="2" charset="2"/>
              <a:buChar char="Ø"/>
            </a:pPr>
            <a:r>
              <a:rPr lang="en-US" sz="3194" b="1" dirty="0">
                <a:solidFill>
                  <a:srgbClr val="F5920F"/>
                </a:solidFill>
                <a:latin typeface="Arial"/>
                <a:cs typeface="Arial"/>
              </a:rPr>
              <a:t>T</a:t>
            </a:r>
            <a:r>
              <a:rPr lang="es-MX" sz="3194" b="1" dirty="0" err="1">
                <a:solidFill>
                  <a:srgbClr val="F5920F"/>
                </a:solidFill>
                <a:latin typeface="Arial"/>
                <a:cs typeface="Arial"/>
              </a:rPr>
              <a:t>ecnología</a:t>
            </a:r>
            <a:r>
              <a:rPr lang="es-MX" sz="3194" b="1" dirty="0">
                <a:solidFill>
                  <a:srgbClr val="F5920F"/>
                </a:solidFill>
                <a:latin typeface="Arial"/>
                <a:cs typeface="Arial"/>
              </a:rPr>
              <a:t> </a:t>
            </a:r>
            <a:r>
              <a:rPr lang="es-MX" sz="3194" dirty="0">
                <a:solidFill>
                  <a:prstClr val="white">
                    <a:lumMod val="50000"/>
                  </a:prstClr>
                </a:solidFill>
                <a:latin typeface="Arial" panose="020B0604020202020204" pitchFamily="34" charset="0"/>
                <a:cs typeface="Arial" panose="020B0604020202020204" pitchFamily="34" charset="0"/>
              </a:rPr>
              <a:t>que te da paz y tranquilidad</a:t>
            </a:r>
            <a:endParaRPr lang="es-MX" sz="3194" b="1" dirty="0">
              <a:solidFill>
                <a:prstClr val="white">
                  <a:lumMod val="50000"/>
                </a:prstClr>
              </a:solidFill>
              <a:latin typeface="Arial"/>
              <a:cs typeface="Arial"/>
            </a:endParaRPr>
          </a:p>
        </p:txBody>
      </p:sp>
      <p:sp>
        <p:nvSpPr>
          <p:cNvPr id="20" name="TextBox 19"/>
          <p:cNvSpPr txBox="1"/>
          <p:nvPr/>
        </p:nvSpPr>
        <p:spPr>
          <a:xfrm>
            <a:off x="162701" y="3707868"/>
            <a:ext cx="6528718" cy="2554545"/>
          </a:xfrm>
          <a:prstGeom prst="rect">
            <a:avLst/>
          </a:prstGeom>
          <a:noFill/>
        </p:spPr>
        <p:txBody>
          <a:bodyPr wrap="square" rtlCol="0">
            <a:spAutoFit/>
          </a:bodyPr>
          <a:lstStyle/>
          <a:p>
            <a:pPr marL="456376" indent="-456376" defTabSz="456376">
              <a:buFont typeface="Wingdings" panose="05000000000000000000" pitchFamily="2" charset="2"/>
              <a:buChar char="ü"/>
            </a:pPr>
            <a:r>
              <a:rPr lang="es-MX" sz="3200" b="1" dirty="0">
                <a:solidFill>
                  <a:srgbClr val="F5920F"/>
                </a:solidFill>
                <a:latin typeface="Arial"/>
                <a:cs typeface="Arial"/>
              </a:rPr>
              <a:t>Mantén</a:t>
            </a:r>
            <a:r>
              <a:rPr lang="es-MX" sz="3200" dirty="0">
                <a:solidFill>
                  <a:srgbClr val="75777A"/>
                </a:solidFill>
                <a:latin typeface="Arial"/>
                <a:cs typeface="Arial"/>
              </a:rPr>
              <a:t> </a:t>
            </a:r>
            <a:r>
              <a:rPr lang="es-MX" sz="3200" dirty="0">
                <a:solidFill>
                  <a:prstClr val="white">
                    <a:lumMod val="50000"/>
                  </a:prstClr>
                </a:solidFill>
                <a:latin typeface="Arial" panose="020B0604020202020204" pitchFamily="34" charset="0"/>
                <a:cs typeface="Arial" panose="020B0604020202020204" pitchFamily="34" charset="0"/>
              </a:rPr>
              <a:t>tu número y ahorra $$</a:t>
            </a:r>
          </a:p>
          <a:p>
            <a:pPr marL="456376" indent="-456376" defTabSz="456376">
              <a:buFont typeface="Wingdings" panose="05000000000000000000" pitchFamily="2" charset="2"/>
              <a:buChar char="ü"/>
            </a:pPr>
            <a:r>
              <a:rPr lang="en-US" sz="3200" b="1" dirty="0" err="1">
                <a:solidFill>
                  <a:schemeClr val="accent6"/>
                </a:solidFill>
                <a:latin typeface="Arial" panose="020B0604020202020204" pitchFamily="34" charset="0"/>
                <a:cs typeface="Arial" panose="020B0604020202020204" pitchFamily="34" charset="0"/>
              </a:rPr>
              <a:t>Recarga</a:t>
            </a:r>
            <a:r>
              <a:rPr lang="en-US" sz="3200" dirty="0">
                <a:solidFill>
                  <a:prstClr val="white">
                    <a:lumMod val="50000"/>
                  </a:prstClr>
                </a:solidFill>
                <a:latin typeface="Arial" panose="020B0604020202020204" pitchFamily="34" charset="0"/>
                <a:cs typeface="Arial" panose="020B0604020202020204" pitchFamily="34" charset="0"/>
              </a:rPr>
              <a:t> </a:t>
            </a:r>
            <a:r>
              <a:rPr lang="en-US" sz="3200" dirty="0" err="1">
                <a:solidFill>
                  <a:prstClr val="white">
                    <a:lumMod val="50000"/>
                  </a:prstClr>
                </a:solidFill>
                <a:latin typeface="Arial" panose="020B0604020202020204" pitchFamily="34" charset="0"/>
                <a:cs typeface="Arial" panose="020B0604020202020204" pitchFamily="34" charset="0"/>
              </a:rPr>
              <a:t>en</a:t>
            </a:r>
            <a:r>
              <a:rPr lang="en-US" sz="3200" dirty="0">
                <a:solidFill>
                  <a:prstClr val="white">
                    <a:lumMod val="50000"/>
                  </a:prstClr>
                </a:solidFill>
                <a:latin typeface="Arial" panose="020B0604020202020204" pitchFamily="34" charset="0"/>
                <a:cs typeface="Arial" panose="020B0604020202020204" pitchFamily="34" charset="0"/>
              </a:rPr>
              <a:t> </a:t>
            </a:r>
            <a:r>
              <a:rPr lang="en-US" sz="3200" dirty="0" err="1">
                <a:solidFill>
                  <a:prstClr val="white">
                    <a:lumMod val="50000"/>
                  </a:prstClr>
                </a:solidFill>
                <a:latin typeface="Arial" panose="020B0604020202020204" pitchFamily="34" charset="0"/>
                <a:cs typeface="Arial" panose="020B0604020202020204" pitchFamily="34" charset="0"/>
              </a:rPr>
              <a:t>cualquier</a:t>
            </a:r>
            <a:r>
              <a:rPr lang="en-US" sz="3200" dirty="0">
                <a:solidFill>
                  <a:prstClr val="white">
                    <a:lumMod val="50000"/>
                  </a:prstClr>
                </a:solidFill>
                <a:latin typeface="Arial" panose="020B0604020202020204" pitchFamily="34" charset="0"/>
                <a:cs typeface="Arial" panose="020B0604020202020204" pitchFamily="34" charset="0"/>
              </a:rPr>
              <a:t> </a:t>
            </a:r>
            <a:r>
              <a:rPr lang="en-US" sz="3200" dirty="0" err="1">
                <a:solidFill>
                  <a:prstClr val="white">
                    <a:lumMod val="50000"/>
                  </a:prstClr>
                </a:solidFill>
                <a:latin typeface="Arial" panose="020B0604020202020204" pitchFamily="34" charset="0"/>
                <a:cs typeface="Arial" panose="020B0604020202020204" pitchFamily="34" charset="0"/>
              </a:rPr>
              <a:t>lugar</a:t>
            </a:r>
            <a:endParaRPr lang="es-MX" sz="3200" dirty="0">
              <a:solidFill>
                <a:prstClr val="white">
                  <a:lumMod val="50000"/>
                </a:prstClr>
              </a:solidFill>
              <a:latin typeface="Arial" panose="020B0604020202020204" pitchFamily="34" charset="0"/>
              <a:cs typeface="Arial" panose="020B0604020202020204" pitchFamily="34" charset="0"/>
            </a:endParaRPr>
          </a:p>
          <a:p>
            <a:pPr marL="456376" indent="-456376" defTabSz="456376">
              <a:buFont typeface="Wingdings" panose="05000000000000000000" pitchFamily="2" charset="2"/>
              <a:buChar char="ü"/>
            </a:pPr>
            <a:r>
              <a:rPr lang="es-MX" sz="3200" b="1" dirty="0">
                <a:solidFill>
                  <a:srgbClr val="F5920F"/>
                </a:solidFill>
                <a:latin typeface="Arial"/>
                <a:cs typeface="Arial"/>
              </a:rPr>
              <a:t>        </a:t>
            </a:r>
            <a:r>
              <a:rPr lang="es-MX" sz="3200" dirty="0">
                <a:solidFill>
                  <a:prstClr val="white">
                    <a:lumMod val="50000"/>
                  </a:prstClr>
                </a:solidFill>
                <a:latin typeface="Arial"/>
                <a:cs typeface="Arial"/>
              </a:rPr>
              <a:t>y recibe servicio GRATIS</a:t>
            </a:r>
          </a:p>
          <a:p>
            <a:pPr marL="456376" indent="-456376" defTabSz="456376">
              <a:buFont typeface="Wingdings" panose="05000000000000000000" pitchFamily="2" charset="2"/>
              <a:buChar char="ü"/>
            </a:pPr>
            <a:r>
              <a:rPr lang="es-MX" sz="3200" b="1" dirty="0">
                <a:solidFill>
                  <a:srgbClr val="F5920F"/>
                </a:solidFill>
                <a:latin typeface="Arial"/>
                <a:cs typeface="Arial"/>
              </a:rPr>
              <a:t>Ayuda </a:t>
            </a:r>
            <a:r>
              <a:rPr lang="es-MX" sz="3200" dirty="0">
                <a:solidFill>
                  <a:prstClr val="white">
                    <a:lumMod val="50000"/>
                  </a:prstClr>
                </a:solidFill>
                <a:latin typeface="Arial"/>
                <a:cs typeface="Arial"/>
              </a:rPr>
              <a:t>a alimentar niños y ancianos con</a:t>
            </a:r>
            <a:endParaRPr lang="es-MX" sz="3200" b="1" dirty="0">
              <a:solidFill>
                <a:prstClr val="white">
                  <a:lumMod val="50000"/>
                </a:prstClr>
              </a:solidFill>
              <a:latin typeface="Arial"/>
              <a:cs typeface="Arial"/>
            </a:endParaRPr>
          </a:p>
        </p:txBody>
      </p:sp>
      <p:pic>
        <p:nvPicPr>
          <p:cNvPr id="23" name="Picture 22" descr="ADT PromAu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9439" y="2763299"/>
            <a:ext cx="2309956" cy="877287"/>
          </a:xfrm>
          <a:prstGeom prst="rect">
            <a:avLst/>
          </a:prstGeom>
        </p:spPr>
      </p:pic>
      <p:sp>
        <p:nvSpPr>
          <p:cNvPr id="24" name="Rectangle 23"/>
          <p:cNvSpPr/>
          <p:nvPr/>
        </p:nvSpPr>
        <p:spPr>
          <a:xfrm>
            <a:off x="3433214" y="1917163"/>
            <a:ext cx="5338274" cy="522315"/>
          </a:xfrm>
          <a:prstGeom prst="rect">
            <a:avLst/>
          </a:prstGeom>
        </p:spPr>
        <p:txBody>
          <a:bodyPr wrap="none">
            <a:spAutoFit/>
          </a:bodyPr>
          <a:lstStyle/>
          <a:p>
            <a:pPr defTabSz="456376"/>
            <a:r>
              <a:rPr lang="es-MX" sz="2795" b="1" i="1" spc="55" dirty="0">
                <a:solidFill>
                  <a:prstClr val="white"/>
                </a:solidFill>
                <a:latin typeface="Arial"/>
                <a:cs typeface="Arial"/>
              </a:rPr>
              <a:t>¡Cámbiate a Flash Servicios!</a:t>
            </a:r>
            <a:endParaRPr lang="en-US" sz="2795" b="1" i="1" dirty="0">
              <a:solidFill>
                <a:prstClr val="white"/>
              </a:solidFill>
              <a:latin typeface="Calibri"/>
            </a:endParaRPr>
          </a:p>
        </p:txBody>
      </p:sp>
      <p:pic>
        <p:nvPicPr>
          <p:cNvPr id="11" name="Picture 10" descr="Logo BAMX.png">
            <a:extLst>
              <a:ext uri="{FF2B5EF4-FFF2-40B4-BE49-F238E27FC236}">
                <a16:creationId xmlns:a16="http://schemas.microsoft.com/office/drawing/2014/main" id="{50ACB757-E3A4-430C-9BFA-A55737C38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0768" y="5495925"/>
            <a:ext cx="1752692" cy="674833"/>
          </a:xfrm>
          <a:prstGeom prst="rect">
            <a:avLst/>
          </a:prstGeom>
        </p:spPr>
      </p:pic>
      <p:pic>
        <p:nvPicPr>
          <p:cNvPr id="13" name="Picture 12" descr="008.png">
            <a:extLst>
              <a:ext uri="{FF2B5EF4-FFF2-40B4-BE49-F238E27FC236}">
                <a16:creationId xmlns:a16="http://schemas.microsoft.com/office/drawing/2014/main" id="{0CCCFA0B-0B28-4F11-B1CB-D11F9B8563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605" y="4684171"/>
            <a:ext cx="666614" cy="1123720"/>
          </a:xfrm>
          <a:prstGeom prst="rect">
            <a:avLst/>
          </a:prstGeom>
        </p:spPr>
      </p:pic>
      <p:pic>
        <p:nvPicPr>
          <p:cNvPr id="4" name="Picture 3">
            <a:extLst>
              <a:ext uri="{FF2B5EF4-FFF2-40B4-BE49-F238E27FC236}">
                <a16:creationId xmlns:a16="http://schemas.microsoft.com/office/drawing/2014/main" id="{3D5A0477-230F-48C2-BACC-E0DF5FCB09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8390" y="6257925"/>
            <a:ext cx="1752691" cy="585624"/>
          </a:xfrm>
          <a:prstGeom prst="rect">
            <a:avLst/>
          </a:prstGeom>
        </p:spPr>
      </p:pic>
      <p:pic>
        <p:nvPicPr>
          <p:cNvPr id="14" name="Picture 13">
            <a:extLst>
              <a:ext uri="{FF2B5EF4-FFF2-40B4-BE49-F238E27FC236}">
                <a16:creationId xmlns:a16="http://schemas.microsoft.com/office/drawing/2014/main" id="{8D5FF33F-E7E0-45C5-9BEE-8FDC571543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05882" y="5724525"/>
            <a:ext cx="720424" cy="382423"/>
          </a:xfrm>
          <a:prstGeom prst="rect">
            <a:avLst/>
          </a:prstGeom>
        </p:spPr>
      </p:pic>
      <p:pic>
        <p:nvPicPr>
          <p:cNvPr id="15" name="Picture 14" descr="A close up of a flag&#10;&#10;Description generated with very high confidence">
            <a:extLst>
              <a:ext uri="{FF2B5EF4-FFF2-40B4-BE49-F238E27FC236}">
                <a16:creationId xmlns:a16="http://schemas.microsoft.com/office/drawing/2014/main" id="{326B8DAE-2B04-4526-A4E6-4789C0E501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5880" y="6334125"/>
            <a:ext cx="720425" cy="404944"/>
          </a:xfrm>
          <a:prstGeom prst="rect">
            <a:avLst/>
          </a:prstGeom>
        </p:spPr>
      </p:pic>
      <p:pic>
        <p:nvPicPr>
          <p:cNvPr id="17" name="Picture 16">
            <a:extLst>
              <a:ext uri="{FF2B5EF4-FFF2-40B4-BE49-F238E27FC236}">
                <a16:creationId xmlns:a16="http://schemas.microsoft.com/office/drawing/2014/main" id="{ABD570D5-FE52-4D31-95FE-3064C5708F5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23622" y="2926226"/>
            <a:ext cx="720424" cy="382423"/>
          </a:xfrm>
          <a:prstGeom prst="rect">
            <a:avLst/>
          </a:prstGeom>
        </p:spPr>
      </p:pic>
      <p:grpSp>
        <p:nvGrpSpPr>
          <p:cNvPr id="18" name="Group 17">
            <a:extLst>
              <a:ext uri="{FF2B5EF4-FFF2-40B4-BE49-F238E27FC236}">
                <a16:creationId xmlns:a16="http://schemas.microsoft.com/office/drawing/2014/main" id="{FBB22B63-A585-40FB-85A7-D087DB57515B}"/>
              </a:ext>
            </a:extLst>
          </p:cNvPr>
          <p:cNvGrpSpPr/>
          <p:nvPr/>
        </p:nvGrpSpPr>
        <p:grpSpPr>
          <a:xfrm>
            <a:off x="10737304" y="5721328"/>
            <a:ext cx="1232134" cy="937834"/>
            <a:chOff x="3860800" y="3193115"/>
            <a:chExt cx="4302125" cy="3540034"/>
          </a:xfrm>
        </p:grpSpPr>
        <p:pic>
          <p:nvPicPr>
            <p:cNvPr id="21" name="Picture 20">
              <a:extLst>
                <a:ext uri="{FF2B5EF4-FFF2-40B4-BE49-F238E27FC236}">
                  <a16:creationId xmlns:a16="http://schemas.microsoft.com/office/drawing/2014/main" id="{02AAFD57-F37E-4B58-A043-A2292BFDA3C9}"/>
                </a:ext>
              </a:extLst>
            </p:cNvPr>
            <p:cNvPicPr>
              <a:picLocks noChangeAspect="1"/>
            </p:cNvPicPr>
            <p:nvPr/>
          </p:nvPicPr>
          <p:blipFill rotWithShape="1">
            <a:blip r:embed="rId12">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25" name="Picture 24" descr="A close up of a logo&#10;&#10;Description generated with very high confidence">
              <a:extLst>
                <a:ext uri="{FF2B5EF4-FFF2-40B4-BE49-F238E27FC236}">
                  <a16:creationId xmlns:a16="http://schemas.microsoft.com/office/drawing/2014/main" id="{F486D05E-2198-4ECD-8CE3-8C1C64E662B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219588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5"/>
          <p:cNvSpPr/>
          <p:nvPr/>
        </p:nvSpPr>
        <p:spPr>
          <a:xfrm>
            <a:off x="6786963" y="2586362"/>
            <a:ext cx="2127892" cy="2056636"/>
          </a:xfrm>
          <a:custGeom>
            <a:avLst/>
            <a:gdLst/>
            <a:ahLst/>
            <a:cxnLst/>
            <a:rect l="l" t="t" r="r" b="b"/>
            <a:pathLst>
              <a:path w="1657984" h="1657985">
                <a:moveTo>
                  <a:pt x="828890" y="0"/>
                </a:moveTo>
                <a:lnTo>
                  <a:pt x="780187" y="1407"/>
                </a:lnTo>
                <a:lnTo>
                  <a:pt x="732224" y="5576"/>
                </a:lnTo>
                <a:lnTo>
                  <a:pt x="685080" y="12430"/>
                </a:lnTo>
                <a:lnTo>
                  <a:pt x="638833" y="21891"/>
                </a:lnTo>
                <a:lnTo>
                  <a:pt x="593560" y="33881"/>
                </a:lnTo>
                <a:lnTo>
                  <a:pt x="549340" y="48323"/>
                </a:lnTo>
                <a:lnTo>
                  <a:pt x="506248" y="65138"/>
                </a:lnTo>
                <a:lnTo>
                  <a:pt x="464365" y="84249"/>
                </a:lnTo>
                <a:lnTo>
                  <a:pt x="423767" y="105578"/>
                </a:lnTo>
                <a:lnTo>
                  <a:pt x="384532" y="129048"/>
                </a:lnTo>
                <a:lnTo>
                  <a:pt x="346737" y="154580"/>
                </a:lnTo>
                <a:lnTo>
                  <a:pt x="310461" y="182097"/>
                </a:lnTo>
                <a:lnTo>
                  <a:pt x="275782" y="211522"/>
                </a:lnTo>
                <a:lnTo>
                  <a:pt x="242776" y="242776"/>
                </a:lnTo>
                <a:lnTo>
                  <a:pt x="211522" y="275782"/>
                </a:lnTo>
                <a:lnTo>
                  <a:pt x="182097" y="310461"/>
                </a:lnTo>
                <a:lnTo>
                  <a:pt x="154580" y="346737"/>
                </a:lnTo>
                <a:lnTo>
                  <a:pt x="129048" y="384532"/>
                </a:lnTo>
                <a:lnTo>
                  <a:pt x="105578" y="423767"/>
                </a:lnTo>
                <a:lnTo>
                  <a:pt x="84249" y="464365"/>
                </a:lnTo>
                <a:lnTo>
                  <a:pt x="65138" y="506248"/>
                </a:lnTo>
                <a:lnTo>
                  <a:pt x="48323" y="549340"/>
                </a:lnTo>
                <a:lnTo>
                  <a:pt x="33881" y="593560"/>
                </a:lnTo>
                <a:lnTo>
                  <a:pt x="21891" y="638833"/>
                </a:lnTo>
                <a:lnTo>
                  <a:pt x="12430" y="685080"/>
                </a:lnTo>
                <a:lnTo>
                  <a:pt x="5576" y="732224"/>
                </a:lnTo>
                <a:lnTo>
                  <a:pt x="1407" y="780187"/>
                </a:lnTo>
                <a:lnTo>
                  <a:pt x="0" y="828890"/>
                </a:lnTo>
                <a:lnTo>
                  <a:pt x="1407" y="877594"/>
                </a:lnTo>
                <a:lnTo>
                  <a:pt x="5576" y="925557"/>
                </a:lnTo>
                <a:lnTo>
                  <a:pt x="12430" y="972700"/>
                </a:lnTo>
                <a:lnTo>
                  <a:pt x="21891" y="1018948"/>
                </a:lnTo>
                <a:lnTo>
                  <a:pt x="33881" y="1064220"/>
                </a:lnTo>
                <a:lnTo>
                  <a:pt x="48323" y="1108441"/>
                </a:lnTo>
                <a:lnTo>
                  <a:pt x="65138" y="1151532"/>
                </a:lnTo>
                <a:lnTo>
                  <a:pt x="84249" y="1193416"/>
                </a:lnTo>
                <a:lnTo>
                  <a:pt x="105578" y="1234014"/>
                </a:lnTo>
                <a:lnTo>
                  <a:pt x="129048" y="1273249"/>
                </a:lnTo>
                <a:lnTo>
                  <a:pt x="154580" y="1311044"/>
                </a:lnTo>
                <a:lnTo>
                  <a:pt x="182097" y="1347320"/>
                </a:lnTo>
                <a:lnTo>
                  <a:pt x="211522" y="1381999"/>
                </a:lnTo>
                <a:lnTo>
                  <a:pt x="242776" y="1415005"/>
                </a:lnTo>
                <a:lnTo>
                  <a:pt x="275782" y="1446259"/>
                </a:lnTo>
                <a:lnTo>
                  <a:pt x="310461" y="1475683"/>
                </a:lnTo>
                <a:lnTo>
                  <a:pt x="346737" y="1503201"/>
                </a:lnTo>
                <a:lnTo>
                  <a:pt x="384532" y="1528733"/>
                </a:lnTo>
                <a:lnTo>
                  <a:pt x="423767" y="1552203"/>
                </a:lnTo>
                <a:lnTo>
                  <a:pt x="464365" y="1573532"/>
                </a:lnTo>
                <a:lnTo>
                  <a:pt x="506248" y="1592643"/>
                </a:lnTo>
                <a:lnTo>
                  <a:pt x="549340" y="1609458"/>
                </a:lnTo>
                <a:lnTo>
                  <a:pt x="593560" y="1623900"/>
                </a:lnTo>
                <a:lnTo>
                  <a:pt x="638833" y="1635890"/>
                </a:lnTo>
                <a:lnTo>
                  <a:pt x="685080" y="1645351"/>
                </a:lnTo>
                <a:lnTo>
                  <a:pt x="732224" y="1652205"/>
                </a:lnTo>
                <a:lnTo>
                  <a:pt x="780187" y="1656374"/>
                </a:lnTo>
                <a:lnTo>
                  <a:pt x="828890" y="1657781"/>
                </a:lnTo>
                <a:lnTo>
                  <a:pt x="877594" y="1656374"/>
                </a:lnTo>
                <a:lnTo>
                  <a:pt x="925557" y="1652205"/>
                </a:lnTo>
                <a:lnTo>
                  <a:pt x="972700" y="1645351"/>
                </a:lnTo>
                <a:lnTo>
                  <a:pt x="1018948" y="1635890"/>
                </a:lnTo>
                <a:lnTo>
                  <a:pt x="1064220" y="1623900"/>
                </a:lnTo>
                <a:lnTo>
                  <a:pt x="1108441" y="1609458"/>
                </a:lnTo>
                <a:lnTo>
                  <a:pt x="1151532" y="1592643"/>
                </a:lnTo>
                <a:lnTo>
                  <a:pt x="1193416" y="1573532"/>
                </a:lnTo>
                <a:lnTo>
                  <a:pt x="1234014" y="1552203"/>
                </a:lnTo>
                <a:lnTo>
                  <a:pt x="1273249" y="1528733"/>
                </a:lnTo>
                <a:lnTo>
                  <a:pt x="1311044" y="1503201"/>
                </a:lnTo>
                <a:lnTo>
                  <a:pt x="1347320" y="1475683"/>
                </a:lnTo>
                <a:lnTo>
                  <a:pt x="1381999" y="1446259"/>
                </a:lnTo>
                <a:lnTo>
                  <a:pt x="1415005" y="1415005"/>
                </a:lnTo>
                <a:lnTo>
                  <a:pt x="1446259" y="1381999"/>
                </a:lnTo>
                <a:lnTo>
                  <a:pt x="1475683" y="1347320"/>
                </a:lnTo>
                <a:lnTo>
                  <a:pt x="1503201" y="1311044"/>
                </a:lnTo>
                <a:lnTo>
                  <a:pt x="1528733" y="1273249"/>
                </a:lnTo>
                <a:lnTo>
                  <a:pt x="1552203" y="1234014"/>
                </a:lnTo>
                <a:lnTo>
                  <a:pt x="1573532" y="1193416"/>
                </a:lnTo>
                <a:lnTo>
                  <a:pt x="1592643" y="1151532"/>
                </a:lnTo>
                <a:lnTo>
                  <a:pt x="1609458" y="1108441"/>
                </a:lnTo>
                <a:lnTo>
                  <a:pt x="1623900" y="1064220"/>
                </a:lnTo>
                <a:lnTo>
                  <a:pt x="1635890" y="1018948"/>
                </a:lnTo>
                <a:lnTo>
                  <a:pt x="1645351" y="972700"/>
                </a:lnTo>
                <a:lnTo>
                  <a:pt x="1652205" y="925557"/>
                </a:lnTo>
                <a:lnTo>
                  <a:pt x="1656374" y="877594"/>
                </a:lnTo>
                <a:lnTo>
                  <a:pt x="1657781" y="828890"/>
                </a:lnTo>
                <a:lnTo>
                  <a:pt x="1656374" y="780187"/>
                </a:lnTo>
                <a:lnTo>
                  <a:pt x="1652205" y="732224"/>
                </a:lnTo>
                <a:lnTo>
                  <a:pt x="1645351" y="685080"/>
                </a:lnTo>
                <a:lnTo>
                  <a:pt x="1635890" y="638833"/>
                </a:lnTo>
                <a:lnTo>
                  <a:pt x="1623900" y="593560"/>
                </a:lnTo>
                <a:lnTo>
                  <a:pt x="1609458" y="549340"/>
                </a:lnTo>
                <a:lnTo>
                  <a:pt x="1592643" y="506248"/>
                </a:lnTo>
                <a:lnTo>
                  <a:pt x="1573532" y="464365"/>
                </a:lnTo>
                <a:lnTo>
                  <a:pt x="1552203" y="423767"/>
                </a:lnTo>
                <a:lnTo>
                  <a:pt x="1528733" y="384532"/>
                </a:lnTo>
                <a:lnTo>
                  <a:pt x="1503201" y="346737"/>
                </a:lnTo>
                <a:lnTo>
                  <a:pt x="1475683" y="310461"/>
                </a:lnTo>
                <a:lnTo>
                  <a:pt x="1446259" y="275782"/>
                </a:lnTo>
                <a:lnTo>
                  <a:pt x="1415005" y="242776"/>
                </a:lnTo>
                <a:lnTo>
                  <a:pt x="1381999" y="211522"/>
                </a:lnTo>
                <a:lnTo>
                  <a:pt x="1347320" y="182097"/>
                </a:lnTo>
                <a:lnTo>
                  <a:pt x="1311044" y="154580"/>
                </a:lnTo>
                <a:lnTo>
                  <a:pt x="1273249" y="129048"/>
                </a:lnTo>
                <a:lnTo>
                  <a:pt x="1234014" y="105578"/>
                </a:lnTo>
                <a:lnTo>
                  <a:pt x="1193416" y="84249"/>
                </a:lnTo>
                <a:lnTo>
                  <a:pt x="1151532" y="65138"/>
                </a:lnTo>
                <a:lnTo>
                  <a:pt x="1108441" y="48323"/>
                </a:lnTo>
                <a:lnTo>
                  <a:pt x="1064220" y="33881"/>
                </a:lnTo>
                <a:lnTo>
                  <a:pt x="1018948" y="21891"/>
                </a:lnTo>
                <a:lnTo>
                  <a:pt x="972700" y="12430"/>
                </a:lnTo>
                <a:lnTo>
                  <a:pt x="925557" y="5576"/>
                </a:lnTo>
                <a:lnTo>
                  <a:pt x="877594" y="1407"/>
                </a:lnTo>
                <a:lnTo>
                  <a:pt x="828890" y="0"/>
                </a:lnTo>
                <a:close/>
              </a:path>
            </a:pathLst>
          </a:custGeom>
          <a:solidFill>
            <a:srgbClr val="707274"/>
          </a:solidFill>
        </p:spPr>
        <p:txBody>
          <a:bodyPr wrap="square" lIns="0" tIns="0" rIns="0" bIns="0" rtlCol="0"/>
          <a:lstStyle/>
          <a:p>
            <a:pPr defTabSz="456376"/>
            <a:endParaRPr lang="en-US" sz="1797" dirty="0">
              <a:solidFill>
                <a:prstClr val="black"/>
              </a:solidFill>
              <a:latin typeface="Calibri"/>
            </a:endParaRPr>
          </a:p>
        </p:txBody>
      </p:sp>
      <p:sp>
        <p:nvSpPr>
          <p:cNvPr id="37" name="object 25"/>
          <p:cNvSpPr/>
          <p:nvPr/>
        </p:nvSpPr>
        <p:spPr>
          <a:xfrm>
            <a:off x="8992937" y="2539066"/>
            <a:ext cx="2037682" cy="2056636"/>
          </a:xfrm>
          <a:custGeom>
            <a:avLst/>
            <a:gdLst/>
            <a:ahLst/>
            <a:cxnLst/>
            <a:rect l="l" t="t" r="r" b="b"/>
            <a:pathLst>
              <a:path w="1657984" h="1657985">
                <a:moveTo>
                  <a:pt x="828890" y="0"/>
                </a:moveTo>
                <a:lnTo>
                  <a:pt x="780187" y="1407"/>
                </a:lnTo>
                <a:lnTo>
                  <a:pt x="732224" y="5576"/>
                </a:lnTo>
                <a:lnTo>
                  <a:pt x="685080" y="12430"/>
                </a:lnTo>
                <a:lnTo>
                  <a:pt x="638833" y="21891"/>
                </a:lnTo>
                <a:lnTo>
                  <a:pt x="593560" y="33881"/>
                </a:lnTo>
                <a:lnTo>
                  <a:pt x="549340" y="48323"/>
                </a:lnTo>
                <a:lnTo>
                  <a:pt x="506248" y="65138"/>
                </a:lnTo>
                <a:lnTo>
                  <a:pt x="464365" y="84249"/>
                </a:lnTo>
                <a:lnTo>
                  <a:pt x="423767" y="105578"/>
                </a:lnTo>
                <a:lnTo>
                  <a:pt x="384532" y="129048"/>
                </a:lnTo>
                <a:lnTo>
                  <a:pt x="346737" y="154580"/>
                </a:lnTo>
                <a:lnTo>
                  <a:pt x="310461" y="182097"/>
                </a:lnTo>
                <a:lnTo>
                  <a:pt x="275782" y="211522"/>
                </a:lnTo>
                <a:lnTo>
                  <a:pt x="242776" y="242776"/>
                </a:lnTo>
                <a:lnTo>
                  <a:pt x="211522" y="275782"/>
                </a:lnTo>
                <a:lnTo>
                  <a:pt x="182097" y="310461"/>
                </a:lnTo>
                <a:lnTo>
                  <a:pt x="154580" y="346737"/>
                </a:lnTo>
                <a:lnTo>
                  <a:pt x="129048" y="384532"/>
                </a:lnTo>
                <a:lnTo>
                  <a:pt x="105578" y="423767"/>
                </a:lnTo>
                <a:lnTo>
                  <a:pt x="84249" y="464365"/>
                </a:lnTo>
                <a:lnTo>
                  <a:pt x="65138" y="506248"/>
                </a:lnTo>
                <a:lnTo>
                  <a:pt x="48323" y="549340"/>
                </a:lnTo>
                <a:lnTo>
                  <a:pt x="33881" y="593560"/>
                </a:lnTo>
                <a:lnTo>
                  <a:pt x="21891" y="638833"/>
                </a:lnTo>
                <a:lnTo>
                  <a:pt x="12430" y="685080"/>
                </a:lnTo>
                <a:lnTo>
                  <a:pt x="5576" y="732224"/>
                </a:lnTo>
                <a:lnTo>
                  <a:pt x="1407" y="780187"/>
                </a:lnTo>
                <a:lnTo>
                  <a:pt x="0" y="828890"/>
                </a:lnTo>
                <a:lnTo>
                  <a:pt x="1407" y="877594"/>
                </a:lnTo>
                <a:lnTo>
                  <a:pt x="5576" y="925557"/>
                </a:lnTo>
                <a:lnTo>
                  <a:pt x="12430" y="972700"/>
                </a:lnTo>
                <a:lnTo>
                  <a:pt x="21891" y="1018948"/>
                </a:lnTo>
                <a:lnTo>
                  <a:pt x="33881" y="1064220"/>
                </a:lnTo>
                <a:lnTo>
                  <a:pt x="48323" y="1108441"/>
                </a:lnTo>
                <a:lnTo>
                  <a:pt x="65138" y="1151532"/>
                </a:lnTo>
                <a:lnTo>
                  <a:pt x="84249" y="1193416"/>
                </a:lnTo>
                <a:lnTo>
                  <a:pt x="105578" y="1234014"/>
                </a:lnTo>
                <a:lnTo>
                  <a:pt x="129048" y="1273249"/>
                </a:lnTo>
                <a:lnTo>
                  <a:pt x="154580" y="1311044"/>
                </a:lnTo>
                <a:lnTo>
                  <a:pt x="182097" y="1347320"/>
                </a:lnTo>
                <a:lnTo>
                  <a:pt x="211522" y="1381999"/>
                </a:lnTo>
                <a:lnTo>
                  <a:pt x="242776" y="1415005"/>
                </a:lnTo>
                <a:lnTo>
                  <a:pt x="275782" y="1446259"/>
                </a:lnTo>
                <a:lnTo>
                  <a:pt x="310461" y="1475683"/>
                </a:lnTo>
                <a:lnTo>
                  <a:pt x="346737" y="1503201"/>
                </a:lnTo>
                <a:lnTo>
                  <a:pt x="384532" y="1528733"/>
                </a:lnTo>
                <a:lnTo>
                  <a:pt x="423767" y="1552203"/>
                </a:lnTo>
                <a:lnTo>
                  <a:pt x="464365" y="1573532"/>
                </a:lnTo>
                <a:lnTo>
                  <a:pt x="506248" y="1592643"/>
                </a:lnTo>
                <a:lnTo>
                  <a:pt x="549340" y="1609458"/>
                </a:lnTo>
                <a:lnTo>
                  <a:pt x="593560" y="1623900"/>
                </a:lnTo>
                <a:lnTo>
                  <a:pt x="638833" y="1635890"/>
                </a:lnTo>
                <a:lnTo>
                  <a:pt x="685080" y="1645351"/>
                </a:lnTo>
                <a:lnTo>
                  <a:pt x="732224" y="1652205"/>
                </a:lnTo>
                <a:lnTo>
                  <a:pt x="780187" y="1656374"/>
                </a:lnTo>
                <a:lnTo>
                  <a:pt x="828890" y="1657781"/>
                </a:lnTo>
                <a:lnTo>
                  <a:pt x="877594" y="1656374"/>
                </a:lnTo>
                <a:lnTo>
                  <a:pt x="925557" y="1652205"/>
                </a:lnTo>
                <a:lnTo>
                  <a:pt x="972700" y="1645351"/>
                </a:lnTo>
                <a:lnTo>
                  <a:pt x="1018948" y="1635890"/>
                </a:lnTo>
                <a:lnTo>
                  <a:pt x="1064220" y="1623900"/>
                </a:lnTo>
                <a:lnTo>
                  <a:pt x="1108441" y="1609458"/>
                </a:lnTo>
                <a:lnTo>
                  <a:pt x="1151532" y="1592643"/>
                </a:lnTo>
                <a:lnTo>
                  <a:pt x="1193416" y="1573532"/>
                </a:lnTo>
                <a:lnTo>
                  <a:pt x="1234014" y="1552203"/>
                </a:lnTo>
                <a:lnTo>
                  <a:pt x="1273249" y="1528733"/>
                </a:lnTo>
                <a:lnTo>
                  <a:pt x="1311044" y="1503201"/>
                </a:lnTo>
                <a:lnTo>
                  <a:pt x="1347320" y="1475683"/>
                </a:lnTo>
                <a:lnTo>
                  <a:pt x="1381999" y="1446259"/>
                </a:lnTo>
                <a:lnTo>
                  <a:pt x="1415005" y="1415005"/>
                </a:lnTo>
                <a:lnTo>
                  <a:pt x="1446259" y="1381999"/>
                </a:lnTo>
                <a:lnTo>
                  <a:pt x="1475683" y="1347320"/>
                </a:lnTo>
                <a:lnTo>
                  <a:pt x="1503201" y="1311044"/>
                </a:lnTo>
                <a:lnTo>
                  <a:pt x="1528733" y="1273249"/>
                </a:lnTo>
                <a:lnTo>
                  <a:pt x="1552203" y="1234014"/>
                </a:lnTo>
                <a:lnTo>
                  <a:pt x="1573532" y="1193416"/>
                </a:lnTo>
                <a:lnTo>
                  <a:pt x="1592643" y="1151532"/>
                </a:lnTo>
                <a:lnTo>
                  <a:pt x="1609458" y="1108441"/>
                </a:lnTo>
                <a:lnTo>
                  <a:pt x="1623900" y="1064220"/>
                </a:lnTo>
                <a:lnTo>
                  <a:pt x="1635890" y="1018948"/>
                </a:lnTo>
                <a:lnTo>
                  <a:pt x="1645351" y="972700"/>
                </a:lnTo>
                <a:lnTo>
                  <a:pt x="1652205" y="925557"/>
                </a:lnTo>
                <a:lnTo>
                  <a:pt x="1656374" y="877594"/>
                </a:lnTo>
                <a:lnTo>
                  <a:pt x="1657781" y="828890"/>
                </a:lnTo>
                <a:lnTo>
                  <a:pt x="1656374" y="780187"/>
                </a:lnTo>
                <a:lnTo>
                  <a:pt x="1652205" y="732224"/>
                </a:lnTo>
                <a:lnTo>
                  <a:pt x="1645351" y="685080"/>
                </a:lnTo>
                <a:lnTo>
                  <a:pt x="1635890" y="638833"/>
                </a:lnTo>
                <a:lnTo>
                  <a:pt x="1623900" y="593560"/>
                </a:lnTo>
                <a:lnTo>
                  <a:pt x="1609458" y="549340"/>
                </a:lnTo>
                <a:lnTo>
                  <a:pt x="1592643" y="506248"/>
                </a:lnTo>
                <a:lnTo>
                  <a:pt x="1573532" y="464365"/>
                </a:lnTo>
                <a:lnTo>
                  <a:pt x="1552203" y="423767"/>
                </a:lnTo>
                <a:lnTo>
                  <a:pt x="1528733" y="384532"/>
                </a:lnTo>
                <a:lnTo>
                  <a:pt x="1503201" y="346737"/>
                </a:lnTo>
                <a:lnTo>
                  <a:pt x="1475683" y="310461"/>
                </a:lnTo>
                <a:lnTo>
                  <a:pt x="1446259" y="275782"/>
                </a:lnTo>
                <a:lnTo>
                  <a:pt x="1415005" y="242776"/>
                </a:lnTo>
                <a:lnTo>
                  <a:pt x="1381999" y="211522"/>
                </a:lnTo>
                <a:lnTo>
                  <a:pt x="1347320" y="182097"/>
                </a:lnTo>
                <a:lnTo>
                  <a:pt x="1311044" y="154580"/>
                </a:lnTo>
                <a:lnTo>
                  <a:pt x="1273249" y="129048"/>
                </a:lnTo>
                <a:lnTo>
                  <a:pt x="1234014" y="105578"/>
                </a:lnTo>
                <a:lnTo>
                  <a:pt x="1193416" y="84249"/>
                </a:lnTo>
                <a:lnTo>
                  <a:pt x="1151532" y="65138"/>
                </a:lnTo>
                <a:lnTo>
                  <a:pt x="1108441" y="48323"/>
                </a:lnTo>
                <a:lnTo>
                  <a:pt x="1064220" y="33881"/>
                </a:lnTo>
                <a:lnTo>
                  <a:pt x="1018948" y="21891"/>
                </a:lnTo>
                <a:lnTo>
                  <a:pt x="972700" y="12430"/>
                </a:lnTo>
                <a:lnTo>
                  <a:pt x="925557" y="5576"/>
                </a:lnTo>
                <a:lnTo>
                  <a:pt x="877594" y="1407"/>
                </a:lnTo>
                <a:lnTo>
                  <a:pt x="828890" y="0"/>
                </a:lnTo>
                <a:close/>
              </a:path>
            </a:pathLst>
          </a:custGeom>
          <a:solidFill>
            <a:srgbClr val="707274"/>
          </a:solidFill>
        </p:spPr>
        <p:txBody>
          <a:bodyPr wrap="square" lIns="0" tIns="0" rIns="0" bIns="0" rtlCol="0"/>
          <a:lstStyle/>
          <a:p>
            <a:pPr defTabSz="456376"/>
            <a:endParaRPr lang="en-US" sz="1797" dirty="0">
              <a:solidFill>
                <a:prstClr val="black"/>
              </a:solidFill>
              <a:latin typeface="Calibri"/>
            </a:endParaRPr>
          </a:p>
        </p:txBody>
      </p:sp>
      <p:pic>
        <p:nvPicPr>
          <p:cNvPr id="3" name="Picture 2" descr="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 y="5953"/>
            <a:ext cx="4186787" cy="6858298"/>
          </a:xfrm>
          <a:prstGeom prst="rect">
            <a:avLst/>
          </a:prstGeom>
        </p:spPr>
      </p:pic>
      <p:sp>
        <p:nvSpPr>
          <p:cNvPr id="5" name="object 5"/>
          <p:cNvSpPr/>
          <p:nvPr/>
        </p:nvSpPr>
        <p:spPr>
          <a:xfrm>
            <a:off x="4580989" y="1931033"/>
            <a:ext cx="6161514" cy="569242"/>
          </a:xfrm>
          <a:custGeom>
            <a:avLst/>
            <a:gdLst/>
            <a:ahLst/>
            <a:cxnLst/>
            <a:rect l="l" t="t" r="r" b="b"/>
            <a:pathLst>
              <a:path w="4945380" h="570230">
                <a:moveTo>
                  <a:pt x="0" y="569747"/>
                </a:moveTo>
                <a:lnTo>
                  <a:pt x="4945087" y="569747"/>
                </a:lnTo>
                <a:lnTo>
                  <a:pt x="4945087" y="0"/>
                </a:lnTo>
                <a:lnTo>
                  <a:pt x="0" y="0"/>
                </a:lnTo>
                <a:lnTo>
                  <a:pt x="0" y="569747"/>
                </a:lnTo>
                <a:close/>
              </a:path>
            </a:pathLst>
          </a:custGeom>
          <a:solidFill>
            <a:srgbClr val="707274"/>
          </a:solidFill>
        </p:spPr>
        <p:txBody>
          <a:bodyPr wrap="square" lIns="0" tIns="0" rIns="0" bIns="0" rtlCol="0"/>
          <a:lstStyle/>
          <a:p>
            <a:pPr defTabSz="456376"/>
            <a:endParaRPr lang="en-US" sz="1797" dirty="0">
              <a:solidFill>
                <a:prstClr val="black"/>
              </a:solidFill>
              <a:latin typeface="Calibri"/>
            </a:endParaRPr>
          </a:p>
        </p:txBody>
      </p:sp>
      <p:sp>
        <p:nvSpPr>
          <p:cNvPr id="19" name="object 19"/>
          <p:cNvSpPr txBox="1"/>
          <p:nvPr/>
        </p:nvSpPr>
        <p:spPr>
          <a:xfrm>
            <a:off x="4733124" y="1935749"/>
            <a:ext cx="5933310" cy="514634"/>
          </a:xfrm>
          <a:prstGeom prst="rect">
            <a:avLst/>
          </a:prstGeom>
        </p:spPr>
        <p:txBody>
          <a:bodyPr vert="horz" wrap="square" lIns="0" tIns="83675" rIns="0" bIns="0" rtlCol="0">
            <a:spAutoFit/>
          </a:bodyPr>
          <a:lstStyle/>
          <a:p>
            <a:pPr marL="157196" defTabSz="456376">
              <a:spcBef>
                <a:spcPts val="659"/>
              </a:spcBef>
            </a:pPr>
            <a:r>
              <a:rPr lang="en-US" sz="2795" b="1" spc="-40" dirty="0">
                <a:solidFill>
                  <a:srgbClr val="FFFFFF"/>
                </a:solidFill>
                <a:latin typeface="Arial"/>
                <a:cs typeface="Arial"/>
              </a:rPr>
              <a:t>PROVEEDORES TRADICIONALES</a:t>
            </a:r>
            <a:endParaRPr lang="en-US" sz="2795" dirty="0">
              <a:solidFill>
                <a:prstClr val="black"/>
              </a:solidFill>
              <a:latin typeface="Arial"/>
              <a:cs typeface="Arial"/>
            </a:endParaRPr>
          </a:p>
        </p:txBody>
      </p:sp>
      <p:sp>
        <p:nvSpPr>
          <p:cNvPr id="22" name="object 22"/>
          <p:cNvSpPr txBox="1"/>
          <p:nvPr/>
        </p:nvSpPr>
        <p:spPr>
          <a:xfrm>
            <a:off x="11046775" y="3514593"/>
            <a:ext cx="836749" cy="491591"/>
          </a:xfrm>
          <a:prstGeom prst="rect">
            <a:avLst/>
          </a:prstGeom>
        </p:spPr>
        <p:txBody>
          <a:bodyPr vert="horz" wrap="square" lIns="0" tIns="0" rIns="0" bIns="0" rtlCol="0">
            <a:spAutoFit/>
          </a:bodyPr>
          <a:lstStyle/>
          <a:p>
            <a:pPr marL="12677" defTabSz="456376"/>
            <a:r>
              <a:rPr lang="en-US" sz="3194" b="1" spc="-5" dirty="0">
                <a:solidFill>
                  <a:srgbClr val="A028B5"/>
                </a:solidFill>
                <a:latin typeface="Arial"/>
                <a:cs typeface="Arial"/>
              </a:rPr>
              <a:t>TÚ</a:t>
            </a:r>
            <a:endParaRPr lang="en-US" sz="3194" dirty="0">
              <a:solidFill>
                <a:srgbClr val="A028B5"/>
              </a:solidFill>
              <a:latin typeface="Arial"/>
              <a:cs typeface="Arial"/>
            </a:endParaRPr>
          </a:p>
        </p:txBody>
      </p:sp>
      <p:sp>
        <p:nvSpPr>
          <p:cNvPr id="23" name="object 23"/>
          <p:cNvSpPr/>
          <p:nvPr/>
        </p:nvSpPr>
        <p:spPr>
          <a:xfrm>
            <a:off x="8916869" y="1080415"/>
            <a:ext cx="2409937" cy="946826"/>
          </a:xfrm>
          <a:custGeom>
            <a:avLst/>
            <a:gdLst/>
            <a:ahLst/>
            <a:cxnLst/>
            <a:rect l="l" t="t" r="r" b="b"/>
            <a:pathLst>
              <a:path w="2530475" h="906780">
                <a:moveTo>
                  <a:pt x="0" y="0"/>
                </a:moveTo>
                <a:lnTo>
                  <a:pt x="2529916" y="0"/>
                </a:lnTo>
                <a:lnTo>
                  <a:pt x="2525622" y="523931"/>
                </a:lnTo>
                <a:lnTo>
                  <a:pt x="2524191" y="792976"/>
                </a:lnTo>
                <a:lnTo>
                  <a:pt x="2525622" y="892098"/>
                </a:lnTo>
                <a:lnTo>
                  <a:pt x="2529916" y="906259"/>
                </a:lnTo>
              </a:path>
            </a:pathLst>
          </a:custGeom>
          <a:ln w="49961">
            <a:solidFill>
              <a:srgbClr val="904199"/>
            </a:solidFill>
          </a:ln>
        </p:spPr>
        <p:txBody>
          <a:bodyPr wrap="square" lIns="0" tIns="0" rIns="0" bIns="0" rtlCol="0"/>
          <a:lstStyle/>
          <a:p>
            <a:pPr defTabSz="456376"/>
            <a:endParaRPr lang="en-US" sz="1797" dirty="0">
              <a:solidFill>
                <a:prstClr val="black"/>
              </a:solidFill>
              <a:latin typeface="Calibri"/>
            </a:endParaRPr>
          </a:p>
        </p:txBody>
      </p:sp>
      <p:sp>
        <p:nvSpPr>
          <p:cNvPr id="24" name="object 24"/>
          <p:cNvSpPr/>
          <p:nvPr/>
        </p:nvSpPr>
        <p:spPr>
          <a:xfrm>
            <a:off x="8916870" y="4120334"/>
            <a:ext cx="2409937" cy="905210"/>
          </a:xfrm>
          <a:custGeom>
            <a:avLst/>
            <a:gdLst/>
            <a:ahLst/>
            <a:cxnLst/>
            <a:rect l="l" t="t" r="r" b="b"/>
            <a:pathLst>
              <a:path w="2530475" h="906779">
                <a:moveTo>
                  <a:pt x="0" y="906259"/>
                </a:moveTo>
                <a:lnTo>
                  <a:pt x="2529916" y="906259"/>
                </a:lnTo>
                <a:lnTo>
                  <a:pt x="2525622" y="382328"/>
                </a:lnTo>
                <a:lnTo>
                  <a:pt x="2524191" y="113282"/>
                </a:lnTo>
                <a:lnTo>
                  <a:pt x="2525622" y="14160"/>
                </a:lnTo>
                <a:lnTo>
                  <a:pt x="2529916" y="0"/>
                </a:lnTo>
              </a:path>
            </a:pathLst>
          </a:custGeom>
          <a:ln w="49961">
            <a:solidFill>
              <a:srgbClr val="904199"/>
            </a:solidFill>
          </a:ln>
        </p:spPr>
        <p:txBody>
          <a:bodyPr wrap="square" lIns="0" tIns="0" rIns="0" bIns="0" rtlCol="0"/>
          <a:lstStyle/>
          <a:p>
            <a:pPr defTabSz="456376"/>
            <a:endParaRPr lang="en-US" sz="1797" dirty="0">
              <a:solidFill>
                <a:prstClr val="black"/>
              </a:solidFill>
              <a:latin typeface="Calibri"/>
            </a:endParaRPr>
          </a:p>
        </p:txBody>
      </p:sp>
      <p:sp>
        <p:nvSpPr>
          <p:cNvPr id="25" name="object 25"/>
          <p:cNvSpPr/>
          <p:nvPr/>
        </p:nvSpPr>
        <p:spPr>
          <a:xfrm>
            <a:off x="4409402" y="2544649"/>
            <a:ext cx="2241582" cy="2051053"/>
          </a:xfrm>
          <a:custGeom>
            <a:avLst/>
            <a:gdLst/>
            <a:ahLst/>
            <a:cxnLst/>
            <a:rect l="l" t="t" r="r" b="b"/>
            <a:pathLst>
              <a:path w="1657984" h="1657985">
                <a:moveTo>
                  <a:pt x="828890" y="0"/>
                </a:moveTo>
                <a:lnTo>
                  <a:pt x="780187" y="1407"/>
                </a:lnTo>
                <a:lnTo>
                  <a:pt x="732224" y="5576"/>
                </a:lnTo>
                <a:lnTo>
                  <a:pt x="685080" y="12430"/>
                </a:lnTo>
                <a:lnTo>
                  <a:pt x="638833" y="21891"/>
                </a:lnTo>
                <a:lnTo>
                  <a:pt x="593560" y="33881"/>
                </a:lnTo>
                <a:lnTo>
                  <a:pt x="549340" y="48323"/>
                </a:lnTo>
                <a:lnTo>
                  <a:pt x="506248" y="65138"/>
                </a:lnTo>
                <a:lnTo>
                  <a:pt x="464365" y="84249"/>
                </a:lnTo>
                <a:lnTo>
                  <a:pt x="423767" y="105578"/>
                </a:lnTo>
                <a:lnTo>
                  <a:pt x="384532" y="129048"/>
                </a:lnTo>
                <a:lnTo>
                  <a:pt x="346737" y="154580"/>
                </a:lnTo>
                <a:lnTo>
                  <a:pt x="310461" y="182097"/>
                </a:lnTo>
                <a:lnTo>
                  <a:pt x="275782" y="211522"/>
                </a:lnTo>
                <a:lnTo>
                  <a:pt x="242776" y="242776"/>
                </a:lnTo>
                <a:lnTo>
                  <a:pt x="211522" y="275782"/>
                </a:lnTo>
                <a:lnTo>
                  <a:pt x="182097" y="310461"/>
                </a:lnTo>
                <a:lnTo>
                  <a:pt x="154580" y="346737"/>
                </a:lnTo>
                <a:lnTo>
                  <a:pt x="129048" y="384532"/>
                </a:lnTo>
                <a:lnTo>
                  <a:pt x="105578" y="423767"/>
                </a:lnTo>
                <a:lnTo>
                  <a:pt x="84249" y="464365"/>
                </a:lnTo>
                <a:lnTo>
                  <a:pt x="65138" y="506248"/>
                </a:lnTo>
                <a:lnTo>
                  <a:pt x="48323" y="549340"/>
                </a:lnTo>
                <a:lnTo>
                  <a:pt x="33881" y="593560"/>
                </a:lnTo>
                <a:lnTo>
                  <a:pt x="21891" y="638833"/>
                </a:lnTo>
                <a:lnTo>
                  <a:pt x="12430" y="685080"/>
                </a:lnTo>
                <a:lnTo>
                  <a:pt x="5576" y="732224"/>
                </a:lnTo>
                <a:lnTo>
                  <a:pt x="1407" y="780187"/>
                </a:lnTo>
                <a:lnTo>
                  <a:pt x="0" y="828890"/>
                </a:lnTo>
                <a:lnTo>
                  <a:pt x="1407" y="877594"/>
                </a:lnTo>
                <a:lnTo>
                  <a:pt x="5576" y="925557"/>
                </a:lnTo>
                <a:lnTo>
                  <a:pt x="12430" y="972700"/>
                </a:lnTo>
                <a:lnTo>
                  <a:pt x="21891" y="1018948"/>
                </a:lnTo>
                <a:lnTo>
                  <a:pt x="33881" y="1064220"/>
                </a:lnTo>
                <a:lnTo>
                  <a:pt x="48323" y="1108441"/>
                </a:lnTo>
                <a:lnTo>
                  <a:pt x="65138" y="1151532"/>
                </a:lnTo>
                <a:lnTo>
                  <a:pt x="84249" y="1193416"/>
                </a:lnTo>
                <a:lnTo>
                  <a:pt x="105578" y="1234014"/>
                </a:lnTo>
                <a:lnTo>
                  <a:pt x="129048" y="1273249"/>
                </a:lnTo>
                <a:lnTo>
                  <a:pt x="154580" y="1311044"/>
                </a:lnTo>
                <a:lnTo>
                  <a:pt x="182097" y="1347320"/>
                </a:lnTo>
                <a:lnTo>
                  <a:pt x="211522" y="1381999"/>
                </a:lnTo>
                <a:lnTo>
                  <a:pt x="242776" y="1415005"/>
                </a:lnTo>
                <a:lnTo>
                  <a:pt x="275782" y="1446259"/>
                </a:lnTo>
                <a:lnTo>
                  <a:pt x="310461" y="1475683"/>
                </a:lnTo>
                <a:lnTo>
                  <a:pt x="346737" y="1503201"/>
                </a:lnTo>
                <a:lnTo>
                  <a:pt x="384532" y="1528733"/>
                </a:lnTo>
                <a:lnTo>
                  <a:pt x="423767" y="1552203"/>
                </a:lnTo>
                <a:lnTo>
                  <a:pt x="464365" y="1573532"/>
                </a:lnTo>
                <a:lnTo>
                  <a:pt x="506248" y="1592643"/>
                </a:lnTo>
                <a:lnTo>
                  <a:pt x="549340" y="1609458"/>
                </a:lnTo>
                <a:lnTo>
                  <a:pt x="593560" y="1623900"/>
                </a:lnTo>
                <a:lnTo>
                  <a:pt x="638833" y="1635890"/>
                </a:lnTo>
                <a:lnTo>
                  <a:pt x="685080" y="1645351"/>
                </a:lnTo>
                <a:lnTo>
                  <a:pt x="732224" y="1652205"/>
                </a:lnTo>
                <a:lnTo>
                  <a:pt x="780187" y="1656374"/>
                </a:lnTo>
                <a:lnTo>
                  <a:pt x="828890" y="1657781"/>
                </a:lnTo>
                <a:lnTo>
                  <a:pt x="877594" y="1656374"/>
                </a:lnTo>
                <a:lnTo>
                  <a:pt x="925557" y="1652205"/>
                </a:lnTo>
                <a:lnTo>
                  <a:pt x="972700" y="1645351"/>
                </a:lnTo>
                <a:lnTo>
                  <a:pt x="1018948" y="1635890"/>
                </a:lnTo>
                <a:lnTo>
                  <a:pt x="1064220" y="1623900"/>
                </a:lnTo>
                <a:lnTo>
                  <a:pt x="1108441" y="1609458"/>
                </a:lnTo>
                <a:lnTo>
                  <a:pt x="1151532" y="1592643"/>
                </a:lnTo>
                <a:lnTo>
                  <a:pt x="1193416" y="1573532"/>
                </a:lnTo>
                <a:lnTo>
                  <a:pt x="1234014" y="1552203"/>
                </a:lnTo>
                <a:lnTo>
                  <a:pt x="1273249" y="1528733"/>
                </a:lnTo>
                <a:lnTo>
                  <a:pt x="1311044" y="1503201"/>
                </a:lnTo>
                <a:lnTo>
                  <a:pt x="1347320" y="1475683"/>
                </a:lnTo>
                <a:lnTo>
                  <a:pt x="1381999" y="1446259"/>
                </a:lnTo>
                <a:lnTo>
                  <a:pt x="1415005" y="1415005"/>
                </a:lnTo>
                <a:lnTo>
                  <a:pt x="1446259" y="1381999"/>
                </a:lnTo>
                <a:lnTo>
                  <a:pt x="1475683" y="1347320"/>
                </a:lnTo>
                <a:lnTo>
                  <a:pt x="1503201" y="1311044"/>
                </a:lnTo>
                <a:lnTo>
                  <a:pt x="1528733" y="1273249"/>
                </a:lnTo>
                <a:lnTo>
                  <a:pt x="1552203" y="1234014"/>
                </a:lnTo>
                <a:lnTo>
                  <a:pt x="1573532" y="1193416"/>
                </a:lnTo>
                <a:lnTo>
                  <a:pt x="1592643" y="1151532"/>
                </a:lnTo>
                <a:lnTo>
                  <a:pt x="1609458" y="1108441"/>
                </a:lnTo>
                <a:lnTo>
                  <a:pt x="1623900" y="1064220"/>
                </a:lnTo>
                <a:lnTo>
                  <a:pt x="1635890" y="1018948"/>
                </a:lnTo>
                <a:lnTo>
                  <a:pt x="1645351" y="972700"/>
                </a:lnTo>
                <a:lnTo>
                  <a:pt x="1652205" y="925557"/>
                </a:lnTo>
                <a:lnTo>
                  <a:pt x="1656374" y="877594"/>
                </a:lnTo>
                <a:lnTo>
                  <a:pt x="1657781" y="828890"/>
                </a:lnTo>
                <a:lnTo>
                  <a:pt x="1656374" y="780187"/>
                </a:lnTo>
                <a:lnTo>
                  <a:pt x="1652205" y="732224"/>
                </a:lnTo>
                <a:lnTo>
                  <a:pt x="1645351" y="685080"/>
                </a:lnTo>
                <a:lnTo>
                  <a:pt x="1635890" y="638833"/>
                </a:lnTo>
                <a:lnTo>
                  <a:pt x="1623900" y="593560"/>
                </a:lnTo>
                <a:lnTo>
                  <a:pt x="1609458" y="549340"/>
                </a:lnTo>
                <a:lnTo>
                  <a:pt x="1592643" y="506248"/>
                </a:lnTo>
                <a:lnTo>
                  <a:pt x="1573532" y="464365"/>
                </a:lnTo>
                <a:lnTo>
                  <a:pt x="1552203" y="423767"/>
                </a:lnTo>
                <a:lnTo>
                  <a:pt x="1528733" y="384532"/>
                </a:lnTo>
                <a:lnTo>
                  <a:pt x="1503201" y="346737"/>
                </a:lnTo>
                <a:lnTo>
                  <a:pt x="1475683" y="310461"/>
                </a:lnTo>
                <a:lnTo>
                  <a:pt x="1446259" y="275782"/>
                </a:lnTo>
                <a:lnTo>
                  <a:pt x="1415005" y="242776"/>
                </a:lnTo>
                <a:lnTo>
                  <a:pt x="1381999" y="211522"/>
                </a:lnTo>
                <a:lnTo>
                  <a:pt x="1347320" y="182097"/>
                </a:lnTo>
                <a:lnTo>
                  <a:pt x="1311044" y="154580"/>
                </a:lnTo>
                <a:lnTo>
                  <a:pt x="1273249" y="129048"/>
                </a:lnTo>
                <a:lnTo>
                  <a:pt x="1234014" y="105578"/>
                </a:lnTo>
                <a:lnTo>
                  <a:pt x="1193416" y="84249"/>
                </a:lnTo>
                <a:lnTo>
                  <a:pt x="1151532" y="65138"/>
                </a:lnTo>
                <a:lnTo>
                  <a:pt x="1108441" y="48323"/>
                </a:lnTo>
                <a:lnTo>
                  <a:pt x="1064220" y="33881"/>
                </a:lnTo>
                <a:lnTo>
                  <a:pt x="1018948" y="21891"/>
                </a:lnTo>
                <a:lnTo>
                  <a:pt x="972700" y="12430"/>
                </a:lnTo>
                <a:lnTo>
                  <a:pt x="925557" y="5576"/>
                </a:lnTo>
                <a:lnTo>
                  <a:pt x="877594" y="1407"/>
                </a:lnTo>
                <a:lnTo>
                  <a:pt x="828890" y="0"/>
                </a:lnTo>
                <a:close/>
              </a:path>
            </a:pathLst>
          </a:custGeom>
          <a:solidFill>
            <a:srgbClr val="707274"/>
          </a:solidFill>
        </p:spPr>
        <p:txBody>
          <a:bodyPr wrap="square" lIns="0" tIns="0" rIns="0" bIns="0" rtlCol="0"/>
          <a:lstStyle/>
          <a:p>
            <a:pPr defTabSz="456376"/>
            <a:endParaRPr lang="en-US" sz="1797" dirty="0">
              <a:solidFill>
                <a:prstClr val="black"/>
              </a:solidFill>
              <a:latin typeface="Calibri"/>
            </a:endParaRPr>
          </a:p>
        </p:txBody>
      </p:sp>
      <p:sp>
        <p:nvSpPr>
          <p:cNvPr id="29" name="object 29"/>
          <p:cNvSpPr/>
          <p:nvPr/>
        </p:nvSpPr>
        <p:spPr>
          <a:xfrm>
            <a:off x="11217099" y="1931031"/>
            <a:ext cx="207918" cy="145797"/>
          </a:xfrm>
          <a:custGeom>
            <a:avLst/>
            <a:gdLst/>
            <a:ahLst/>
            <a:cxnLst/>
            <a:rect l="l" t="t" r="r" b="b"/>
            <a:pathLst>
              <a:path w="208279" h="146050">
                <a:moveTo>
                  <a:pt x="207822" y="0"/>
                </a:moveTo>
                <a:lnTo>
                  <a:pt x="0" y="0"/>
                </a:lnTo>
                <a:lnTo>
                  <a:pt x="103911" y="145821"/>
                </a:lnTo>
                <a:lnTo>
                  <a:pt x="207822" y="0"/>
                </a:lnTo>
                <a:close/>
              </a:path>
            </a:pathLst>
          </a:custGeom>
          <a:solidFill>
            <a:srgbClr val="904199"/>
          </a:solidFill>
        </p:spPr>
        <p:txBody>
          <a:bodyPr wrap="square" lIns="0" tIns="0" rIns="0" bIns="0" rtlCol="0"/>
          <a:lstStyle/>
          <a:p>
            <a:pPr defTabSz="456376"/>
            <a:endParaRPr lang="en-US" sz="1797" dirty="0">
              <a:solidFill>
                <a:prstClr val="black"/>
              </a:solidFill>
              <a:latin typeface="Calibri"/>
            </a:endParaRPr>
          </a:p>
        </p:txBody>
      </p:sp>
      <p:sp>
        <p:nvSpPr>
          <p:cNvPr id="30" name="object 30"/>
          <p:cNvSpPr/>
          <p:nvPr/>
        </p:nvSpPr>
        <p:spPr>
          <a:xfrm>
            <a:off x="8847141" y="4917009"/>
            <a:ext cx="145797" cy="207918"/>
          </a:xfrm>
          <a:custGeom>
            <a:avLst/>
            <a:gdLst/>
            <a:ahLst/>
            <a:cxnLst/>
            <a:rect l="l" t="t" r="r" b="b"/>
            <a:pathLst>
              <a:path w="146050" h="208279">
                <a:moveTo>
                  <a:pt x="145821" y="0"/>
                </a:moveTo>
                <a:lnTo>
                  <a:pt x="0" y="103911"/>
                </a:lnTo>
                <a:lnTo>
                  <a:pt x="145821" y="207822"/>
                </a:lnTo>
                <a:lnTo>
                  <a:pt x="145821" y="0"/>
                </a:lnTo>
                <a:close/>
              </a:path>
            </a:pathLst>
          </a:custGeom>
          <a:solidFill>
            <a:srgbClr val="904199"/>
          </a:solidFill>
        </p:spPr>
        <p:txBody>
          <a:bodyPr wrap="square" lIns="0" tIns="0" rIns="0" bIns="0" rtlCol="0"/>
          <a:lstStyle/>
          <a:p>
            <a:pPr defTabSz="456376"/>
            <a:endParaRPr lang="en-US" sz="1797" dirty="0">
              <a:solidFill>
                <a:prstClr val="black"/>
              </a:solidFill>
              <a:latin typeface="Calibri"/>
            </a:endParaRPr>
          </a:p>
        </p:txBody>
      </p:sp>
      <p:sp>
        <p:nvSpPr>
          <p:cNvPr id="31" name="object 31"/>
          <p:cNvSpPr txBox="1"/>
          <p:nvPr/>
        </p:nvSpPr>
        <p:spPr>
          <a:xfrm>
            <a:off x="4273420" y="3257877"/>
            <a:ext cx="2513543" cy="713125"/>
          </a:xfrm>
          <a:prstGeom prst="rect">
            <a:avLst/>
          </a:prstGeom>
        </p:spPr>
        <p:txBody>
          <a:bodyPr vert="horz" wrap="square" lIns="0" tIns="0" rIns="0" bIns="0" rtlCol="0">
            <a:spAutoFit/>
          </a:bodyPr>
          <a:lstStyle/>
          <a:p>
            <a:pPr marL="243400" marR="230723" algn="ctr" defTabSz="456376">
              <a:lnSpc>
                <a:spcPts val="1836"/>
              </a:lnSpc>
            </a:pPr>
            <a:r>
              <a:rPr lang="en-US" sz="1797" b="1" spc="-45" dirty="0" err="1">
                <a:solidFill>
                  <a:srgbClr val="FFFFFF"/>
                </a:solidFill>
                <a:latin typeface="Arial"/>
                <a:cs typeface="Arial"/>
              </a:rPr>
              <a:t>Publicidad</a:t>
            </a:r>
            <a:r>
              <a:rPr lang="en-US" sz="1797" b="1" spc="-45" dirty="0">
                <a:solidFill>
                  <a:srgbClr val="FFFFFF"/>
                </a:solidFill>
                <a:latin typeface="Arial"/>
                <a:cs typeface="Arial"/>
              </a:rPr>
              <a:t> </a:t>
            </a:r>
          </a:p>
          <a:p>
            <a:pPr marL="243400" marR="230723" algn="ctr" defTabSz="456376">
              <a:lnSpc>
                <a:spcPts val="1836"/>
              </a:lnSpc>
            </a:pPr>
            <a:r>
              <a:rPr lang="en-US" sz="1797" b="1" spc="-45" dirty="0">
                <a:solidFill>
                  <a:srgbClr val="FFFFFF"/>
                </a:solidFill>
                <a:latin typeface="Arial"/>
                <a:cs typeface="Arial"/>
              </a:rPr>
              <a:t>en TV/</a:t>
            </a:r>
            <a:r>
              <a:rPr lang="en-US" sz="1797" b="1" spc="-45" dirty="0" err="1">
                <a:solidFill>
                  <a:srgbClr val="FFFFFF"/>
                </a:solidFill>
                <a:latin typeface="Arial"/>
                <a:cs typeface="Arial"/>
              </a:rPr>
              <a:t>Espectaculares</a:t>
            </a:r>
            <a:endParaRPr lang="en-US" sz="1797" dirty="0">
              <a:solidFill>
                <a:prstClr val="black"/>
              </a:solidFill>
              <a:latin typeface="Arial"/>
              <a:cs typeface="Arial"/>
            </a:endParaRPr>
          </a:p>
        </p:txBody>
      </p:sp>
      <p:sp>
        <p:nvSpPr>
          <p:cNvPr id="32" name="object 32"/>
          <p:cNvSpPr txBox="1"/>
          <p:nvPr/>
        </p:nvSpPr>
        <p:spPr>
          <a:xfrm>
            <a:off x="7243371" y="3286389"/>
            <a:ext cx="1206313" cy="554319"/>
          </a:xfrm>
          <a:prstGeom prst="rect">
            <a:avLst/>
          </a:prstGeom>
        </p:spPr>
        <p:txBody>
          <a:bodyPr vert="horz" wrap="square" lIns="0" tIns="0" rIns="0" bIns="0" rtlCol="0">
            <a:spAutoFit/>
          </a:bodyPr>
          <a:lstStyle/>
          <a:p>
            <a:pPr marL="12677" marR="5071" indent="42468" algn="ctr" defTabSz="456376">
              <a:lnSpc>
                <a:spcPts val="2156"/>
              </a:lnSpc>
            </a:pPr>
            <a:r>
              <a:rPr lang="en-US" sz="1797" b="1" spc="-10" dirty="0">
                <a:solidFill>
                  <a:srgbClr val="FFFFFF"/>
                </a:solidFill>
                <a:latin typeface="Arial"/>
                <a:cs typeface="Arial"/>
              </a:rPr>
              <a:t>Marketing en Internet</a:t>
            </a:r>
            <a:endParaRPr lang="en-US" sz="1797" dirty="0">
              <a:solidFill>
                <a:prstClr val="black"/>
              </a:solidFill>
              <a:latin typeface="Arial"/>
              <a:cs typeface="Arial"/>
            </a:endParaRPr>
          </a:p>
        </p:txBody>
      </p:sp>
      <p:sp>
        <p:nvSpPr>
          <p:cNvPr id="33" name="object 33"/>
          <p:cNvSpPr txBox="1"/>
          <p:nvPr/>
        </p:nvSpPr>
        <p:spPr>
          <a:xfrm>
            <a:off x="9404446" y="3286390"/>
            <a:ext cx="1338057" cy="708005"/>
          </a:xfrm>
          <a:prstGeom prst="rect">
            <a:avLst/>
          </a:prstGeom>
        </p:spPr>
        <p:txBody>
          <a:bodyPr vert="horz" wrap="square" lIns="0" tIns="0" rIns="0" bIns="0" rtlCol="0">
            <a:spAutoFit/>
          </a:bodyPr>
          <a:lstStyle/>
          <a:p>
            <a:pPr marL="12677" marR="5071" algn="ctr" defTabSz="456376">
              <a:lnSpc>
                <a:spcPts val="1836"/>
              </a:lnSpc>
            </a:pPr>
            <a:r>
              <a:rPr lang="en-US" sz="1797" b="1" spc="-15" dirty="0" err="1">
                <a:solidFill>
                  <a:srgbClr val="FFFFFF"/>
                </a:solidFill>
                <a:latin typeface="Arial"/>
                <a:cs typeface="Arial"/>
              </a:rPr>
              <a:t>Centros</a:t>
            </a:r>
            <a:r>
              <a:rPr lang="en-US" sz="1797" b="1" spc="-15" dirty="0">
                <a:solidFill>
                  <a:srgbClr val="FFFFFF"/>
                </a:solidFill>
                <a:latin typeface="Arial"/>
                <a:cs typeface="Arial"/>
              </a:rPr>
              <a:t> de </a:t>
            </a:r>
            <a:r>
              <a:rPr lang="en-US" sz="1797" b="1" spc="-15" dirty="0" err="1">
                <a:solidFill>
                  <a:srgbClr val="FFFFFF"/>
                </a:solidFill>
                <a:latin typeface="Arial"/>
                <a:cs typeface="Arial"/>
              </a:rPr>
              <a:t>Distribución</a:t>
            </a:r>
            <a:r>
              <a:rPr lang="en-US" sz="1797" b="1" spc="-15" dirty="0">
                <a:solidFill>
                  <a:srgbClr val="FFFFFF"/>
                </a:solidFill>
                <a:latin typeface="Arial"/>
                <a:cs typeface="Arial"/>
              </a:rPr>
              <a:t>/</a:t>
            </a:r>
            <a:r>
              <a:rPr lang="en-US" sz="1797" b="1" spc="-15" dirty="0" err="1">
                <a:solidFill>
                  <a:srgbClr val="FFFFFF"/>
                </a:solidFill>
                <a:latin typeface="Arial"/>
                <a:cs typeface="Arial"/>
              </a:rPr>
              <a:t>Atención</a:t>
            </a:r>
            <a:endParaRPr lang="en-US" sz="1797" dirty="0">
              <a:solidFill>
                <a:prstClr val="black"/>
              </a:solidFill>
              <a:latin typeface="Arial"/>
              <a:cs typeface="Arial"/>
            </a:endParaRPr>
          </a:p>
        </p:txBody>
      </p:sp>
      <p:sp>
        <p:nvSpPr>
          <p:cNvPr id="34" name="object 34"/>
          <p:cNvSpPr/>
          <p:nvPr/>
        </p:nvSpPr>
        <p:spPr>
          <a:xfrm>
            <a:off x="5037398" y="2601778"/>
            <a:ext cx="1060516" cy="1847185"/>
          </a:xfrm>
          <a:custGeom>
            <a:avLst/>
            <a:gdLst/>
            <a:ahLst/>
            <a:cxnLst/>
            <a:rect l="l" t="t" r="r" b="b"/>
            <a:pathLst>
              <a:path w="1062354" h="1850389">
                <a:moveTo>
                  <a:pt x="0" y="0"/>
                </a:moveTo>
                <a:lnTo>
                  <a:pt x="1061821" y="1849945"/>
                </a:lnTo>
              </a:path>
            </a:pathLst>
          </a:custGeom>
          <a:ln w="49961">
            <a:solidFill>
              <a:srgbClr val="904199"/>
            </a:solidFill>
          </a:ln>
        </p:spPr>
        <p:txBody>
          <a:bodyPr wrap="square" lIns="0" tIns="0" rIns="0" bIns="0" rtlCol="0"/>
          <a:lstStyle/>
          <a:p>
            <a:pPr defTabSz="456376"/>
            <a:endParaRPr lang="en-US" sz="1797" dirty="0">
              <a:solidFill>
                <a:prstClr val="black"/>
              </a:solidFill>
              <a:latin typeface="Calibri"/>
            </a:endParaRPr>
          </a:p>
        </p:txBody>
      </p:sp>
      <p:sp>
        <p:nvSpPr>
          <p:cNvPr id="35" name="object 35"/>
          <p:cNvSpPr/>
          <p:nvPr/>
        </p:nvSpPr>
        <p:spPr>
          <a:xfrm>
            <a:off x="7319439" y="2656294"/>
            <a:ext cx="1060516" cy="1847185"/>
          </a:xfrm>
          <a:custGeom>
            <a:avLst/>
            <a:gdLst/>
            <a:ahLst/>
            <a:cxnLst/>
            <a:rect l="l" t="t" r="r" b="b"/>
            <a:pathLst>
              <a:path w="1062354" h="1850389">
                <a:moveTo>
                  <a:pt x="0" y="0"/>
                </a:moveTo>
                <a:lnTo>
                  <a:pt x="1061821" y="1849945"/>
                </a:lnTo>
              </a:path>
            </a:pathLst>
          </a:custGeom>
          <a:ln w="49961">
            <a:solidFill>
              <a:srgbClr val="904199"/>
            </a:solidFill>
          </a:ln>
        </p:spPr>
        <p:txBody>
          <a:bodyPr wrap="square" lIns="0" tIns="0" rIns="0" bIns="0" rtlCol="0"/>
          <a:lstStyle/>
          <a:p>
            <a:pPr defTabSz="456376"/>
            <a:endParaRPr lang="en-US" sz="1797" dirty="0">
              <a:solidFill>
                <a:prstClr val="black"/>
              </a:solidFill>
              <a:latin typeface="Calibri"/>
            </a:endParaRPr>
          </a:p>
        </p:txBody>
      </p:sp>
      <p:sp>
        <p:nvSpPr>
          <p:cNvPr id="36" name="object 36"/>
          <p:cNvSpPr/>
          <p:nvPr/>
        </p:nvSpPr>
        <p:spPr>
          <a:xfrm>
            <a:off x="9525414" y="2601778"/>
            <a:ext cx="1060516" cy="1847185"/>
          </a:xfrm>
          <a:custGeom>
            <a:avLst/>
            <a:gdLst/>
            <a:ahLst/>
            <a:cxnLst/>
            <a:rect l="l" t="t" r="r" b="b"/>
            <a:pathLst>
              <a:path w="1062354" h="1850389">
                <a:moveTo>
                  <a:pt x="0" y="0"/>
                </a:moveTo>
                <a:lnTo>
                  <a:pt x="1061821" y="1849945"/>
                </a:lnTo>
              </a:path>
            </a:pathLst>
          </a:custGeom>
          <a:ln w="49961">
            <a:solidFill>
              <a:srgbClr val="904199"/>
            </a:solidFill>
          </a:ln>
        </p:spPr>
        <p:txBody>
          <a:bodyPr wrap="square" lIns="0" tIns="0" rIns="0" bIns="0" rtlCol="0"/>
          <a:lstStyle/>
          <a:p>
            <a:pPr defTabSz="456376"/>
            <a:endParaRPr lang="en-US" sz="1797" dirty="0">
              <a:solidFill>
                <a:prstClr val="black"/>
              </a:solidFill>
              <a:latin typeface="Calibri"/>
            </a:endParaRPr>
          </a:p>
        </p:txBody>
      </p:sp>
      <p:pic>
        <p:nvPicPr>
          <p:cNvPr id="38" name="Picture 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0707" y="2221436"/>
            <a:ext cx="595867" cy="1217089"/>
          </a:xfrm>
          <a:prstGeom prst="rect">
            <a:avLst/>
          </a:prstGeom>
        </p:spPr>
      </p:pic>
      <p:sp>
        <p:nvSpPr>
          <p:cNvPr id="48" name="CuadroTexto 7">
            <a:extLst>
              <a:ext uri="{FF2B5EF4-FFF2-40B4-BE49-F238E27FC236}">
                <a16:creationId xmlns:a16="http://schemas.microsoft.com/office/drawing/2014/main" id="{4FD80683-1BBE-4B89-9282-5CAFB601C889}"/>
              </a:ext>
            </a:extLst>
          </p:cNvPr>
          <p:cNvSpPr txBox="1">
            <a:spLocks noChangeArrowheads="1"/>
          </p:cNvSpPr>
          <p:nvPr/>
        </p:nvSpPr>
        <p:spPr bwMode="auto">
          <a:xfrm>
            <a:off x="5950214" y="5636752"/>
            <a:ext cx="4716221" cy="64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6376">
              <a:spcBef>
                <a:spcPct val="0"/>
              </a:spcBef>
              <a:buNone/>
              <a:defRPr/>
            </a:pPr>
            <a:r>
              <a:rPr lang="en-US" altLang="es-MX" sz="3594" b="1" i="1" dirty="0">
                <a:solidFill>
                  <a:srgbClr val="A028B5"/>
                </a:solidFill>
                <a:latin typeface="Arial"/>
                <a:ea typeface="Impact" panose="020B0806030902050204" pitchFamily="34" charset="0"/>
                <a:cs typeface="Arial"/>
              </a:rPr>
              <a:t>¡TODOS GANAMOS!</a:t>
            </a:r>
            <a:endParaRPr lang="en-US" altLang="es-MX" sz="3594" b="1" i="1" dirty="0">
              <a:solidFill>
                <a:srgbClr val="FF9300"/>
              </a:solidFill>
              <a:latin typeface="Arial"/>
              <a:ea typeface="Impact" panose="020B0806030902050204" pitchFamily="34" charset="0"/>
              <a:cs typeface="Arial"/>
            </a:endParaRPr>
          </a:p>
        </p:txBody>
      </p:sp>
      <p:sp>
        <p:nvSpPr>
          <p:cNvPr id="8" name="Rectangle 7"/>
          <p:cNvSpPr/>
          <p:nvPr/>
        </p:nvSpPr>
        <p:spPr>
          <a:xfrm>
            <a:off x="6505412" y="4731683"/>
            <a:ext cx="2259321" cy="583763"/>
          </a:xfrm>
          <a:prstGeom prst="rect">
            <a:avLst/>
          </a:prstGeom>
        </p:spPr>
        <p:txBody>
          <a:bodyPr wrap="none">
            <a:spAutoFit/>
          </a:bodyPr>
          <a:lstStyle/>
          <a:p>
            <a:pPr defTabSz="456376"/>
            <a:r>
              <a:rPr lang="en-US" sz="3194" b="1" spc="55" dirty="0">
                <a:solidFill>
                  <a:srgbClr val="F5920F"/>
                </a:solidFill>
                <a:latin typeface="Arial"/>
                <a:cs typeface="Arial"/>
              </a:rPr>
              <a:t>CLIENTES</a:t>
            </a:r>
            <a:endParaRPr lang="en-US" sz="3194" dirty="0">
              <a:solidFill>
                <a:prstClr val="black"/>
              </a:solidFill>
              <a:latin typeface="Calibri"/>
            </a:endParaRPr>
          </a:p>
        </p:txBody>
      </p:sp>
      <p:pic>
        <p:nvPicPr>
          <p:cNvPr id="2" name="Picture 1" desc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956" y="248739"/>
            <a:ext cx="2504708" cy="1445293"/>
          </a:xfrm>
          <a:prstGeom prst="rect">
            <a:avLst/>
          </a:prstGeom>
        </p:spPr>
      </p:pic>
      <p:pic>
        <p:nvPicPr>
          <p:cNvPr id="4" name="Picture 3">
            <a:extLst>
              <a:ext uri="{FF2B5EF4-FFF2-40B4-BE49-F238E27FC236}">
                <a16:creationId xmlns:a16="http://schemas.microsoft.com/office/drawing/2014/main" id="{2DB5D9B5-E842-450F-BE14-BE0BEAACE3A2}"/>
              </a:ext>
            </a:extLst>
          </p:cNvPr>
          <p:cNvPicPr>
            <a:picLocks noChangeAspect="1"/>
          </p:cNvPicPr>
          <p:nvPr/>
        </p:nvPicPr>
        <p:blipFill rotWithShape="1">
          <a:blip r:embed="rId6"/>
          <a:srcRect l="20031" t="25320" r="59531" b="10042"/>
          <a:stretch/>
        </p:blipFill>
        <p:spPr>
          <a:xfrm>
            <a:off x="26449" y="-1"/>
            <a:ext cx="4145093" cy="6964331"/>
          </a:xfrm>
          <a:prstGeom prst="rect">
            <a:avLst/>
          </a:prstGeom>
        </p:spPr>
      </p:pic>
      <p:grpSp>
        <p:nvGrpSpPr>
          <p:cNvPr id="26" name="Group 25">
            <a:extLst>
              <a:ext uri="{FF2B5EF4-FFF2-40B4-BE49-F238E27FC236}">
                <a16:creationId xmlns:a16="http://schemas.microsoft.com/office/drawing/2014/main" id="{68BAA957-5D93-4216-A74D-FD52F205811B}"/>
              </a:ext>
            </a:extLst>
          </p:cNvPr>
          <p:cNvGrpSpPr/>
          <p:nvPr/>
        </p:nvGrpSpPr>
        <p:grpSpPr>
          <a:xfrm>
            <a:off x="10737304" y="5721328"/>
            <a:ext cx="1232134" cy="937834"/>
            <a:chOff x="3860800" y="3193115"/>
            <a:chExt cx="4302125" cy="3540034"/>
          </a:xfrm>
        </p:grpSpPr>
        <p:pic>
          <p:nvPicPr>
            <p:cNvPr id="27" name="Picture 26">
              <a:extLst>
                <a:ext uri="{FF2B5EF4-FFF2-40B4-BE49-F238E27FC236}">
                  <a16:creationId xmlns:a16="http://schemas.microsoft.com/office/drawing/2014/main" id="{2AF5170A-8BF1-40D6-A8FF-33A5D27263FA}"/>
                </a:ext>
              </a:extLst>
            </p:cNvPr>
            <p:cNvPicPr>
              <a:picLocks noChangeAspect="1"/>
            </p:cNvPicPr>
            <p:nvPr/>
          </p:nvPicPr>
          <p:blipFill rotWithShape="1">
            <a:blip r:embed="rId7">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39" name="Picture 38" descr="A close up of a logo&#10;&#10;Description generated with very high confidence">
              <a:extLst>
                <a:ext uri="{FF2B5EF4-FFF2-40B4-BE49-F238E27FC236}">
                  <a16:creationId xmlns:a16="http://schemas.microsoft.com/office/drawing/2014/main" id="{119829F5-8929-475C-BAF9-D8A65DDF51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0564" y="11897"/>
            <a:ext cx="11264416" cy="6853258"/>
          </a:xfrm>
          <a:prstGeom prst="rect">
            <a:avLst/>
          </a:prstGeom>
          <a:blipFill>
            <a:blip r:embed="rId3" cstate="print"/>
            <a:stretch>
              <a:fillRect/>
            </a:stretch>
          </a:blipFill>
        </p:spPr>
        <p:txBody>
          <a:bodyPr wrap="square" lIns="0" tIns="0" rIns="0" bIns="0" rtlCol="0"/>
          <a:lstStyle/>
          <a:p>
            <a:pPr defTabSz="456376"/>
            <a:endParaRPr sz="1799">
              <a:solidFill>
                <a:prstClr val="black"/>
              </a:solidFill>
              <a:latin typeface="Calibri"/>
            </a:endParaRPr>
          </a:p>
        </p:txBody>
      </p:sp>
      <p:sp>
        <p:nvSpPr>
          <p:cNvPr id="4" name="CuadroTexto 3"/>
          <p:cNvSpPr txBox="1"/>
          <p:nvPr/>
        </p:nvSpPr>
        <p:spPr>
          <a:xfrm>
            <a:off x="194562" y="102040"/>
            <a:ext cx="4302611" cy="1660781"/>
          </a:xfrm>
          <a:prstGeom prst="rect">
            <a:avLst/>
          </a:prstGeom>
          <a:noFill/>
          <a:ln>
            <a:noFill/>
          </a:ln>
        </p:spPr>
        <p:txBody>
          <a:bodyPr wrap="square" rtlCol="0">
            <a:spAutoFit/>
          </a:bodyPr>
          <a:lstStyle/>
          <a:p>
            <a:pPr defTabSz="456376"/>
            <a:r>
              <a:rPr lang="es-ES_tradnl" sz="2798" b="1" dirty="0">
                <a:solidFill>
                  <a:prstClr val="white"/>
                </a:solidFill>
                <a:latin typeface="Arial" charset="0"/>
                <a:ea typeface="Arial" charset="0"/>
                <a:cs typeface="Arial" charset="0"/>
              </a:rPr>
              <a:t>PLATAFORMA GLOBAL EN LÍNEA</a:t>
            </a:r>
            <a:r>
              <a:rPr lang="mr-IN" sz="2798" b="1" dirty="0">
                <a:solidFill>
                  <a:prstClr val="white"/>
                </a:solidFill>
                <a:latin typeface="Arial" charset="0"/>
                <a:ea typeface="Arial" charset="0"/>
                <a:cs typeface="Arial" charset="0"/>
              </a:rPr>
              <a:t>…</a:t>
            </a:r>
            <a:endParaRPr lang="es-ES_tradnl" sz="2798" b="1" dirty="0">
              <a:solidFill>
                <a:prstClr val="white"/>
              </a:solidFill>
              <a:latin typeface="Arial" charset="0"/>
              <a:ea typeface="Arial" charset="0"/>
              <a:cs typeface="Arial" charset="0"/>
            </a:endParaRPr>
          </a:p>
          <a:p>
            <a:pPr defTabSz="456376"/>
            <a:r>
              <a:rPr lang="es-ES_tradnl" sz="2798" b="1" dirty="0">
                <a:solidFill>
                  <a:prstClr val="white"/>
                </a:solidFill>
                <a:latin typeface="Arial" charset="0"/>
                <a:ea typeface="Arial" charset="0"/>
                <a:cs typeface="Arial" charset="0"/>
              </a:rPr>
              <a:t>¡</a:t>
            </a:r>
            <a:r>
              <a:rPr lang="es-ES_tradnl" sz="1799" b="1" i="1" dirty="0">
                <a:solidFill>
                  <a:prstClr val="white"/>
                </a:solidFill>
                <a:latin typeface="Arial" charset="0"/>
                <a:ea typeface="Arial" charset="0"/>
                <a:cs typeface="Arial" charset="0"/>
              </a:rPr>
              <a:t>Y CONSTRUYE TU NEGOCIO </a:t>
            </a:r>
          </a:p>
          <a:p>
            <a:pPr defTabSz="456376"/>
            <a:r>
              <a:rPr lang="es-ES_tradnl" sz="1799" b="1" i="1" dirty="0">
                <a:solidFill>
                  <a:prstClr val="white"/>
                </a:solidFill>
                <a:latin typeface="Arial" charset="0"/>
                <a:ea typeface="Arial" charset="0"/>
                <a:cs typeface="Arial" charset="0"/>
              </a:rPr>
              <a:t>AHORA MISMO!</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882" y="1811719"/>
            <a:ext cx="2942132" cy="3190126"/>
          </a:xfrm>
          <a:prstGeom prst="rect">
            <a:avLst/>
          </a:prstGeom>
          <a:ln>
            <a:noFill/>
          </a:ln>
        </p:spPr>
      </p:pic>
      <p:sp>
        <p:nvSpPr>
          <p:cNvPr id="10" name="CuadroTexto 9"/>
          <p:cNvSpPr txBox="1"/>
          <p:nvPr/>
        </p:nvSpPr>
        <p:spPr>
          <a:xfrm>
            <a:off x="7166207" y="4606358"/>
            <a:ext cx="4302611" cy="1322524"/>
          </a:xfrm>
          <a:prstGeom prst="rect">
            <a:avLst/>
          </a:prstGeom>
          <a:noFill/>
          <a:ln>
            <a:noFill/>
          </a:ln>
        </p:spPr>
        <p:txBody>
          <a:bodyPr wrap="square" rtlCol="0">
            <a:spAutoFit/>
          </a:bodyPr>
          <a:lstStyle/>
          <a:p>
            <a:pPr marL="171311" indent="-171311" defTabSz="456376">
              <a:buFont typeface="Arial" charset="0"/>
              <a:buChar char="•"/>
            </a:pPr>
            <a:r>
              <a:rPr lang="es-ES_tradnl" sz="1600" b="1" i="1" dirty="0">
                <a:solidFill>
                  <a:srgbClr val="7030A0"/>
                </a:solidFill>
                <a:latin typeface="Arial" charset="0"/>
                <a:ea typeface="Arial" charset="0"/>
                <a:cs typeface="Arial" charset="0"/>
              </a:rPr>
              <a:t>SERVICIO A CLIENTES</a:t>
            </a:r>
          </a:p>
          <a:p>
            <a:pPr marL="171311" indent="-171311" defTabSz="456376">
              <a:buFont typeface="Arial" charset="0"/>
              <a:buChar char="•"/>
            </a:pPr>
            <a:r>
              <a:rPr lang="es-ES_tradnl" sz="1600" b="1" i="1" dirty="0">
                <a:solidFill>
                  <a:srgbClr val="7030A0"/>
                </a:solidFill>
                <a:latin typeface="Arial" charset="0"/>
                <a:ea typeface="Arial" charset="0"/>
                <a:cs typeface="Arial" charset="0"/>
              </a:rPr>
              <a:t>SEGUIMIENTO A CLIENTES</a:t>
            </a:r>
          </a:p>
          <a:p>
            <a:pPr marL="171311" indent="-171311" defTabSz="456376">
              <a:buFont typeface="Arial" charset="0"/>
              <a:buChar char="•"/>
            </a:pPr>
            <a:r>
              <a:rPr lang="es-ES_tradnl" sz="1600" b="1" i="1" dirty="0">
                <a:solidFill>
                  <a:srgbClr val="7030A0"/>
                </a:solidFill>
                <a:latin typeface="Arial" charset="0"/>
                <a:ea typeface="Arial" charset="0"/>
                <a:cs typeface="Arial" charset="0"/>
              </a:rPr>
              <a:t>ACTUALIZACIÓN DIARIA </a:t>
            </a:r>
          </a:p>
          <a:p>
            <a:pPr marL="171311" indent="-171311" defTabSz="456376">
              <a:buFont typeface="Arial" charset="0"/>
              <a:buChar char="•"/>
            </a:pPr>
            <a:r>
              <a:rPr lang="es-ES_tradnl" sz="1600" b="1" i="1" dirty="0">
                <a:solidFill>
                  <a:srgbClr val="7030A0"/>
                </a:solidFill>
                <a:latin typeface="Arial" charset="0"/>
                <a:ea typeface="Arial" charset="0"/>
                <a:cs typeface="Arial" charset="0"/>
              </a:rPr>
              <a:t>HERRAMIENTAS DE MARKETING</a:t>
            </a:r>
          </a:p>
          <a:p>
            <a:pPr marL="171311" indent="-171311" defTabSz="456376">
              <a:buFont typeface="Arial" charset="0"/>
              <a:buChar char="•"/>
            </a:pPr>
            <a:r>
              <a:rPr lang="es-ES_tradnl" sz="1600" b="1" i="1" dirty="0">
                <a:solidFill>
                  <a:srgbClr val="7030A0"/>
                </a:solidFill>
                <a:latin typeface="Arial" charset="0"/>
                <a:ea typeface="Arial" charset="0"/>
                <a:cs typeface="Arial" charset="0"/>
              </a:rPr>
              <a:t>SOPORTE A BRAND LEADERS</a:t>
            </a:r>
          </a:p>
        </p:txBody>
      </p:sp>
      <p:pic>
        <p:nvPicPr>
          <p:cNvPr id="16"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356" t="7931" r="92852" b="82264"/>
          <a:stretch/>
        </p:blipFill>
        <p:spPr>
          <a:xfrm>
            <a:off x="10626510" y="6064665"/>
            <a:ext cx="465300" cy="551811"/>
          </a:xfrm>
          <a:prstGeom prst="rect">
            <a:avLst/>
          </a:prstGeom>
        </p:spPr>
      </p:pic>
      <p:pic>
        <p:nvPicPr>
          <p:cNvPr id="11"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22518" y="1564529"/>
            <a:ext cx="3011227" cy="2922260"/>
          </a:xfrm>
          <a:prstGeom prst="rect">
            <a:avLst/>
          </a:prstGeom>
        </p:spPr>
      </p:pic>
      <p:pic>
        <p:nvPicPr>
          <p:cNvPr id="13"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794" t="17984" r="93095" b="73773"/>
          <a:stretch/>
        </p:blipFill>
        <p:spPr>
          <a:xfrm>
            <a:off x="10080423" y="6115062"/>
            <a:ext cx="507567" cy="466801"/>
          </a:xfrm>
          <a:prstGeom prst="rect">
            <a:avLst/>
          </a:prstGeom>
        </p:spPr>
      </p:pic>
      <p:pic>
        <p:nvPicPr>
          <p:cNvPr id="14"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780" t="42558" r="92912" b="48476"/>
          <a:stretch/>
        </p:blipFill>
        <p:spPr>
          <a:xfrm>
            <a:off x="9440527" y="6111858"/>
            <a:ext cx="651174" cy="504618"/>
          </a:xfrm>
          <a:prstGeom prst="rect">
            <a:avLst/>
          </a:prstGeom>
        </p:spPr>
      </p:pic>
      <p:pic>
        <p:nvPicPr>
          <p:cNvPr id="15"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723" t="67518" r="92801" b="24970"/>
          <a:stretch/>
        </p:blipFill>
        <p:spPr>
          <a:xfrm>
            <a:off x="9042972" y="6127600"/>
            <a:ext cx="549079" cy="422789"/>
          </a:xfrm>
          <a:prstGeom prst="rect">
            <a:avLst/>
          </a:prstGeom>
        </p:spPr>
      </p:pic>
      <p:pic>
        <p:nvPicPr>
          <p:cNvPr id="17"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7036" t="9179" r="59241" b="83759"/>
          <a:stretch/>
        </p:blipFill>
        <p:spPr>
          <a:xfrm>
            <a:off x="8604525" y="6144137"/>
            <a:ext cx="456883" cy="397452"/>
          </a:xfrm>
          <a:prstGeom prst="rect">
            <a:avLst/>
          </a:prstGeom>
        </p:spPr>
      </p:pic>
      <p:pic>
        <p:nvPicPr>
          <p:cNvPr id="18"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7098" t="18523" r="59191" b="73952"/>
          <a:stretch/>
        </p:blipFill>
        <p:spPr>
          <a:xfrm>
            <a:off x="8130133" y="6156541"/>
            <a:ext cx="455131" cy="423453"/>
          </a:xfrm>
          <a:prstGeom prst="rect">
            <a:avLst/>
          </a:prstGeom>
        </p:spPr>
      </p:pic>
      <p:pic>
        <p:nvPicPr>
          <p:cNvPr id="20"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431" t="35897" r="59344" b="54652"/>
          <a:stretch/>
        </p:blipFill>
        <p:spPr>
          <a:xfrm>
            <a:off x="7560411" y="6091182"/>
            <a:ext cx="518256" cy="531893"/>
          </a:xfrm>
          <a:prstGeom prst="rect">
            <a:avLst/>
          </a:prstGeom>
        </p:spPr>
      </p:pic>
      <p:pic>
        <p:nvPicPr>
          <p:cNvPr id="21"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585" t="43721" r="59190" b="46828"/>
          <a:stretch/>
        </p:blipFill>
        <p:spPr>
          <a:xfrm>
            <a:off x="7092097" y="6035679"/>
            <a:ext cx="518256" cy="531893"/>
          </a:xfrm>
          <a:prstGeom prst="rect">
            <a:avLst/>
          </a:prstGeom>
        </p:spPr>
      </p:pic>
      <p:pic>
        <p:nvPicPr>
          <p:cNvPr id="22"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7187" t="53555" r="59068" b="37014"/>
          <a:stretch/>
        </p:blipFill>
        <p:spPr>
          <a:xfrm>
            <a:off x="6678259" y="6069818"/>
            <a:ext cx="459253" cy="530805"/>
          </a:xfrm>
          <a:prstGeom prst="rect">
            <a:avLst/>
          </a:prstGeom>
        </p:spPr>
      </p:pic>
      <p:pic>
        <p:nvPicPr>
          <p:cNvPr id="23"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764" t="63076" r="59011" b="27473"/>
          <a:stretch/>
        </p:blipFill>
        <p:spPr>
          <a:xfrm>
            <a:off x="6128867" y="6087371"/>
            <a:ext cx="518256" cy="531893"/>
          </a:xfrm>
          <a:prstGeom prst="rect">
            <a:avLst/>
          </a:prstGeom>
        </p:spPr>
      </p:pic>
      <p:pic>
        <p:nvPicPr>
          <p:cNvPr id="24"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879" t="72155" r="58896" b="18394"/>
          <a:stretch/>
        </p:blipFill>
        <p:spPr>
          <a:xfrm>
            <a:off x="5654394" y="6083235"/>
            <a:ext cx="518256" cy="531893"/>
          </a:xfrm>
          <a:prstGeom prst="rect">
            <a:avLst/>
          </a:prstGeom>
        </p:spPr>
      </p:pic>
      <p:pic>
        <p:nvPicPr>
          <p:cNvPr id="25"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781" t="81383" r="58994" b="9166"/>
          <a:stretch/>
        </p:blipFill>
        <p:spPr>
          <a:xfrm>
            <a:off x="5172755" y="6082912"/>
            <a:ext cx="518256" cy="531893"/>
          </a:xfrm>
          <a:prstGeom prst="rect">
            <a:avLst/>
          </a:prstGeom>
        </p:spPr>
      </p:pic>
      <p:pic>
        <p:nvPicPr>
          <p:cNvPr id="26"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1909" b="99101" l="37158" r="40538">
                        <a14:foregroundMark x1="39097" y1="95265" x2="39097" y2="95265"/>
                        <a14:foregroundMark x1="40187" y1="94429" x2="40187" y2="94429"/>
                        <a14:foregroundMark x1="39097" y1="93593" x2="39097" y2="93593"/>
                        <a14:foregroundMark x1="38941" y1="95822" x2="38941" y2="95822"/>
                        <a14:foregroundMark x1="38941" y1="97214" x2="38941" y2="97214"/>
                      </a14:backgroundRemoval>
                    </a14:imgEffect>
                  </a14:imgLayer>
                </a14:imgProps>
              </a:ext>
              <a:ext uri="{28A0092B-C50C-407E-A947-70E740481C1C}">
                <a14:useLocalDpi xmlns:a14="http://schemas.microsoft.com/office/drawing/2010/main"/>
              </a:ext>
            </a:extLst>
          </a:blip>
          <a:srcRect l="36735" t="91010" r="59040" b="-461"/>
          <a:stretch/>
        </p:blipFill>
        <p:spPr>
          <a:xfrm>
            <a:off x="4691116" y="6106858"/>
            <a:ext cx="518256" cy="531893"/>
          </a:xfrm>
          <a:prstGeom prst="rect">
            <a:avLst/>
          </a:prstGeom>
        </p:spPr>
      </p:pic>
      <p:pic>
        <p:nvPicPr>
          <p:cNvPr id="27"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9" cstate="email">
            <a:extLst>
              <a:ext uri="{BEBA8EAE-BF5A-486C-A8C5-ECC9F3942E4B}">
                <a14:imgProps xmlns:a14="http://schemas.microsoft.com/office/drawing/2010/main">
                  <a14:imgLayer r:embed="rId8">
                    <a14:imgEffect>
                      <a14:backgroundRemoval t="9192" b="16713" l="71340" r="74922"/>
                    </a14:imgEffect>
                  </a14:imgLayer>
                </a14:imgProps>
              </a:ext>
              <a:ext uri="{28A0092B-C50C-407E-A947-70E740481C1C}">
                <a14:useLocalDpi xmlns:a14="http://schemas.microsoft.com/office/drawing/2010/main"/>
              </a:ext>
            </a:extLst>
          </a:blip>
          <a:srcRect l="71226" t="8343" r="24549" b="82206"/>
          <a:stretch/>
        </p:blipFill>
        <p:spPr>
          <a:xfrm>
            <a:off x="3305094" y="6082912"/>
            <a:ext cx="518256" cy="531893"/>
          </a:xfrm>
          <a:prstGeom prst="rect">
            <a:avLst/>
          </a:prstGeom>
        </p:spPr>
      </p:pic>
      <p:pic>
        <p:nvPicPr>
          <p:cNvPr id="28"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10" cstate="email">
            <a:extLst>
              <a:ext uri="{BEBA8EAE-BF5A-486C-A8C5-ECC9F3942E4B}">
                <a14:imgProps xmlns:a14="http://schemas.microsoft.com/office/drawing/2010/main">
                  <a14:imgLayer r:embed="rId8">
                    <a14:imgEffect>
                      <a14:backgroundRemoval t="17827" b="26184" l="70717" r="75078">
                        <a14:foregroundMark x1="73209" y1="22284" x2="73209" y2="22284"/>
                        <a14:foregroundMark x1="72586" y1="22284" x2="72586" y2="22284"/>
                        <a14:foregroundMark x1="73988" y1="22006" x2="73988" y2="22006"/>
                        <a14:foregroundMark x1="73053" y1="24234" x2="73053" y2="24234"/>
                      </a14:backgroundRemoval>
                    </a14:imgEffect>
                  </a14:imgLayer>
                </a14:imgProps>
              </a:ext>
              <a:ext uri="{28A0092B-C50C-407E-A947-70E740481C1C}">
                <a14:useLocalDpi xmlns:a14="http://schemas.microsoft.com/office/drawing/2010/main"/>
              </a:ext>
            </a:extLst>
          </a:blip>
          <a:srcRect l="70892" t="17379" r="24883" b="73170"/>
          <a:stretch/>
        </p:blipFill>
        <p:spPr>
          <a:xfrm>
            <a:off x="3764517" y="6076444"/>
            <a:ext cx="518256" cy="531893"/>
          </a:xfrm>
          <a:prstGeom prst="rect">
            <a:avLst/>
          </a:prstGeom>
        </p:spPr>
      </p:pic>
      <p:pic>
        <p:nvPicPr>
          <p:cNvPr id="29"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11" cstate="email">
            <a:extLst>
              <a:ext uri="{BEBA8EAE-BF5A-486C-A8C5-ECC9F3942E4B}">
                <a14:imgProps xmlns:a14="http://schemas.microsoft.com/office/drawing/2010/main">
                  <a14:imgLayer r:embed="rId8">
                    <a14:imgEffect>
                      <a14:backgroundRemoval t="27610" b="35171" l="71463" r="74843"/>
                    </a14:imgEffect>
                  </a14:imgLayer>
                </a14:imgProps>
              </a:ext>
              <a:ext uri="{28A0092B-C50C-407E-A947-70E740481C1C}">
                <a14:useLocalDpi xmlns:a14="http://schemas.microsoft.com/office/drawing/2010/main"/>
              </a:ext>
            </a:extLst>
          </a:blip>
          <a:srcRect l="71041" t="26665" r="24734" b="63884"/>
          <a:stretch/>
        </p:blipFill>
        <p:spPr>
          <a:xfrm>
            <a:off x="4252886" y="6084185"/>
            <a:ext cx="518256" cy="531893"/>
          </a:xfrm>
          <a:prstGeom prst="rect">
            <a:avLst/>
          </a:prstGeom>
        </p:spPr>
      </p:pic>
      <p:pic>
        <p:nvPicPr>
          <p:cNvPr id="30"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36212" b="44290" l="70717" r="75078"/>
                    </a14:imgEffect>
                  </a14:imgLayer>
                </a14:imgProps>
              </a:ext>
              <a:ext uri="{28A0092B-C50C-407E-A947-70E740481C1C}">
                <a14:useLocalDpi xmlns:a14="http://schemas.microsoft.com/office/drawing/2010/main"/>
              </a:ext>
            </a:extLst>
          </a:blip>
          <a:srcRect l="70822" t="35526" r="24953" b="55023"/>
          <a:stretch/>
        </p:blipFill>
        <p:spPr>
          <a:xfrm>
            <a:off x="2345868" y="6069976"/>
            <a:ext cx="518256" cy="531893"/>
          </a:xfrm>
          <a:prstGeom prst="rect">
            <a:avLst/>
          </a:prstGeom>
        </p:spPr>
      </p:pic>
      <p:pic>
        <p:nvPicPr>
          <p:cNvPr id="31"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45956" b="53517" l="71491" r="74717"/>
                    </a14:imgEffect>
                  </a14:imgLayer>
                </a14:imgProps>
              </a:ext>
              <a:ext uri="{28A0092B-C50C-407E-A947-70E740481C1C}">
                <a14:useLocalDpi xmlns:a14="http://schemas.microsoft.com/office/drawing/2010/main"/>
              </a:ext>
            </a:extLst>
          </a:blip>
          <a:srcRect l="71088" t="45011" r="24880" b="45538"/>
          <a:stretch/>
        </p:blipFill>
        <p:spPr>
          <a:xfrm>
            <a:off x="2816723" y="6091182"/>
            <a:ext cx="494693" cy="531893"/>
          </a:xfrm>
          <a:prstGeom prst="rect">
            <a:avLst/>
          </a:prstGeom>
        </p:spPr>
      </p:pic>
      <p:pic>
        <p:nvPicPr>
          <p:cNvPr id="32"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55545" b="63106" l="71229" r="74609"/>
                    </a14:imgEffect>
                  </a14:imgLayer>
                </a14:imgProps>
              </a:ext>
              <a:ext uri="{28A0092B-C50C-407E-A947-70E740481C1C}">
                <a14:useLocalDpi xmlns:a14="http://schemas.microsoft.com/office/drawing/2010/main"/>
              </a:ext>
            </a:extLst>
          </a:blip>
          <a:srcRect l="70807" t="54600" r="24968" b="35949"/>
          <a:stretch/>
        </p:blipFill>
        <p:spPr>
          <a:xfrm>
            <a:off x="1440464" y="6115061"/>
            <a:ext cx="518256" cy="531893"/>
          </a:xfrm>
          <a:prstGeom prst="rect">
            <a:avLst/>
          </a:prstGeom>
        </p:spPr>
      </p:pic>
      <p:pic>
        <p:nvPicPr>
          <p:cNvPr id="33"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backgroundRemoval t="64085" b="71646" l="71399" r="74779"/>
                    </a14:imgEffect>
                  </a14:imgLayer>
                </a14:imgProps>
              </a:ext>
              <a:ext uri="{28A0092B-C50C-407E-A947-70E740481C1C}">
                <a14:useLocalDpi xmlns:a14="http://schemas.microsoft.com/office/drawing/2010/main"/>
              </a:ext>
            </a:extLst>
          </a:blip>
          <a:srcRect l="70977" t="63140" r="24798" b="27409"/>
          <a:stretch/>
        </p:blipFill>
        <p:spPr>
          <a:xfrm>
            <a:off x="976637" y="6082550"/>
            <a:ext cx="518256" cy="531893"/>
          </a:xfrm>
          <a:prstGeom prst="rect">
            <a:avLst/>
          </a:prstGeom>
        </p:spPr>
      </p:pic>
      <p:pic>
        <p:nvPicPr>
          <p:cNvPr id="34"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20" cstate="email">
            <a:extLst>
              <a:ext uri="{BEBA8EAE-BF5A-486C-A8C5-ECC9F3942E4B}">
                <a14:imgProps xmlns:a14="http://schemas.microsoft.com/office/drawing/2010/main">
                  <a14:imgLayer r:embed="rId21">
                    <a14:imgEffect>
                      <a14:backgroundRemoval t="91620" b="98936" l="71690" r="74662"/>
                    </a14:imgEffect>
                  </a14:imgLayer>
                </a14:imgProps>
              </a:ext>
              <a:ext uri="{28A0092B-C50C-407E-A947-70E740481C1C}">
                <a14:useLocalDpi xmlns:a14="http://schemas.microsoft.com/office/drawing/2010/main"/>
              </a:ext>
            </a:extLst>
          </a:blip>
          <a:srcRect l="71319" t="90706" r="24967" b="150"/>
          <a:stretch/>
        </p:blipFill>
        <p:spPr>
          <a:xfrm>
            <a:off x="1946632" y="6081065"/>
            <a:ext cx="455547" cy="514568"/>
          </a:xfrm>
          <a:prstGeom prst="rect">
            <a:avLst/>
          </a:prstGeom>
        </p:spPr>
      </p:pic>
      <p:pic>
        <p:nvPicPr>
          <p:cNvPr id="35" name="Picture 7" descr="Hazte BL.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09380" y="250445"/>
            <a:ext cx="7096637" cy="1127907"/>
          </a:xfrm>
          <a:prstGeom prst="rect">
            <a:avLst/>
          </a:prstGeom>
        </p:spPr>
      </p:pic>
      <p:grpSp>
        <p:nvGrpSpPr>
          <p:cNvPr id="5" name="Group 4">
            <a:extLst>
              <a:ext uri="{FF2B5EF4-FFF2-40B4-BE49-F238E27FC236}">
                <a16:creationId xmlns:a16="http://schemas.microsoft.com/office/drawing/2014/main" id="{232CAB81-5D1D-4CAA-9503-579452263796}"/>
              </a:ext>
            </a:extLst>
          </p:cNvPr>
          <p:cNvGrpSpPr/>
          <p:nvPr/>
        </p:nvGrpSpPr>
        <p:grpSpPr>
          <a:xfrm>
            <a:off x="3100163" y="1735336"/>
            <a:ext cx="3028704" cy="3190126"/>
            <a:chOff x="3501964" y="2391281"/>
            <a:chExt cx="3033956" cy="3195658"/>
          </a:xfrm>
        </p:grpSpPr>
        <p:pic>
          <p:nvPicPr>
            <p:cNvPr id="36" name="Imagen 1">
              <a:extLst>
                <a:ext uri="{FF2B5EF4-FFF2-40B4-BE49-F238E27FC236}">
                  <a16:creationId xmlns:a16="http://schemas.microsoft.com/office/drawing/2014/main" id="{E440E463-D5A4-4CAA-9FC5-0CDC1C03E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964" y="2391281"/>
              <a:ext cx="2947234" cy="3195658"/>
            </a:xfrm>
            <a:prstGeom prst="rect">
              <a:avLst/>
            </a:prstGeom>
            <a:ln>
              <a:noFill/>
            </a:ln>
          </p:spPr>
        </p:pic>
        <p:sp>
          <p:nvSpPr>
            <p:cNvPr id="3" name="Rectangle: Rounded Corners 2">
              <a:extLst>
                <a:ext uri="{FF2B5EF4-FFF2-40B4-BE49-F238E27FC236}">
                  <a16:creationId xmlns:a16="http://schemas.microsoft.com/office/drawing/2014/main" id="{471B6CFF-C102-4E1C-ACBC-915EDC790EE9}"/>
                </a:ext>
              </a:extLst>
            </p:cNvPr>
            <p:cNvSpPr/>
            <p:nvPr/>
          </p:nvSpPr>
          <p:spPr>
            <a:xfrm>
              <a:off x="4167469" y="4326023"/>
              <a:ext cx="2368451" cy="1257241"/>
            </a:xfrm>
            <a:prstGeom prst="roundRect">
              <a:avLst/>
            </a:prstGeom>
            <a:solidFill>
              <a:schemeClr val="accent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6376"/>
              <a:r>
                <a:rPr lang="es-MX" sz="2795" b="1" i="1" dirty="0">
                  <a:solidFill>
                    <a:prstClr val="white"/>
                  </a:solidFill>
                  <a:latin typeface="Arial Narrow" panose="020B0606020202030204" pitchFamily="34" charset="0"/>
                </a:rPr>
                <a:t>Sólo </a:t>
              </a:r>
            </a:p>
            <a:p>
              <a:pPr algn="ctr" defTabSz="456376"/>
              <a:r>
                <a:rPr lang="en-US" sz="3194" dirty="0">
                  <a:solidFill>
                    <a:prstClr val="white"/>
                  </a:solidFill>
                  <a:latin typeface="Arial Black" panose="020B0A04020102020204" pitchFamily="34" charset="0"/>
                </a:rPr>
                <a:t>$975,000</a:t>
              </a:r>
            </a:p>
            <a:p>
              <a:pPr algn="ctr" defTabSz="456376"/>
              <a:r>
                <a:rPr lang="en-US" sz="3194" b="1" dirty="0">
                  <a:solidFill>
                    <a:prstClr val="white"/>
                  </a:solidFill>
                  <a:latin typeface="Arial Black" panose="020B0A04020102020204" pitchFamily="34" charset="0"/>
                </a:rPr>
                <a:t>		</a:t>
              </a:r>
              <a:r>
                <a:rPr lang="en-US" sz="1996" b="1" dirty="0">
                  <a:solidFill>
                    <a:prstClr val="white"/>
                  </a:solidFill>
                  <a:latin typeface="Arial Narrow" panose="020B0606020202030204" pitchFamily="34" charset="0"/>
                </a:rPr>
                <a:t>+ </a:t>
              </a:r>
              <a:r>
                <a:rPr lang="en-US" sz="1996" b="1" dirty="0" err="1">
                  <a:solidFill>
                    <a:prstClr val="white"/>
                  </a:solidFill>
                  <a:latin typeface="Arial Narrow" panose="020B0606020202030204" pitchFamily="34" charset="0"/>
                </a:rPr>
                <a:t>Envio</a:t>
              </a:r>
              <a:r>
                <a:rPr lang="en-US" sz="3194" b="1" dirty="0">
                  <a:solidFill>
                    <a:prstClr val="white"/>
                  </a:solidFill>
                  <a:latin typeface="Arial Narrow" panose="020B0606020202030204" pitchFamily="34" charset="0"/>
                </a:rPr>
                <a:t> </a:t>
              </a:r>
              <a:endParaRPr lang="es-MX" sz="3194" b="1" dirty="0">
                <a:solidFill>
                  <a:prstClr val="white"/>
                </a:solidFill>
                <a:latin typeface="Arial Narrow" panose="020B0606020202030204" pitchFamily="34" charset="0"/>
              </a:endParaRPr>
            </a:p>
          </p:txBody>
        </p:sp>
      </p:grpSp>
      <p:pic>
        <p:nvPicPr>
          <p:cNvPr id="7" name="Picture 6" descr="A close up of a flag&#10;&#10;Description generated with very high confidence">
            <a:extLst>
              <a:ext uri="{FF2B5EF4-FFF2-40B4-BE49-F238E27FC236}">
                <a16:creationId xmlns:a16="http://schemas.microsoft.com/office/drawing/2014/main" id="{874616AA-A8DF-4AA2-8680-4CFCF4E4B79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912660" y="4537998"/>
            <a:ext cx="680356" cy="382422"/>
          </a:xfrm>
          <a:prstGeom prst="rect">
            <a:avLst/>
          </a:prstGeom>
        </p:spPr>
      </p:pic>
      <p:sp>
        <p:nvSpPr>
          <p:cNvPr id="37" name="Rectangle: Rounded Corners 36">
            <a:extLst>
              <a:ext uri="{FF2B5EF4-FFF2-40B4-BE49-F238E27FC236}">
                <a16:creationId xmlns:a16="http://schemas.microsoft.com/office/drawing/2014/main" id="{193FBB62-C426-4691-B958-9BA1858D9182}"/>
              </a:ext>
            </a:extLst>
          </p:cNvPr>
          <p:cNvSpPr/>
          <p:nvPr/>
        </p:nvSpPr>
        <p:spPr>
          <a:xfrm>
            <a:off x="700988" y="3789963"/>
            <a:ext cx="2364351" cy="12550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6376"/>
            <a:r>
              <a:rPr lang="es-MX" sz="2795" b="1" i="1" dirty="0">
                <a:solidFill>
                  <a:prstClr val="white"/>
                </a:solidFill>
                <a:latin typeface="Arial Narrow" panose="020B0606020202030204" pitchFamily="34" charset="0"/>
              </a:rPr>
              <a:t>Sólo </a:t>
            </a:r>
          </a:p>
          <a:p>
            <a:pPr algn="ctr" defTabSz="456376"/>
            <a:r>
              <a:rPr lang="en-US" sz="3194" dirty="0">
                <a:solidFill>
                  <a:prstClr val="white"/>
                </a:solidFill>
                <a:latin typeface="Arial Black" panose="020B0A04020102020204" pitchFamily="34" charset="0"/>
              </a:rPr>
              <a:t>$6,700</a:t>
            </a:r>
          </a:p>
          <a:p>
            <a:pPr algn="ctr" defTabSz="456376"/>
            <a:r>
              <a:rPr lang="en-US" sz="3194" b="1" dirty="0">
                <a:solidFill>
                  <a:prstClr val="white"/>
                </a:solidFill>
                <a:latin typeface="Arial Black" panose="020B0A04020102020204" pitchFamily="34" charset="0"/>
              </a:rPr>
              <a:t>		</a:t>
            </a:r>
            <a:r>
              <a:rPr lang="en-US" sz="1996" b="1" dirty="0">
                <a:solidFill>
                  <a:prstClr val="white"/>
                </a:solidFill>
                <a:latin typeface="Arial Narrow" panose="020B0606020202030204" pitchFamily="34" charset="0"/>
              </a:rPr>
              <a:t>+ </a:t>
            </a:r>
            <a:r>
              <a:rPr lang="en-US" sz="1996" b="1" dirty="0" err="1">
                <a:solidFill>
                  <a:prstClr val="white"/>
                </a:solidFill>
                <a:latin typeface="Arial Narrow" panose="020B0606020202030204" pitchFamily="34" charset="0"/>
              </a:rPr>
              <a:t>Envio</a:t>
            </a:r>
            <a:r>
              <a:rPr lang="en-US" sz="3194" b="1" dirty="0">
                <a:solidFill>
                  <a:prstClr val="white"/>
                </a:solidFill>
                <a:latin typeface="Arial Narrow" panose="020B0606020202030204" pitchFamily="34" charset="0"/>
              </a:rPr>
              <a:t> </a:t>
            </a:r>
            <a:endParaRPr lang="es-MX" sz="3194" b="1" dirty="0">
              <a:solidFill>
                <a:prstClr val="white"/>
              </a:solidFill>
              <a:latin typeface="Arial Narrow" panose="020B0606020202030204" pitchFamily="34" charset="0"/>
            </a:endParaRPr>
          </a:p>
        </p:txBody>
      </p:sp>
      <p:pic>
        <p:nvPicPr>
          <p:cNvPr id="12" name="Picture 11">
            <a:extLst>
              <a:ext uri="{FF2B5EF4-FFF2-40B4-BE49-F238E27FC236}">
                <a16:creationId xmlns:a16="http://schemas.microsoft.com/office/drawing/2014/main" id="{6092E856-E446-4EC7-A80A-3B137FDC45F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58205" y="4635807"/>
            <a:ext cx="720424" cy="382423"/>
          </a:xfrm>
          <a:prstGeom prst="rect">
            <a:avLst/>
          </a:prstGeom>
        </p:spPr>
      </p:pic>
    </p:spTree>
    <p:extLst>
      <p:ext uri="{BB962C8B-B14F-4D97-AF65-F5344CB8AC3E}">
        <p14:creationId xmlns:p14="http://schemas.microsoft.com/office/powerpoint/2010/main" val="4026344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ondo BL.jpg"/>
          <p:cNvPicPr>
            <a:picLocks noChangeAspect="1"/>
          </p:cNvPicPr>
          <p:nvPr/>
        </p:nvPicPr>
        <p:blipFill rotWithShape="1">
          <a:blip r:embed="rId3">
            <a:extLst>
              <a:ext uri="{28A0092B-C50C-407E-A947-70E740481C1C}">
                <a14:useLocalDpi xmlns:a14="http://schemas.microsoft.com/office/drawing/2010/main" val="0"/>
              </a:ext>
            </a:extLst>
          </a:blip>
          <a:srcRect r="8769"/>
          <a:stretch/>
        </p:blipFill>
        <p:spPr>
          <a:xfrm>
            <a:off x="8374499" y="5953"/>
            <a:ext cx="3819637" cy="6858298"/>
          </a:xfrm>
          <a:prstGeom prst="rect">
            <a:avLst/>
          </a:prstGeom>
        </p:spPr>
      </p:pic>
      <p:pic>
        <p:nvPicPr>
          <p:cNvPr id="17" name="Picture 16" descr="Lines.pn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397245" y="5954"/>
            <a:ext cx="11294588" cy="6554025"/>
          </a:xfrm>
          <a:prstGeom prst="rect">
            <a:avLst/>
          </a:prstGeom>
        </p:spPr>
      </p:pic>
      <p:sp>
        <p:nvSpPr>
          <p:cNvPr id="15" name="object 15"/>
          <p:cNvSpPr txBox="1"/>
          <p:nvPr/>
        </p:nvSpPr>
        <p:spPr>
          <a:xfrm>
            <a:off x="1877192" y="2326921"/>
            <a:ext cx="6389718" cy="1723549"/>
          </a:xfrm>
          <a:prstGeom prst="rect">
            <a:avLst/>
          </a:prstGeom>
        </p:spPr>
        <p:txBody>
          <a:bodyPr vert="horz" wrap="square" lIns="0" tIns="0" rIns="0" bIns="0" rtlCol="0">
            <a:spAutoFit/>
          </a:bodyPr>
          <a:lstStyle/>
          <a:p>
            <a:pPr marL="12677" algn="ctr" defTabSz="456376"/>
            <a:r>
              <a:rPr lang="es-MX" sz="8800" b="1" i="1" spc="90" dirty="0">
                <a:solidFill>
                  <a:srgbClr val="F18B21"/>
                </a:solidFill>
                <a:latin typeface="Arial"/>
                <a:cs typeface="Arial"/>
              </a:rPr>
              <a:t>Hasta 1</a:t>
            </a:r>
            <a:r>
              <a:rPr sz="8800" b="1" i="1" spc="-85" dirty="0">
                <a:solidFill>
                  <a:srgbClr val="F18B21"/>
                </a:solidFill>
                <a:latin typeface="Arial"/>
                <a:cs typeface="Arial"/>
              </a:rPr>
              <a:t>0%</a:t>
            </a:r>
            <a:endParaRPr lang="en-CA" sz="8800" b="1" i="1" spc="-85" dirty="0">
              <a:solidFill>
                <a:srgbClr val="F18B21"/>
              </a:solidFill>
              <a:latin typeface="Arial"/>
              <a:cs typeface="Arial"/>
            </a:endParaRPr>
          </a:p>
          <a:p>
            <a:pPr marL="12677" algn="ctr" defTabSz="456376"/>
            <a:r>
              <a:rPr lang="en-CA" sz="2400" b="1" spc="-5" dirty="0">
                <a:solidFill>
                  <a:srgbClr val="F18B21"/>
                </a:solidFill>
                <a:latin typeface="Arial"/>
                <a:cs typeface="Arial"/>
              </a:rPr>
              <a:t>de </a:t>
            </a:r>
            <a:r>
              <a:rPr lang="en-CA" sz="2400" b="1" spc="-5" dirty="0" err="1">
                <a:solidFill>
                  <a:srgbClr val="F18B21"/>
                </a:solidFill>
                <a:latin typeface="Arial"/>
                <a:cs typeface="Arial"/>
              </a:rPr>
              <a:t>clientes</a:t>
            </a:r>
            <a:r>
              <a:rPr lang="en-CA" sz="2400" b="1" spc="-5" dirty="0">
                <a:solidFill>
                  <a:srgbClr val="F18B21"/>
                </a:solidFill>
                <a:latin typeface="Arial"/>
                <a:cs typeface="Arial"/>
              </a:rPr>
              <a:t> </a:t>
            </a:r>
            <a:r>
              <a:rPr lang="en-CA" sz="2400" b="1" spc="-5" dirty="0" err="1">
                <a:solidFill>
                  <a:srgbClr val="F18B21"/>
                </a:solidFill>
                <a:latin typeface="Arial"/>
                <a:cs typeface="Arial"/>
              </a:rPr>
              <a:t>personales</a:t>
            </a:r>
            <a:endParaRPr lang="en-CA" sz="2400" b="1" spc="-75" dirty="0">
              <a:solidFill>
                <a:srgbClr val="F18B21"/>
              </a:solidFill>
              <a:latin typeface="Arial"/>
              <a:cs typeface="Arial"/>
            </a:endParaRPr>
          </a:p>
        </p:txBody>
      </p:sp>
      <p:pic>
        <p:nvPicPr>
          <p:cNvPr id="16" name="Picture 15" descr="7.png"/>
          <p:cNvPicPr>
            <a:picLocks noChangeAspect="1"/>
          </p:cNvPicPr>
          <p:nvPr/>
        </p:nvPicPr>
        <p:blipFill rotWithShape="1">
          <a:blip r:embed="rId5" cstate="email">
            <a:extLst>
              <a:ext uri="{28A0092B-C50C-407E-A947-70E740481C1C}">
                <a14:useLocalDpi xmlns:a14="http://schemas.microsoft.com/office/drawing/2010/main"/>
              </a:ext>
            </a:extLst>
          </a:blip>
          <a:srcRect l="5870" t="35461" r="68662"/>
          <a:stretch/>
        </p:blipFill>
        <p:spPr>
          <a:xfrm>
            <a:off x="10564" y="-635"/>
            <a:ext cx="2966374" cy="4235436"/>
          </a:xfrm>
          <a:prstGeom prst="rect">
            <a:avLst/>
          </a:prstGeom>
        </p:spPr>
      </p:pic>
      <p:sp>
        <p:nvSpPr>
          <p:cNvPr id="11" name="TextBox 10"/>
          <p:cNvSpPr txBox="1"/>
          <p:nvPr/>
        </p:nvSpPr>
        <p:spPr>
          <a:xfrm>
            <a:off x="-261748" y="-157624"/>
            <a:ext cx="184346" cy="368693"/>
          </a:xfrm>
          <a:prstGeom prst="rect">
            <a:avLst/>
          </a:prstGeom>
          <a:noFill/>
        </p:spPr>
        <p:txBody>
          <a:bodyPr wrap="none" rtlCol="0">
            <a:spAutoFit/>
          </a:bodyPr>
          <a:lstStyle/>
          <a:p>
            <a:pPr defTabSz="456376"/>
            <a:endParaRPr lang="en-US" sz="1797" dirty="0">
              <a:solidFill>
                <a:prstClr val="black"/>
              </a:solidFill>
              <a:latin typeface="Calibri"/>
            </a:endParaRPr>
          </a:p>
        </p:txBody>
      </p:sp>
      <p:pic>
        <p:nvPicPr>
          <p:cNvPr id="4" name="Picture 3" descr="011.png"/>
          <p:cNvPicPr>
            <a:picLocks noChangeAspect="1"/>
          </p:cNvPicPr>
          <p:nvPr/>
        </p:nvPicPr>
        <p:blipFill rotWithShape="1">
          <a:blip r:embed="rId6">
            <a:extLst>
              <a:ext uri="{28A0092B-C50C-407E-A947-70E740481C1C}">
                <a14:useLocalDpi xmlns:a14="http://schemas.microsoft.com/office/drawing/2010/main" val="0"/>
              </a:ext>
            </a:extLst>
          </a:blip>
          <a:srcRect r="34903"/>
          <a:stretch/>
        </p:blipFill>
        <p:spPr>
          <a:xfrm>
            <a:off x="3820309" y="395802"/>
            <a:ext cx="4587331" cy="1131893"/>
          </a:xfrm>
          <a:prstGeom prst="rect">
            <a:avLst/>
          </a:prstGeom>
        </p:spPr>
      </p:pic>
      <p:pic>
        <p:nvPicPr>
          <p:cNvPr id="12" name="Picture 11" descr="011.png"/>
          <p:cNvPicPr>
            <a:picLocks noChangeAspect="1"/>
          </p:cNvPicPr>
          <p:nvPr/>
        </p:nvPicPr>
        <p:blipFill rotWithShape="1">
          <a:blip r:embed="rId6">
            <a:biLevel thresh="25000"/>
            <a:extLst>
              <a:ext uri="{28A0092B-C50C-407E-A947-70E740481C1C}">
                <a14:useLocalDpi xmlns:a14="http://schemas.microsoft.com/office/drawing/2010/main" val="0"/>
              </a:ext>
            </a:extLst>
          </a:blip>
          <a:srcRect l="64991"/>
          <a:stretch/>
        </p:blipFill>
        <p:spPr>
          <a:xfrm>
            <a:off x="8400181" y="395802"/>
            <a:ext cx="2467073" cy="1131893"/>
          </a:xfrm>
          <a:prstGeom prst="rect">
            <a:avLst/>
          </a:prstGeom>
        </p:spPr>
      </p:pic>
      <p:grpSp>
        <p:nvGrpSpPr>
          <p:cNvPr id="2" name="Group 1">
            <a:extLst>
              <a:ext uri="{FF2B5EF4-FFF2-40B4-BE49-F238E27FC236}">
                <a16:creationId xmlns:a16="http://schemas.microsoft.com/office/drawing/2014/main" id="{126FA454-9918-45FB-B0E9-3EA8536C926D}"/>
              </a:ext>
            </a:extLst>
          </p:cNvPr>
          <p:cNvGrpSpPr/>
          <p:nvPr/>
        </p:nvGrpSpPr>
        <p:grpSpPr>
          <a:xfrm>
            <a:off x="6350" y="3783698"/>
            <a:ext cx="8393831" cy="2822961"/>
            <a:chOff x="299926" y="3549076"/>
            <a:chExt cx="8393831" cy="2822961"/>
          </a:xfrm>
        </p:grpSpPr>
        <p:sp>
          <p:nvSpPr>
            <p:cNvPr id="10" name="object 18">
              <a:extLst>
                <a:ext uri="{FF2B5EF4-FFF2-40B4-BE49-F238E27FC236}">
                  <a16:creationId xmlns:a16="http://schemas.microsoft.com/office/drawing/2014/main" id="{E8AF2EBA-F361-439C-AB1B-B53A18953BA8}"/>
                </a:ext>
              </a:extLst>
            </p:cNvPr>
            <p:cNvSpPr txBox="1"/>
            <p:nvPr/>
          </p:nvSpPr>
          <p:spPr>
            <a:xfrm>
              <a:off x="4652619" y="4198993"/>
              <a:ext cx="4041138" cy="830997"/>
            </a:xfrm>
            <a:prstGeom prst="rect">
              <a:avLst/>
            </a:prstGeom>
          </p:spPr>
          <p:txBody>
            <a:bodyPr vert="horz" wrap="square" lIns="0" tIns="0" rIns="0" bIns="0" rtlCol="0">
              <a:spAutoFit/>
            </a:bodyPr>
            <a:lstStyle/>
            <a:p>
              <a:pPr algn="ctr" defTabSz="608429"/>
              <a:r>
                <a:rPr sz="4000" b="1" dirty="0">
                  <a:solidFill>
                    <a:srgbClr val="F38B0C"/>
                  </a:solidFill>
                  <a:latin typeface="Arial" panose="020B0604020202020204" pitchFamily="34" charset="0"/>
                  <a:cs typeface="Arial" panose="020B0604020202020204" pitchFamily="34" charset="0"/>
                </a:rPr>
                <a:t>$</a:t>
              </a:r>
              <a:r>
                <a:rPr lang="en-US" sz="4000" b="1" dirty="0">
                  <a:solidFill>
                    <a:srgbClr val="F38B0C"/>
                  </a:solidFill>
                  <a:latin typeface="Arial" panose="020B0604020202020204" pitchFamily="34" charset="0"/>
                  <a:cs typeface="Arial" panose="020B0604020202020204" pitchFamily="34" charset="0"/>
                </a:rPr>
                <a:t>160,000</a:t>
              </a:r>
              <a:endParaRPr sz="4000" dirty="0">
                <a:solidFill>
                  <a:srgbClr val="F38B0C"/>
                </a:solidFill>
                <a:latin typeface="Arial" panose="020B0604020202020204" pitchFamily="34" charset="0"/>
                <a:cs typeface="Arial" panose="020B0604020202020204" pitchFamily="34" charset="0"/>
              </a:endParaRPr>
            </a:p>
            <a:p>
              <a:pPr algn="ctr" defTabSz="608429"/>
              <a:r>
                <a:rPr sz="1200" dirty="0">
                  <a:solidFill>
                    <a:srgbClr val="F38B0C"/>
                  </a:solidFill>
                  <a:latin typeface="Arial" panose="020B0604020202020204" pitchFamily="34" charset="0"/>
                  <a:cs typeface="Arial" panose="020B0604020202020204" pitchFamily="34" charset="0"/>
                </a:rPr>
                <a:t>pesos </a:t>
              </a:r>
              <a:r>
                <a:rPr sz="1200" dirty="0" err="1">
                  <a:solidFill>
                    <a:srgbClr val="F38B0C"/>
                  </a:solidFill>
                  <a:latin typeface="Arial" panose="020B0604020202020204" pitchFamily="34" charset="0"/>
                  <a:cs typeface="Arial" panose="020B0604020202020204" pitchFamily="34" charset="0"/>
                </a:rPr>
                <a:t>p</a:t>
              </a:r>
              <a:r>
                <a:rPr lang="en-US" sz="1200" dirty="0" err="1">
                  <a:solidFill>
                    <a:srgbClr val="F38B0C"/>
                  </a:solidFill>
                  <a:latin typeface="Arial" panose="020B0604020202020204" pitchFamily="34" charset="0"/>
                  <a:cs typeface="Arial" panose="020B0604020202020204" pitchFamily="34" charset="0"/>
                </a:rPr>
                <a:t>or</a:t>
              </a:r>
              <a:r>
                <a:rPr lang="en-US" sz="1200" dirty="0">
                  <a:solidFill>
                    <a:srgbClr val="F38B0C"/>
                  </a:solidFill>
                  <a:latin typeface="Arial" panose="020B0604020202020204" pitchFamily="34" charset="0"/>
                  <a:cs typeface="Arial" panose="020B0604020202020204" pitchFamily="34" charset="0"/>
                </a:rPr>
                <a:t> </a:t>
              </a:r>
              <a:r>
                <a:rPr sz="1200" dirty="0" err="1">
                  <a:solidFill>
                    <a:srgbClr val="F38B0C"/>
                  </a:solidFill>
                  <a:latin typeface="Arial" panose="020B0604020202020204" pitchFamily="34" charset="0"/>
                  <a:cs typeface="Arial" panose="020B0604020202020204" pitchFamily="34" charset="0"/>
                </a:rPr>
                <a:t>m</a:t>
              </a:r>
              <a:r>
                <a:rPr lang="en-US" sz="1200" dirty="0" err="1">
                  <a:solidFill>
                    <a:srgbClr val="F38B0C"/>
                  </a:solidFill>
                  <a:latin typeface="Arial" panose="020B0604020202020204" pitchFamily="34" charset="0"/>
                  <a:cs typeface="Arial" panose="020B0604020202020204" pitchFamily="34" charset="0"/>
                </a:rPr>
                <a:t>es</a:t>
              </a:r>
              <a:endParaRPr sz="1200" dirty="0">
                <a:solidFill>
                  <a:srgbClr val="F38B0C"/>
                </a:solidFill>
                <a:latin typeface="Arial" panose="020B0604020202020204" pitchFamily="34" charset="0"/>
                <a:cs typeface="Arial" panose="020B0604020202020204" pitchFamily="34" charset="0"/>
              </a:endParaRPr>
            </a:p>
          </p:txBody>
        </p:sp>
        <p:sp>
          <p:nvSpPr>
            <p:cNvPr id="13" name="object 19">
              <a:extLst>
                <a:ext uri="{FF2B5EF4-FFF2-40B4-BE49-F238E27FC236}">
                  <a16:creationId xmlns:a16="http://schemas.microsoft.com/office/drawing/2014/main" id="{A81B8213-B608-404C-B725-797467695220}"/>
                </a:ext>
              </a:extLst>
            </p:cNvPr>
            <p:cNvSpPr txBox="1"/>
            <p:nvPr/>
          </p:nvSpPr>
          <p:spPr>
            <a:xfrm>
              <a:off x="2662126" y="4837279"/>
              <a:ext cx="1264072" cy="738664"/>
            </a:xfrm>
            <a:prstGeom prst="rect">
              <a:avLst/>
            </a:prstGeom>
          </p:spPr>
          <p:txBody>
            <a:bodyPr vert="horz" wrap="square" lIns="0" tIns="0" rIns="0" bIns="0" rtlCol="0">
              <a:spAutoFit/>
            </a:bodyPr>
            <a:lstStyle/>
            <a:p>
              <a:pPr defTabSz="608429"/>
              <a:r>
                <a:rPr lang="en-US" sz="1600" b="1" dirty="0" err="1">
                  <a:solidFill>
                    <a:schemeClr val="accent6"/>
                  </a:solidFill>
                  <a:latin typeface="Arial" panose="020B0604020202020204" pitchFamily="34" charset="0"/>
                  <a:cs typeface="Arial" panose="020B0604020202020204" pitchFamily="34" charset="0"/>
                </a:rPr>
                <a:t>Promedio</a:t>
              </a:r>
              <a:r>
                <a:rPr lang="en-US" sz="1600" b="1" dirty="0">
                  <a:solidFill>
                    <a:schemeClr val="accent6"/>
                  </a:solidFill>
                  <a:latin typeface="Arial" panose="020B0604020202020204" pitchFamily="34" charset="0"/>
                  <a:cs typeface="Arial" panose="020B0604020202020204" pitchFamily="34" charset="0"/>
                </a:rPr>
                <a:t> </a:t>
              </a:r>
              <a:r>
                <a:rPr lang="en-US" sz="1600" b="1" dirty="0" err="1">
                  <a:solidFill>
                    <a:schemeClr val="accent6"/>
                  </a:solidFill>
                  <a:latin typeface="Arial" panose="020B0604020202020204" pitchFamily="34" charset="0"/>
                  <a:cs typeface="Arial" panose="020B0604020202020204" pitchFamily="34" charset="0"/>
                </a:rPr>
                <a:t>consumo</a:t>
              </a:r>
              <a:r>
                <a:rPr lang="en-US" sz="1600" b="1" dirty="0">
                  <a:solidFill>
                    <a:schemeClr val="accent6"/>
                  </a:solidFill>
                  <a:latin typeface="Arial" panose="020B0604020202020204" pitchFamily="34" charset="0"/>
                  <a:cs typeface="Arial" panose="020B0604020202020204" pitchFamily="34" charset="0"/>
                </a:rPr>
                <a:t> </a:t>
              </a:r>
              <a:r>
                <a:rPr lang="en-US" sz="1600" b="1" dirty="0" err="1">
                  <a:solidFill>
                    <a:schemeClr val="accent6"/>
                  </a:solidFill>
                  <a:latin typeface="Arial" panose="020B0604020202020204" pitchFamily="34" charset="0"/>
                  <a:cs typeface="Arial" panose="020B0604020202020204" pitchFamily="34" charset="0"/>
                </a:rPr>
                <a:t>mensual</a:t>
              </a:r>
              <a:endParaRPr sz="1600" b="1" dirty="0">
                <a:solidFill>
                  <a:schemeClr val="accent6"/>
                </a:solidFill>
                <a:latin typeface="Arial" panose="020B0604020202020204" pitchFamily="34" charset="0"/>
                <a:cs typeface="Arial" panose="020B0604020202020204" pitchFamily="34" charset="0"/>
              </a:endParaRPr>
            </a:p>
          </p:txBody>
        </p:sp>
        <p:sp>
          <p:nvSpPr>
            <p:cNvPr id="23" name="object 35">
              <a:extLst>
                <a:ext uri="{FF2B5EF4-FFF2-40B4-BE49-F238E27FC236}">
                  <a16:creationId xmlns:a16="http://schemas.microsoft.com/office/drawing/2014/main" id="{C6109CF5-BA2C-4C83-89B8-B1DB6B30B1BE}"/>
                </a:ext>
              </a:extLst>
            </p:cNvPr>
            <p:cNvSpPr txBox="1"/>
            <p:nvPr/>
          </p:nvSpPr>
          <p:spPr>
            <a:xfrm>
              <a:off x="806516" y="4981281"/>
              <a:ext cx="988161" cy="282065"/>
            </a:xfrm>
            <a:prstGeom prst="rect">
              <a:avLst/>
            </a:prstGeom>
          </p:spPr>
          <p:txBody>
            <a:bodyPr vert="horz" wrap="square" lIns="0" tIns="0" rIns="0" bIns="0" rtlCol="0">
              <a:spAutoFit/>
            </a:bodyPr>
            <a:lstStyle/>
            <a:p>
              <a:pPr defTabSz="608429"/>
              <a:r>
                <a:rPr lang="en-US" sz="1833" b="1" dirty="0" err="1">
                  <a:solidFill>
                    <a:schemeClr val="accent6"/>
                  </a:solidFill>
                  <a:latin typeface="Arial" panose="020B0604020202020204" pitchFamily="34" charset="0"/>
                  <a:cs typeface="Arial" panose="020B0604020202020204" pitchFamily="34" charset="0"/>
                </a:rPr>
                <a:t>Clientes</a:t>
              </a:r>
              <a:endParaRPr sz="1833" b="1" dirty="0">
                <a:solidFill>
                  <a:schemeClr val="accent6"/>
                </a:solidFill>
                <a:latin typeface="Arial" panose="020B0604020202020204" pitchFamily="34" charset="0"/>
                <a:cs typeface="Arial" panose="020B0604020202020204" pitchFamily="34" charset="0"/>
              </a:endParaRPr>
            </a:p>
          </p:txBody>
        </p:sp>
        <p:sp>
          <p:nvSpPr>
            <p:cNvPr id="24" name="object 36">
              <a:extLst>
                <a:ext uri="{FF2B5EF4-FFF2-40B4-BE49-F238E27FC236}">
                  <a16:creationId xmlns:a16="http://schemas.microsoft.com/office/drawing/2014/main" id="{49FBAD65-4639-4C16-87B2-66164A2B3DF3}"/>
                </a:ext>
              </a:extLst>
            </p:cNvPr>
            <p:cNvSpPr txBox="1"/>
            <p:nvPr/>
          </p:nvSpPr>
          <p:spPr>
            <a:xfrm>
              <a:off x="1102606" y="4297016"/>
              <a:ext cx="5817756" cy="430887"/>
            </a:xfrm>
            <a:prstGeom prst="rect">
              <a:avLst/>
            </a:prstGeom>
          </p:spPr>
          <p:txBody>
            <a:bodyPr vert="horz" wrap="square" lIns="0" tIns="0" rIns="0" bIns="0" rtlCol="0">
              <a:spAutoFit/>
            </a:bodyPr>
            <a:lstStyle/>
            <a:p>
              <a:pPr defTabSz="608429"/>
              <a:r>
                <a:rPr lang="en-US" sz="2800" dirty="0">
                  <a:solidFill>
                    <a:srgbClr val="4BACC6"/>
                  </a:solidFill>
                  <a:latin typeface="Arial" panose="020B0604020202020204" pitchFamily="34" charset="0"/>
                  <a:cs typeface="Arial" panose="020B0604020202020204" pitchFamily="34" charset="0"/>
                </a:rPr>
                <a:t>40</a:t>
              </a:r>
              <a:r>
                <a:rPr sz="2800" dirty="0">
                  <a:solidFill>
                    <a:srgbClr val="4BACC6"/>
                  </a:solidFill>
                  <a:latin typeface="Arial" panose="020B0604020202020204" pitchFamily="34" charset="0"/>
                  <a:cs typeface="Arial" panose="020B0604020202020204" pitchFamily="34" charset="0"/>
                </a:rPr>
                <a:t> </a:t>
              </a:r>
              <a:r>
                <a:rPr lang="en-US" sz="2800" dirty="0">
                  <a:solidFill>
                    <a:srgbClr val="4BACC6"/>
                  </a:solidFill>
                  <a:latin typeface="Arial" panose="020B0604020202020204" pitchFamily="34" charset="0"/>
                  <a:cs typeface="Arial" panose="020B0604020202020204" pitchFamily="34" charset="0"/>
                </a:rPr>
                <a:t>   </a:t>
              </a:r>
              <a:r>
                <a:rPr sz="2800" dirty="0">
                  <a:solidFill>
                    <a:srgbClr val="4BACC6"/>
                  </a:solidFill>
                  <a:latin typeface="Arial" panose="020B0604020202020204" pitchFamily="34" charset="0"/>
                  <a:cs typeface="Arial" panose="020B0604020202020204" pitchFamily="34" charset="0"/>
                </a:rPr>
                <a:t>x </a:t>
              </a:r>
              <a:r>
                <a:rPr lang="en-US" sz="2800" dirty="0">
                  <a:solidFill>
                    <a:srgbClr val="4BACC6"/>
                  </a:solidFill>
                  <a:latin typeface="Arial" panose="020B0604020202020204" pitchFamily="34" charset="0"/>
                  <a:cs typeface="Arial" panose="020B0604020202020204" pitchFamily="34" charset="0"/>
                </a:rPr>
                <a:t>   $40,000</a:t>
              </a:r>
              <a:r>
                <a:rPr sz="2800" dirty="0">
                  <a:solidFill>
                    <a:srgbClr val="4BACC6"/>
                  </a:solidFill>
                  <a:latin typeface="Arial" panose="020B0604020202020204" pitchFamily="34" charset="0"/>
                  <a:cs typeface="Arial" panose="020B0604020202020204" pitchFamily="34" charset="0"/>
                </a:rPr>
                <a:t> </a:t>
              </a:r>
              <a:r>
                <a:rPr lang="en-US" sz="2800" dirty="0">
                  <a:solidFill>
                    <a:srgbClr val="4BACC6"/>
                  </a:solidFill>
                  <a:latin typeface="Arial" panose="020B0604020202020204" pitchFamily="34" charset="0"/>
                  <a:cs typeface="Arial" panose="020B0604020202020204" pitchFamily="34" charset="0"/>
                </a:rPr>
                <a:t>  </a:t>
              </a:r>
              <a:r>
                <a:rPr sz="2800" dirty="0">
                  <a:solidFill>
                    <a:srgbClr val="4BACC6"/>
                  </a:solidFill>
                  <a:latin typeface="Arial" panose="020B0604020202020204" pitchFamily="34" charset="0"/>
                  <a:cs typeface="Arial" panose="020B0604020202020204" pitchFamily="34" charset="0"/>
                </a:rPr>
                <a:t>x </a:t>
              </a:r>
              <a:r>
                <a:rPr lang="en-US" sz="2800" dirty="0">
                  <a:solidFill>
                    <a:srgbClr val="4BACC6"/>
                  </a:solidFill>
                  <a:latin typeface="Arial" panose="020B0604020202020204" pitchFamily="34" charset="0"/>
                  <a:cs typeface="Arial" panose="020B0604020202020204" pitchFamily="34" charset="0"/>
                </a:rPr>
                <a:t>  </a:t>
              </a:r>
              <a:r>
                <a:rPr sz="2800" dirty="0">
                  <a:solidFill>
                    <a:srgbClr val="4BACC6"/>
                  </a:solidFill>
                  <a:latin typeface="Arial" panose="020B0604020202020204" pitchFamily="34" charset="0"/>
                  <a:cs typeface="Arial" panose="020B0604020202020204" pitchFamily="34" charset="0"/>
                </a:rPr>
                <a:t>10%</a:t>
              </a:r>
              <a:r>
                <a:rPr lang="en-US" sz="2800" dirty="0">
                  <a:solidFill>
                    <a:srgbClr val="4BACC6"/>
                  </a:solidFill>
                  <a:latin typeface="Arial" panose="020B0604020202020204" pitchFamily="34" charset="0"/>
                  <a:cs typeface="Arial" panose="020B0604020202020204" pitchFamily="34" charset="0"/>
                </a:rPr>
                <a:t> =</a:t>
              </a:r>
              <a:endParaRPr sz="2800" dirty="0">
                <a:solidFill>
                  <a:srgbClr val="4BACC6"/>
                </a:solidFill>
                <a:latin typeface="Arial" panose="020B0604020202020204" pitchFamily="34" charset="0"/>
                <a:cs typeface="Arial" panose="020B0604020202020204" pitchFamily="34" charset="0"/>
              </a:endParaRPr>
            </a:p>
          </p:txBody>
        </p:sp>
        <p:sp>
          <p:nvSpPr>
            <p:cNvPr id="25" name="object 29">
              <a:extLst>
                <a:ext uri="{FF2B5EF4-FFF2-40B4-BE49-F238E27FC236}">
                  <a16:creationId xmlns:a16="http://schemas.microsoft.com/office/drawing/2014/main" id="{3D801176-B055-4735-BADC-A2E749ADAE53}"/>
                </a:ext>
              </a:extLst>
            </p:cNvPr>
            <p:cNvSpPr txBox="1"/>
            <p:nvPr/>
          </p:nvSpPr>
          <p:spPr>
            <a:xfrm>
              <a:off x="299926" y="3549076"/>
              <a:ext cx="1709204" cy="410433"/>
            </a:xfrm>
            <a:prstGeom prst="rect">
              <a:avLst/>
            </a:prstGeom>
          </p:spPr>
          <p:txBody>
            <a:bodyPr vert="horz" wrap="square" lIns="0" tIns="0" rIns="0" bIns="0" rtlCol="0">
              <a:spAutoFit/>
            </a:bodyPr>
            <a:lstStyle/>
            <a:p>
              <a:pPr marL="16922" defTabSz="608429"/>
              <a:r>
                <a:rPr sz="2667" b="1" spc="7" dirty="0" err="1">
                  <a:solidFill>
                    <a:srgbClr val="92278F"/>
                  </a:solidFill>
                  <a:latin typeface="Arial" panose="020B0604020202020204" pitchFamily="34" charset="0"/>
                  <a:cs typeface="Arial" panose="020B0604020202020204" pitchFamily="34" charset="0"/>
                </a:rPr>
                <a:t>E</a:t>
              </a:r>
              <a:r>
                <a:rPr lang="en-US" sz="2667" b="1" spc="7" dirty="0" err="1">
                  <a:solidFill>
                    <a:srgbClr val="92278F"/>
                  </a:solidFill>
                  <a:latin typeface="Arial" panose="020B0604020202020204" pitchFamily="34" charset="0"/>
                  <a:cs typeface="Arial" panose="020B0604020202020204" pitchFamily="34" charset="0"/>
                </a:rPr>
                <a:t>jemplo</a:t>
              </a:r>
              <a:r>
                <a:rPr sz="2667" b="1" spc="7" dirty="0">
                  <a:solidFill>
                    <a:srgbClr val="92278F"/>
                  </a:solidFill>
                  <a:latin typeface="Arial" panose="020B0604020202020204" pitchFamily="34" charset="0"/>
                  <a:cs typeface="Arial" panose="020B0604020202020204" pitchFamily="34" charset="0"/>
                </a:rPr>
                <a:t>:</a:t>
              </a:r>
              <a:endParaRPr sz="2667" dirty="0">
                <a:solidFill>
                  <a:srgbClr val="92278F"/>
                </a:solidFill>
                <a:latin typeface="Arial" panose="020B0604020202020204" pitchFamily="34" charset="0"/>
                <a:cs typeface="Arial" panose="020B0604020202020204" pitchFamily="34" charset="0"/>
              </a:endParaRPr>
            </a:p>
          </p:txBody>
        </p:sp>
        <p:sp>
          <p:nvSpPr>
            <p:cNvPr id="26" name="object 36">
              <a:extLst>
                <a:ext uri="{FF2B5EF4-FFF2-40B4-BE49-F238E27FC236}">
                  <a16:creationId xmlns:a16="http://schemas.microsoft.com/office/drawing/2014/main" id="{3C5BF4C1-86E6-4319-83C5-DFBD078F1F94}"/>
                </a:ext>
              </a:extLst>
            </p:cNvPr>
            <p:cNvSpPr txBox="1"/>
            <p:nvPr/>
          </p:nvSpPr>
          <p:spPr>
            <a:xfrm>
              <a:off x="962088" y="5713733"/>
              <a:ext cx="5876668" cy="492443"/>
            </a:xfrm>
            <a:prstGeom prst="rect">
              <a:avLst/>
            </a:prstGeom>
          </p:spPr>
          <p:txBody>
            <a:bodyPr vert="horz" wrap="square" lIns="0" tIns="0" rIns="0" bIns="0" rtlCol="0">
              <a:spAutoFit/>
            </a:bodyPr>
            <a:lstStyle/>
            <a:p>
              <a:pPr defTabSz="608429"/>
              <a:r>
                <a:rPr lang="en-US" sz="3200" dirty="0">
                  <a:solidFill>
                    <a:srgbClr val="4BACC6"/>
                  </a:solidFill>
                  <a:latin typeface="Arial" panose="020B0604020202020204" pitchFamily="34" charset="0"/>
                  <a:cs typeface="Arial" panose="020B0604020202020204" pitchFamily="34" charset="0"/>
                </a:rPr>
                <a:t> </a:t>
              </a:r>
              <a:r>
                <a:rPr lang="en-US" sz="2800" dirty="0">
                  <a:solidFill>
                    <a:srgbClr val="4BACC6"/>
                  </a:solidFill>
                  <a:latin typeface="Arial" panose="020B0604020202020204" pitchFamily="34" charset="0"/>
                  <a:cs typeface="Arial" panose="020B0604020202020204" pitchFamily="34" charset="0"/>
                </a:rPr>
                <a:t>40</a:t>
              </a:r>
              <a:r>
                <a:rPr sz="2800" dirty="0">
                  <a:solidFill>
                    <a:srgbClr val="4BACC6"/>
                  </a:solidFill>
                  <a:latin typeface="Arial" panose="020B0604020202020204" pitchFamily="34" charset="0"/>
                  <a:cs typeface="Arial" panose="020B0604020202020204" pitchFamily="34" charset="0"/>
                </a:rPr>
                <a:t> </a:t>
              </a:r>
              <a:r>
                <a:rPr lang="en-US" sz="2800" dirty="0">
                  <a:solidFill>
                    <a:srgbClr val="4BACC6"/>
                  </a:solidFill>
                  <a:latin typeface="Arial" panose="020B0604020202020204" pitchFamily="34" charset="0"/>
                  <a:cs typeface="Arial" panose="020B0604020202020204" pitchFamily="34" charset="0"/>
                </a:rPr>
                <a:t>    </a:t>
              </a:r>
              <a:r>
                <a:rPr lang="es-MX" sz="2800" dirty="0">
                  <a:solidFill>
                    <a:srgbClr val="4BACC6"/>
                  </a:solidFill>
                  <a:latin typeface="Arial" panose="020B0604020202020204" pitchFamily="34" charset="0"/>
                  <a:cs typeface="Arial" panose="020B0604020202020204" pitchFamily="34" charset="0"/>
                </a:rPr>
                <a:t>x</a:t>
              </a:r>
              <a:r>
                <a:rPr sz="2800" dirty="0">
                  <a:solidFill>
                    <a:srgbClr val="4BACC6"/>
                  </a:solidFill>
                  <a:latin typeface="Arial" panose="020B0604020202020204" pitchFamily="34" charset="0"/>
                  <a:cs typeface="Arial" panose="020B0604020202020204" pitchFamily="34" charset="0"/>
                </a:rPr>
                <a:t> </a:t>
              </a:r>
              <a:r>
                <a:rPr lang="en-US" sz="2800" dirty="0">
                  <a:solidFill>
                    <a:srgbClr val="4BACC6"/>
                  </a:solidFill>
                  <a:latin typeface="Arial" panose="020B0604020202020204" pitchFamily="34" charset="0"/>
                  <a:cs typeface="Arial" panose="020B0604020202020204" pitchFamily="34" charset="0"/>
                </a:rPr>
                <a:t>    $200</a:t>
              </a:r>
              <a:r>
                <a:rPr sz="2800" dirty="0">
                  <a:solidFill>
                    <a:srgbClr val="4BACC6"/>
                  </a:solidFill>
                  <a:latin typeface="Arial" panose="020B0604020202020204" pitchFamily="34" charset="0"/>
                  <a:cs typeface="Arial" panose="020B0604020202020204" pitchFamily="34" charset="0"/>
                </a:rPr>
                <a:t> </a:t>
              </a:r>
              <a:r>
                <a:rPr lang="en-US" sz="2800" dirty="0">
                  <a:solidFill>
                    <a:srgbClr val="4BACC6"/>
                  </a:solidFill>
                  <a:latin typeface="Arial" panose="020B0604020202020204" pitchFamily="34" charset="0"/>
                  <a:cs typeface="Arial" panose="020B0604020202020204" pitchFamily="34" charset="0"/>
                </a:rPr>
                <a:t>     </a:t>
              </a:r>
              <a:r>
                <a:rPr sz="2800" dirty="0">
                  <a:solidFill>
                    <a:srgbClr val="4BACC6"/>
                  </a:solidFill>
                  <a:latin typeface="Arial" panose="020B0604020202020204" pitchFamily="34" charset="0"/>
                  <a:cs typeface="Arial" panose="020B0604020202020204" pitchFamily="34" charset="0"/>
                </a:rPr>
                <a:t>x </a:t>
              </a:r>
              <a:r>
                <a:rPr lang="en-US" sz="2800" dirty="0">
                  <a:solidFill>
                    <a:srgbClr val="4BACC6"/>
                  </a:solidFill>
                  <a:latin typeface="Arial" panose="020B0604020202020204" pitchFamily="34" charset="0"/>
                  <a:cs typeface="Arial" panose="020B0604020202020204" pitchFamily="34" charset="0"/>
                </a:rPr>
                <a:t>  </a:t>
              </a:r>
              <a:r>
                <a:rPr sz="2800" dirty="0">
                  <a:solidFill>
                    <a:srgbClr val="4BACC6"/>
                  </a:solidFill>
                  <a:latin typeface="Arial" panose="020B0604020202020204" pitchFamily="34" charset="0"/>
                  <a:cs typeface="Arial" panose="020B0604020202020204" pitchFamily="34" charset="0"/>
                </a:rPr>
                <a:t>10%</a:t>
              </a:r>
              <a:r>
                <a:rPr lang="en-US" sz="2800" dirty="0">
                  <a:solidFill>
                    <a:srgbClr val="4BACC6"/>
                  </a:solidFill>
                  <a:latin typeface="Arial" panose="020B0604020202020204" pitchFamily="34" charset="0"/>
                  <a:cs typeface="Arial" panose="020B0604020202020204" pitchFamily="34" charset="0"/>
                </a:rPr>
                <a:t> =</a:t>
              </a:r>
              <a:endParaRPr sz="3200" dirty="0">
                <a:solidFill>
                  <a:srgbClr val="4BACC6"/>
                </a:solidFill>
                <a:latin typeface="Arial" panose="020B0604020202020204" pitchFamily="34" charset="0"/>
                <a:cs typeface="Arial" panose="020B0604020202020204" pitchFamily="34" charset="0"/>
              </a:endParaRPr>
            </a:p>
          </p:txBody>
        </p:sp>
        <p:sp>
          <p:nvSpPr>
            <p:cNvPr id="27" name="object 18">
              <a:extLst>
                <a:ext uri="{FF2B5EF4-FFF2-40B4-BE49-F238E27FC236}">
                  <a16:creationId xmlns:a16="http://schemas.microsoft.com/office/drawing/2014/main" id="{09C32476-598E-48A9-8892-525BFA44A051}"/>
                </a:ext>
              </a:extLst>
            </p:cNvPr>
            <p:cNvSpPr txBox="1"/>
            <p:nvPr/>
          </p:nvSpPr>
          <p:spPr>
            <a:xfrm>
              <a:off x="4903637" y="5541040"/>
              <a:ext cx="2787689" cy="830997"/>
            </a:xfrm>
            <a:prstGeom prst="rect">
              <a:avLst/>
            </a:prstGeom>
          </p:spPr>
          <p:txBody>
            <a:bodyPr vert="horz" wrap="square" lIns="0" tIns="0" rIns="0" bIns="0" rtlCol="0">
              <a:spAutoFit/>
            </a:bodyPr>
            <a:lstStyle/>
            <a:p>
              <a:pPr algn="ctr" defTabSz="608429"/>
              <a:r>
                <a:rPr sz="4000" b="1" dirty="0">
                  <a:solidFill>
                    <a:srgbClr val="F38B0C"/>
                  </a:solidFill>
                  <a:latin typeface="Arial" panose="020B0604020202020204" pitchFamily="34" charset="0"/>
                  <a:cs typeface="Arial" panose="020B0604020202020204" pitchFamily="34" charset="0"/>
                </a:rPr>
                <a:t>$</a:t>
              </a:r>
              <a:r>
                <a:rPr lang="en-US" sz="4000" b="1" dirty="0">
                  <a:solidFill>
                    <a:srgbClr val="F38B0C"/>
                  </a:solidFill>
                  <a:latin typeface="Arial" panose="020B0604020202020204" pitchFamily="34" charset="0"/>
                  <a:cs typeface="Arial" panose="020B0604020202020204" pitchFamily="34" charset="0"/>
                </a:rPr>
                <a:t>800</a:t>
              </a:r>
              <a:endParaRPr sz="4000" dirty="0">
                <a:solidFill>
                  <a:srgbClr val="F38B0C"/>
                </a:solidFill>
                <a:latin typeface="Arial" panose="020B0604020202020204" pitchFamily="34" charset="0"/>
                <a:cs typeface="Arial" panose="020B0604020202020204" pitchFamily="34" charset="0"/>
              </a:endParaRPr>
            </a:p>
            <a:p>
              <a:pPr algn="ctr" defTabSz="608429"/>
              <a:r>
                <a:rPr sz="1200" dirty="0">
                  <a:solidFill>
                    <a:srgbClr val="F38B0C"/>
                  </a:solidFill>
                  <a:latin typeface="Arial" panose="020B0604020202020204" pitchFamily="34" charset="0"/>
                  <a:cs typeface="Arial" panose="020B0604020202020204" pitchFamily="34" charset="0"/>
                </a:rPr>
                <a:t>pesos </a:t>
              </a:r>
              <a:r>
                <a:rPr sz="1200" dirty="0" err="1">
                  <a:solidFill>
                    <a:srgbClr val="F38B0C"/>
                  </a:solidFill>
                  <a:latin typeface="Arial" panose="020B0604020202020204" pitchFamily="34" charset="0"/>
                  <a:cs typeface="Arial" panose="020B0604020202020204" pitchFamily="34" charset="0"/>
                </a:rPr>
                <a:t>p</a:t>
              </a:r>
              <a:r>
                <a:rPr lang="en-US" sz="1200" dirty="0" err="1">
                  <a:solidFill>
                    <a:srgbClr val="F38B0C"/>
                  </a:solidFill>
                  <a:latin typeface="Arial" panose="020B0604020202020204" pitchFamily="34" charset="0"/>
                  <a:cs typeface="Arial" panose="020B0604020202020204" pitchFamily="34" charset="0"/>
                </a:rPr>
                <a:t>or</a:t>
              </a:r>
              <a:r>
                <a:rPr lang="en-US" sz="1200" dirty="0">
                  <a:solidFill>
                    <a:srgbClr val="F38B0C"/>
                  </a:solidFill>
                  <a:latin typeface="Arial" panose="020B0604020202020204" pitchFamily="34" charset="0"/>
                  <a:cs typeface="Arial" panose="020B0604020202020204" pitchFamily="34" charset="0"/>
                </a:rPr>
                <a:t> </a:t>
              </a:r>
              <a:r>
                <a:rPr sz="1200" dirty="0" err="1">
                  <a:solidFill>
                    <a:srgbClr val="F38B0C"/>
                  </a:solidFill>
                  <a:latin typeface="Arial" panose="020B0604020202020204" pitchFamily="34" charset="0"/>
                  <a:cs typeface="Arial" panose="020B0604020202020204" pitchFamily="34" charset="0"/>
                </a:rPr>
                <a:t>m</a:t>
              </a:r>
              <a:r>
                <a:rPr lang="en-US" sz="1200" dirty="0" err="1">
                  <a:solidFill>
                    <a:srgbClr val="F38B0C"/>
                  </a:solidFill>
                  <a:latin typeface="Arial" panose="020B0604020202020204" pitchFamily="34" charset="0"/>
                  <a:cs typeface="Arial" panose="020B0604020202020204" pitchFamily="34" charset="0"/>
                </a:rPr>
                <a:t>es</a:t>
              </a:r>
              <a:endParaRPr sz="1600" dirty="0">
                <a:solidFill>
                  <a:srgbClr val="F38B0C"/>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485EDCF9-E6EB-42DC-8BEC-A6EC2C2EC8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264" y="5813133"/>
              <a:ext cx="502550" cy="266768"/>
            </a:xfrm>
            <a:prstGeom prst="rect">
              <a:avLst/>
            </a:prstGeom>
          </p:spPr>
        </p:pic>
        <p:pic>
          <p:nvPicPr>
            <p:cNvPr id="29" name="Picture 28" descr="A close up of a flag&#10;&#10;Description generated with very high confidence">
              <a:extLst>
                <a:ext uri="{FF2B5EF4-FFF2-40B4-BE49-F238E27FC236}">
                  <a16:creationId xmlns:a16="http://schemas.microsoft.com/office/drawing/2014/main" id="{D25E61CA-3E0A-4231-B7F5-7DB4A2D4CE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264" y="4410365"/>
              <a:ext cx="473449" cy="266121"/>
            </a:xfrm>
            <a:prstGeom prst="rect">
              <a:avLst/>
            </a:prstGeom>
          </p:spPr>
        </p:pic>
      </p:grpSp>
      <p:cxnSp>
        <p:nvCxnSpPr>
          <p:cNvPr id="5" name="Straight Connector 4">
            <a:extLst>
              <a:ext uri="{FF2B5EF4-FFF2-40B4-BE49-F238E27FC236}">
                <a16:creationId xmlns:a16="http://schemas.microsoft.com/office/drawing/2014/main" id="{512F58C8-20E4-4077-8D74-376B4F03F4AB}"/>
              </a:ext>
            </a:extLst>
          </p:cNvPr>
          <p:cNvCxnSpPr>
            <a:cxnSpLocks/>
          </p:cNvCxnSpPr>
          <p:nvPr/>
        </p:nvCxnSpPr>
        <p:spPr>
          <a:xfrm>
            <a:off x="129688" y="4234801"/>
            <a:ext cx="813722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B7DCF5F-658F-4D38-B13E-413E4EF400BD}"/>
              </a:ext>
            </a:extLst>
          </p:cNvPr>
          <p:cNvGrpSpPr/>
          <p:nvPr/>
        </p:nvGrpSpPr>
        <p:grpSpPr>
          <a:xfrm>
            <a:off x="10737304" y="5721328"/>
            <a:ext cx="1232134" cy="937834"/>
            <a:chOff x="3860800" y="3193115"/>
            <a:chExt cx="4302125" cy="3540034"/>
          </a:xfrm>
        </p:grpSpPr>
        <p:pic>
          <p:nvPicPr>
            <p:cNvPr id="22" name="Picture 21">
              <a:extLst>
                <a:ext uri="{FF2B5EF4-FFF2-40B4-BE49-F238E27FC236}">
                  <a16:creationId xmlns:a16="http://schemas.microsoft.com/office/drawing/2014/main" id="{0E28293D-ACEF-47F4-BD85-479FD69C55D6}"/>
                </a:ext>
              </a:extLst>
            </p:cNvPr>
            <p:cNvPicPr>
              <a:picLocks noChangeAspect="1"/>
            </p:cNvPicPr>
            <p:nvPr/>
          </p:nvPicPr>
          <p:blipFill rotWithShape="1">
            <a:blip r:embed="rId9">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30" name="Picture 29" descr="A close up of a logo&#10;&#10;Description generated with very high confidence">
              <a:extLst>
                <a:ext uri="{FF2B5EF4-FFF2-40B4-BE49-F238E27FC236}">
                  <a16:creationId xmlns:a16="http://schemas.microsoft.com/office/drawing/2014/main" id="{4A570563-C077-4B05-ABF6-69CD4AEF76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9">
            <a:extLst>
              <a:ext uri="{FF2B5EF4-FFF2-40B4-BE49-F238E27FC236}">
                <a16:creationId xmlns:a16="http://schemas.microsoft.com/office/drawing/2014/main" id="{51223AAD-6802-4399-AC68-C049B75BF9B6}"/>
              </a:ext>
            </a:extLst>
          </p:cNvPr>
          <p:cNvSpPr txBox="1"/>
          <p:nvPr/>
        </p:nvSpPr>
        <p:spPr>
          <a:xfrm>
            <a:off x="8169046" y="3966825"/>
            <a:ext cx="4063465" cy="724028"/>
          </a:xfrm>
          <a:prstGeom prst="rect">
            <a:avLst/>
          </a:prstGeom>
          <a:ln>
            <a:noFill/>
          </a:ln>
        </p:spPr>
        <p:txBody>
          <a:bodyPr lIns="0" tIns="0" rIns="0" bIns="0">
            <a:spAutoFit/>
          </a:bodyPr>
          <a:lstStyle/>
          <a:p>
            <a:pPr algn="ctr" defTabSz="607914">
              <a:defRPr/>
            </a:pPr>
            <a:r>
              <a:rPr sz="3604" b="1" spc="-120" dirty="0">
                <a:latin typeface="Arial" panose="020B0604020202020204" pitchFamily="34" charset="0"/>
                <a:cs typeface="Arial" panose="020B0604020202020204" pitchFamily="34" charset="0"/>
              </a:rPr>
              <a:t>$</a:t>
            </a:r>
            <a:r>
              <a:rPr lang="en-US" sz="3604" b="1" spc="-120" dirty="0">
                <a:latin typeface="Arial" panose="020B0604020202020204" pitchFamily="34" charset="0"/>
                <a:cs typeface="Arial" panose="020B0604020202020204" pitchFamily="34" charset="0"/>
              </a:rPr>
              <a:t>6,120,000</a:t>
            </a:r>
            <a:r>
              <a:rPr lang="en-US" sz="3203" b="1" spc="-120" dirty="0">
                <a:latin typeface="Arial" panose="020B0604020202020204" pitchFamily="34" charset="0"/>
                <a:cs typeface="Arial" panose="020B0604020202020204" pitchFamily="34" charset="0"/>
              </a:rPr>
              <a:t>+</a:t>
            </a:r>
            <a:endParaRPr sz="3203" dirty="0">
              <a:latin typeface="Arial" panose="020B0604020202020204" pitchFamily="34" charset="0"/>
              <a:cs typeface="Arial" panose="020B0604020202020204" pitchFamily="34" charset="0"/>
            </a:endParaRPr>
          </a:p>
          <a:p>
            <a:pPr algn="ctr" defTabSz="607914">
              <a:defRPr/>
            </a:pPr>
            <a:r>
              <a:rPr lang="es-MX" sz="1101" spc="-13" dirty="0">
                <a:latin typeface="Arial" panose="020B0604020202020204" pitchFamily="34" charset="0"/>
                <a:cs typeface="Arial" panose="020B0604020202020204" pitchFamily="34" charset="0"/>
              </a:rPr>
              <a:t>MES CON MES</a:t>
            </a:r>
            <a:endParaRPr lang="en-US" sz="1051" spc="-13"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E7234F28-A181-4080-9011-FB047B82A6F8}"/>
              </a:ext>
            </a:extLst>
          </p:cNvPr>
          <p:cNvSpPr txBox="1"/>
          <p:nvPr/>
        </p:nvSpPr>
        <p:spPr>
          <a:xfrm>
            <a:off x="7678791" y="2354482"/>
            <a:ext cx="3647108" cy="768382"/>
          </a:xfrm>
          <a:prstGeom prst="rect">
            <a:avLst/>
          </a:prstGeom>
          <a:solidFill>
            <a:srgbClr val="F5920F"/>
          </a:solidFill>
        </p:spPr>
        <p:txBody>
          <a:bodyPr>
            <a:spAutoFit/>
          </a:bodyPr>
          <a:lstStyle/>
          <a:p>
            <a:pPr algn="ctr">
              <a:defRPr/>
            </a:pPr>
            <a:r>
              <a:rPr lang="es-MX" sz="4392" b="1" dirty="0">
                <a:solidFill>
                  <a:schemeClr val="bg1"/>
                </a:solidFill>
              </a:rPr>
              <a:t>7,650 Clientes</a:t>
            </a:r>
          </a:p>
        </p:txBody>
      </p:sp>
      <p:sp>
        <p:nvSpPr>
          <p:cNvPr id="4" name="Rectángulo 3">
            <a:extLst>
              <a:ext uri="{FF2B5EF4-FFF2-40B4-BE49-F238E27FC236}">
                <a16:creationId xmlns:a16="http://schemas.microsoft.com/office/drawing/2014/main" id="{D59230F7-8DC2-45B4-8C1F-AFA198876132}"/>
              </a:ext>
            </a:extLst>
          </p:cNvPr>
          <p:cNvSpPr/>
          <p:nvPr/>
        </p:nvSpPr>
        <p:spPr>
          <a:xfrm>
            <a:off x="7607423" y="1596559"/>
            <a:ext cx="1576110" cy="522546"/>
          </a:xfrm>
          <a:prstGeom prst="rect">
            <a:avLst/>
          </a:prstGeom>
        </p:spPr>
        <p:txBody>
          <a:bodyPr wrap="none">
            <a:spAutoFit/>
          </a:bodyPr>
          <a:lstStyle/>
          <a:p>
            <a:pPr>
              <a:defRPr/>
            </a:pPr>
            <a:r>
              <a:rPr lang="es-ES_tradnl" sz="2795" b="1" dirty="0">
                <a:solidFill>
                  <a:srgbClr val="A200AA"/>
                </a:solidFill>
              </a:rPr>
              <a:t>Ejemplo: </a:t>
            </a:r>
            <a:endParaRPr lang="es-MX" sz="2395" dirty="0">
              <a:solidFill>
                <a:srgbClr val="A200AA"/>
              </a:solidFill>
            </a:endParaRPr>
          </a:p>
        </p:txBody>
      </p:sp>
      <p:sp>
        <p:nvSpPr>
          <p:cNvPr id="34" name="Rectángulo 33">
            <a:extLst>
              <a:ext uri="{FF2B5EF4-FFF2-40B4-BE49-F238E27FC236}">
                <a16:creationId xmlns:a16="http://schemas.microsoft.com/office/drawing/2014/main" id="{CAC539D7-2E94-4AFA-BD18-45C8BA1761EA}"/>
              </a:ext>
            </a:extLst>
          </p:cNvPr>
          <p:cNvSpPr/>
          <p:nvPr/>
        </p:nvSpPr>
        <p:spPr>
          <a:xfrm>
            <a:off x="3203735" y="2464374"/>
            <a:ext cx="1357137" cy="399628"/>
          </a:xfrm>
          <a:prstGeom prst="rect">
            <a:avLst/>
          </a:prstGeom>
          <a:solidFill>
            <a:schemeClr val="bg1"/>
          </a:solidFill>
        </p:spPr>
        <p:txBody>
          <a:bodyPr>
            <a:spAutoFit/>
          </a:bodyPr>
          <a:lstStyle/>
          <a:p>
            <a:pPr algn="r">
              <a:defRPr/>
            </a:pPr>
            <a:r>
              <a:rPr lang="es-MX" sz="1996" dirty="0">
                <a:latin typeface="Arial" panose="020B0604020202020204" pitchFamily="34" charset="0"/>
                <a:cs typeface="Arial" panose="020B0604020202020204" pitchFamily="34" charset="0"/>
              </a:rPr>
              <a:t>Nivel 1</a:t>
            </a:r>
          </a:p>
        </p:txBody>
      </p:sp>
      <p:sp>
        <p:nvSpPr>
          <p:cNvPr id="35" name="Rectángulo 34">
            <a:extLst>
              <a:ext uri="{FF2B5EF4-FFF2-40B4-BE49-F238E27FC236}">
                <a16:creationId xmlns:a16="http://schemas.microsoft.com/office/drawing/2014/main" id="{AF1DD931-3301-449C-9056-879279495F1C}"/>
              </a:ext>
            </a:extLst>
          </p:cNvPr>
          <p:cNvSpPr/>
          <p:nvPr/>
        </p:nvSpPr>
        <p:spPr>
          <a:xfrm>
            <a:off x="3364239" y="5806365"/>
            <a:ext cx="2364661" cy="583973"/>
          </a:xfrm>
          <a:prstGeom prst="rect">
            <a:avLst/>
          </a:prstGeom>
          <a:solidFill>
            <a:srgbClr val="F5920F"/>
          </a:solidFill>
        </p:spPr>
        <p:txBody>
          <a:bodyPr>
            <a:spAutoFit/>
          </a:bodyPr>
          <a:lstStyle/>
          <a:p>
            <a:pPr algn="r">
              <a:defRPr/>
            </a:pPr>
            <a:r>
              <a:rPr lang="es-MX" sz="3194" b="1" dirty="0">
                <a:solidFill>
                  <a:schemeClr val="bg1"/>
                </a:solidFill>
                <a:cs typeface="Arial" panose="020B0604020202020204" pitchFamily="34" charset="0"/>
              </a:rPr>
              <a:t>Total: 254 BL</a:t>
            </a:r>
            <a:endParaRPr lang="es-MX" sz="2795" b="1" dirty="0">
              <a:solidFill>
                <a:schemeClr val="bg1"/>
              </a:solidFill>
              <a:cs typeface="Arial" panose="020B0604020202020204" pitchFamily="34" charset="0"/>
            </a:endParaRPr>
          </a:p>
        </p:txBody>
      </p:sp>
      <p:sp>
        <p:nvSpPr>
          <p:cNvPr id="8" name="Rectángulo: esquinas redondeadas 7">
            <a:extLst>
              <a:ext uri="{FF2B5EF4-FFF2-40B4-BE49-F238E27FC236}">
                <a16:creationId xmlns:a16="http://schemas.microsoft.com/office/drawing/2014/main" id="{B26B251F-5479-4403-BF7A-BB9BC60831B4}"/>
              </a:ext>
            </a:extLst>
          </p:cNvPr>
          <p:cNvSpPr/>
          <p:nvPr/>
        </p:nvSpPr>
        <p:spPr>
          <a:xfrm>
            <a:off x="4579941" y="2507281"/>
            <a:ext cx="1131477" cy="381397"/>
          </a:xfrm>
          <a:prstGeom prst="roundRect">
            <a:avLst/>
          </a:prstGeom>
          <a:solidFill>
            <a:srgbClr val="60AA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MX" sz="2795" b="1" dirty="0"/>
              <a:t>2</a:t>
            </a:r>
            <a:r>
              <a:rPr lang="es-MX" sz="1996" dirty="0"/>
              <a:t> BL</a:t>
            </a:r>
          </a:p>
        </p:txBody>
      </p:sp>
      <p:grpSp>
        <p:nvGrpSpPr>
          <p:cNvPr id="3" name="Grupo 2">
            <a:extLst>
              <a:ext uri="{FF2B5EF4-FFF2-40B4-BE49-F238E27FC236}">
                <a16:creationId xmlns:a16="http://schemas.microsoft.com/office/drawing/2014/main" id="{138AE1E7-28BD-9540-B0DF-B45654053EF8}"/>
              </a:ext>
            </a:extLst>
          </p:cNvPr>
          <p:cNvGrpSpPr>
            <a:grpSpLocks/>
          </p:cNvGrpSpPr>
          <p:nvPr/>
        </p:nvGrpSpPr>
        <p:grpSpPr bwMode="auto">
          <a:xfrm>
            <a:off x="4823082" y="1205765"/>
            <a:ext cx="700816" cy="1244307"/>
            <a:chOff x="4820403" y="1201485"/>
            <a:chExt cx="703212" cy="1246441"/>
          </a:xfrm>
        </p:grpSpPr>
        <p:pic>
          <p:nvPicPr>
            <p:cNvPr id="21556" name="Imagen 8">
              <a:extLst>
                <a:ext uri="{FF2B5EF4-FFF2-40B4-BE49-F238E27FC236}">
                  <a16:creationId xmlns:a16="http://schemas.microsoft.com/office/drawing/2014/main" id="{796C1EF5-EF8C-CA42-AA0F-D5DF6E358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744" t="967" r="35060" b="77335"/>
            <a:stretch>
              <a:fillRect/>
            </a:stretch>
          </p:blipFill>
          <p:spPr bwMode="auto">
            <a:xfrm>
              <a:off x="4820403" y="1201485"/>
              <a:ext cx="703212" cy="124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a:extLst>
                <a:ext uri="{FF2B5EF4-FFF2-40B4-BE49-F238E27FC236}">
                  <a16:creationId xmlns:a16="http://schemas.microsoft.com/office/drawing/2014/main" id="{D68C9FF5-9BA5-464E-9127-BE8BAE431AE3}"/>
                </a:ext>
              </a:extLst>
            </p:cNvPr>
            <p:cNvSpPr txBox="1"/>
            <p:nvPr/>
          </p:nvSpPr>
          <p:spPr>
            <a:xfrm>
              <a:off x="4944781" y="1448226"/>
              <a:ext cx="438028" cy="400313"/>
            </a:xfrm>
            <a:prstGeom prst="rect">
              <a:avLst/>
            </a:prstGeom>
            <a:noFill/>
          </p:spPr>
          <p:txBody>
            <a:bodyPr wrap="none">
              <a:spAutoFit/>
            </a:bodyPr>
            <a:lstStyle/>
            <a:p>
              <a:pPr>
                <a:defRPr/>
              </a:pPr>
              <a:r>
                <a:rPr lang="es-MX" sz="1996" b="1" dirty="0">
                  <a:solidFill>
                    <a:schemeClr val="bg1"/>
                  </a:solidFill>
                </a:rPr>
                <a:t>Tú</a:t>
              </a:r>
            </a:p>
          </p:txBody>
        </p:sp>
      </p:grpSp>
      <p:grpSp>
        <p:nvGrpSpPr>
          <p:cNvPr id="7" name="Grupo 6">
            <a:extLst>
              <a:ext uri="{FF2B5EF4-FFF2-40B4-BE49-F238E27FC236}">
                <a16:creationId xmlns:a16="http://schemas.microsoft.com/office/drawing/2014/main" id="{74B21C82-19F7-B74A-8204-29EC59412577}"/>
              </a:ext>
            </a:extLst>
          </p:cNvPr>
          <p:cNvGrpSpPr>
            <a:grpSpLocks/>
          </p:cNvGrpSpPr>
          <p:nvPr/>
        </p:nvGrpSpPr>
        <p:grpSpPr bwMode="auto">
          <a:xfrm>
            <a:off x="2677724" y="2937940"/>
            <a:ext cx="3024159" cy="424304"/>
            <a:chOff x="2671523" y="2937389"/>
            <a:chExt cx="3029762" cy="424936"/>
          </a:xfrm>
        </p:grpSpPr>
        <p:sp>
          <p:nvSpPr>
            <p:cNvPr id="26" name="Rectángulo 25">
              <a:extLst>
                <a:ext uri="{FF2B5EF4-FFF2-40B4-BE49-F238E27FC236}">
                  <a16:creationId xmlns:a16="http://schemas.microsoft.com/office/drawing/2014/main" id="{2C8F94F7-0A52-4A36-959C-B5AD403F9178}"/>
                </a:ext>
              </a:extLst>
            </p:cNvPr>
            <p:cNvSpPr/>
            <p:nvPr/>
          </p:nvSpPr>
          <p:spPr>
            <a:xfrm>
              <a:off x="2671523" y="2937389"/>
              <a:ext cx="1361243" cy="400224"/>
            </a:xfrm>
            <a:prstGeom prst="rect">
              <a:avLst/>
            </a:prstGeom>
            <a:solidFill>
              <a:schemeClr val="bg1"/>
            </a:solidFill>
          </p:spPr>
          <p:txBody>
            <a:bodyPr>
              <a:spAutoFit/>
            </a:bodyPr>
            <a:lstStyle/>
            <a:p>
              <a:pPr algn="r">
                <a:defRPr/>
              </a:pPr>
              <a:r>
                <a:rPr lang="es-MX" sz="1996" dirty="0">
                  <a:latin typeface="Arial" panose="020B0604020202020204" pitchFamily="34" charset="0"/>
                  <a:cs typeface="Arial" panose="020B0604020202020204" pitchFamily="34" charset="0"/>
                </a:rPr>
                <a:t>2</a:t>
              </a:r>
            </a:p>
          </p:txBody>
        </p:sp>
        <p:sp>
          <p:nvSpPr>
            <p:cNvPr id="37" name="Rectángulo: esquinas redondeadas 36">
              <a:extLst>
                <a:ext uri="{FF2B5EF4-FFF2-40B4-BE49-F238E27FC236}">
                  <a16:creationId xmlns:a16="http://schemas.microsoft.com/office/drawing/2014/main" id="{8317620E-A4F1-4C29-9046-24882789BC70}"/>
                </a:ext>
              </a:extLst>
            </p:cNvPr>
            <p:cNvSpPr/>
            <p:nvPr/>
          </p:nvSpPr>
          <p:spPr>
            <a:xfrm>
              <a:off x="4072569" y="2937389"/>
              <a:ext cx="1628716" cy="424936"/>
            </a:xfrm>
            <a:prstGeom prst="roundRect">
              <a:avLst/>
            </a:prstGeom>
            <a:solidFill>
              <a:srgbClr val="60AA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MX" sz="2795" b="1" dirty="0"/>
                <a:t>4</a:t>
              </a:r>
              <a:r>
                <a:rPr lang="es-MX" sz="1996" dirty="0"/>
                <a:t> BL </a:t>
              </a:r>
            </a:p>
          </p:txBody>
        </p:sp>
      </p:grpSp>
      <p:grpSp>
        <p:nvGrpSpPr>
          <p:cNvPr id="11" name="Grupo 10">
            <a:extLst>
              <a:ext uri="{FF2B5EF4-FFF2-40B4-BE49-F238E27FC236}">
                <a16:creationId xmlns:a16="http://schemas.microsoft.com/office/drawing/2014/main" id="{3B3AC2FD-1B1E-2D43-90E0-6BF08FD23031}"/>
              </a:ext>
            </a:extLst>
          </p:cNvPr>
          <p:cNvGrpSpPr>
            <a:grpSpLocks/>
          </p:cNvGrpSpPr>
          <p:nvPr/>
        </p:nvGrpSpPr>
        <p:grpSpPr bwMode="auto">
          <a:xfrm>
            <a:off x="2471135" y="3428987"/>
            <a:ext cx="3230749" cy="424305"/>
            <a:chOff x="2465186" y="3428257"/>
            <a:chExt cx="3236099" cy="425117"/>
          </a:xfrm>
        </p:grpSpPr>
        <p:sp>
          <p:nvSpPr>
            <p:cNvPr id="29" name="Rectángulo 28">
              <a:extLst>
                <a:ext uri="{FF2B5EF4-FFF2-40B4-BE49-F238E27FC236}">
                  <a16:creationId xmlns:a16="http://schemas.microsoft.com/office/drawing/2014/main" id="{F0E38D7E-121E-4DEC-A7D1-F1CFCE499C98}"/>
                </a:ext>
              </a:extLst>
            </p:cNvPr>
            <p:cNvSpPr/>
            <p:nvPr/>
          </p:nvSpPr>
          <p:spPr>
            <a:xfrm>
              <a:off x="2465186" y="3428257"/>
              <a:ext cx="1177921" cy="400393"/>
            </a:xfrm>
            <a:prstGeom prst="rect">
              <a:avLst/>
            </a:prstGeom>
            <a:solidFill>
              <a:schemeClr val="bg1"/>
            </a:solidFill>
          </p:spPr>
          <p:txBody>
            <a:bodyPr>
              <a:spAutoFit/>
            </a:bodyPr>
            <a:lstStyle/>
            <a:p>
              <a:pPr algn="r">
                <a:defRPr/>
              </a:pPr>
              <a:r>
                <a:rPr lang="es-MX" sz="1996" dirty="0">
                  <a:latin typeface="Arial" panose="020B0604020202020204" pitchFamily="34" charset="0"/>
                  <a:cs typeface="Arial" panose="020B0604020202020204" pitchFamily="34" charset="0"/>
                </a:rPr>
                <a:t>3</a:t>
              </a:r>
            </a:p>
          </p:txBody>
        </p:sp>
        <p:sp>
          <p:nvSpPr>
            <p:cNvPr id="38" name="Rectángulo: esquinas redondeadas 37">
              <a:extLst>
                <a:ext uri="{FF2B5EF4-FFF2-40B4-BE49-F238E27FC236}">
                  <a16:creationId xmlns:a16="http://schemas.microsoft.com/office/drawing/2014/main" id="{320D6FDF-7093-44AE-A4FC-5A06005D2030}"/>
                </a:ext>
              </a:extLst>
            </p:cNvPr>
            <p:cNvSpPr/>
            <p:nvPr/>
          </p:nvSpPr>
          <p:spPr>
            <a:xfrm>
              <a:off x="3660616" y="3436218"/>
              <a:ext cx="2040669" cy="417156"/>
            </a:xfrm>
            <a:prstGeom prst="roundRect">
              <a:avLst/>
            </a:prstGeom>
            <a:solidFill>
              <a:srgbClr val="60AA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MX" sz="2795" b="1" dirty="0"/>
                <a:t>8</a:t>
              </a:r>
              <a:r>
                <a:rPr lang="es-MX" sz="1996" dirty="0"/>
                <a:t> BL</a:t>
              </a:r>
            </a:p>
          </p:txBody>
        </p:sp>
      </p:grpSp>
      <p:grpSp>
        <p:nvGrpSpPr>
          <p:cNvPr id="17" name="Grupo 16">
            <a:extLst>
              <a:ext uri="{FF2B5EF4-FFF2-40B4-BE49-F238E27FC236}">
                <a16:creationId xmlns:a16="http://schemas.microsoft.com/office/drawing/2014/main" id="{E48A6B07-F077-FE44-B315-8D1016C6C5AF}"/>
              </a:ext>
            </a:extLst>
          </p:cNvPr>
          <p:cNvGrpSpPr>
            <a:grpSpLocks/>
          </p:cNvGrpSpPr>
          <p:nvPr/>
        </p:nvGrpSpPr>
        <p:grpSpPr bwMode="auto">
          <a:xfrm>
            <a:off x="2046830" y="3912093"/>
            <a:ext cx="3675713" cy="438606"/>
            <a:chOff x="2039494" y="3912670"/>
            <a:chExt cx="3681856" cy="440254"/>
          </a:xfrm>
        </p:grpSpPr>
        <p:sp>
          <p:nvSpPr>
            <p:cNvPr id="32" name="Rectángulo 31">
              <a:extLst>
                <a:ext uri="{FF2B5EF4-FFF2-40B4-BE49-F238E27FC236}">
                  <a16:creationId xmlns:a16="http://schemas.microsoft.com/office/drawing/2014/main" id="{3F68971F-6B2B-4B95-8D9F-9478510AFD9E}"/>
                </a:ext>
              </a:extLst>
            </p:cNvPr>
            <p:cNvSpPr/>
            <p:nvPr/>
          </p:nvSpPr>
          <p:spPr>
            <a:xfrm>
              <a:off x="2039494" y="3912670"/>
              <a:ext cx="1127001" cy="401129"/>
            </a:xfrm>
            <a:prstGeom prst="rect">
              <a:avLst/>
            </a:prstGeom>
            <a:solidFill>
              <a:schemeClr val="bg1"/>
            </a:solidFill>
          </p:spPr>
          <p:txBody>
            <a:bodyPr>
              <a:spAutoFit/>
            </a:bodyPr>
            <a:lstStyle/>
            <a:p>
              <a:pPr algn="r">
                <a:defRPr/>
              </a:pPr>
              <a:r>
                <a:rPr lang="es-MX" sz="1996" dirty="0">
                  <a:latin typeface="Arial" panose="020B0604020202020204" pitchFamily="34" charset="0"/>
                  <a:cs typeface="Arial" panose="020B0604020202020204" pitchFamily="34" charset="0"/>
                </a:rPr>
                <a:t>4</a:t>
              </a:r>
            </a:p>
          </p:txBody>
        </p:sp>
        <p:sp>
          <p:nvSpPr>
            <p:cNvPr id="39" name="Rectángulo: esquinas redondeadas 38">
              <a:extLst>
                <a:ext uri="{FF2B5EF4-FFF2-40B4-BE49-F238E27FC236}">
                  <a16:creationId xmlns:a16="http://schemas.microsoft.com/office/drawing/2014/main" id="{95670E6C-5800-4EE4-98B5-D8BC8158E7C7}"/>
                </a:ext>
              </a:extLst>
            </p:cNvPr>
            <p:cNvSpPr/>
            <p:nvPr/>
          </p:nvSpPr>
          <p:spPr>
            <a:xfrm>
              <a:off x="3179230" y="3928621"/>
              <a:ext cx="2542120" cy="424303"/>
            </a:xfrm>
            <a:prstGeom prst="roundRect">
              <a:avLst/>
            </a:prstGeom>
            <a:solidFill>
              <a:srgbClr val="60AA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MX" sz="2795" b="1" dirty="0"/>
                <a:t>16</a:t>
              </a:r>
              <a:r>
                <a:rPr lang="es-MX" sz="1996" dirty="0"/>
                <a:t> BL</a:t>
              </a:r>
            </a:p>
          </p:txBody>
        </p:sp>
      </p:grpSp>
      <p:grpSp>
        <p:nvGrpSpPr>
          <p:cNvPr id="18" name="Grupo 17">
            <a:extLst>
              <a:ext uri="{FF2B5EF4-FFF2-40B4-BE49-F238E27FC236}">
                <a16:creationId xmlns:a16="http://schemas.microsoft.com/office/drawing/2014/main" id="{0DFA9ED0-F44A-DB46-9E93-41354735F583}"/>
              </a:ext>
            </a:extLst>
          </p:cNvPr>
          <p:cNvGrpSpPr>
            <a:grpSpLocks/>
          </p:cNvGrpSpPr>
          <p:nvPr/>
        </p:nvGrpSpPr>
        <p:grpSpPr bwMode="auto">
          <a:xfrm>
            <a:off x="1535122" y="4385665"/>
            <a:ext cx="4176296" cy="408413"/>
            <a:chOff x="1527886" y="4387916"/>
            <a:chExt cx="4183171" cy="408930"/>
          </a:xfrm>
        </p:grpSpPr>
        <p:sp>
          <p:nvSpPr>
            <p:cNvPr id="21" name="Rectángulo 20">
              <a:extLst>
                <a:ext uri="{FF2B5EF4-FFF2-40B4-BE49-F238E27FC236}">
                  <a16:creationId xmlns:a16="http://schemas.microsoft.com/office/drawing/2014/main" id="{1454B6C7-4C5A-4F89-BD81-F1C12A8B46F7}"/>
                </a:ext>
              </a:extLst>
            </p:cNvPr>
            <p:cNvSpPr/>
            <p:nvPr/>
          </p:nvSpPr>
          <p:spPr>
            <a:xfrm flipH="1">
              <a:off x="1527886" y="4387916"/>
              <a:ext cx="1133340" cy="400134"/>
            </a:xfrm>
            <a:prstGeom prst="rect">
              <a:avLst/>
            </a:prstGeom>
            <a:noFill/>
          </p:spPr>
          <p:txBody>
            <a:bodyPr>
              <a:spAutoFit/>
            </a:bodyPr>
            <a:lstStyle/>
            <a:p>
              <a:pPr algn="r">
                <a:defRPr/>
              </a:pPr>
              <a:r>
                <a:rPr lang="es-MX" sz="1996" dirty="0">
                  <a:latin typeface="Arial" panose="020B0604020202020204" pitchFamily="34" charset="0"/>
                  <a:cs typeface="Arial" panose="020B0604020202020204" pitchFamily="34" charset="0"/>
                </a:rPr>
                <a:t>5</a:t>
              </a:r>
            </a:p>
          </p:txBody>
        </p:sp>
        <p:sp>
          <p:nvSpPr>
            <p:cNvPr id="40" name="Rectángulo: esquinas redondeadas 39">
              <a:extLst>
                <a:ext uri="{FF2B5EF4-FFF2-40B4-BE49-F238E27FC236}">
                  <a16:creationId xmlns:a16="http://schemas.microsoft.com/office/drawing/2014/main" id="{7F91B865-3BBB-443E-90E5-73302279DD04}"/>
                </a:ext>
              </a:extLst>
            </p:cNvPr>
            <p:cNvSpPr/>
            <p:nvPr/>
          </p:nvSpPr>
          <p:spPr>
            <a:xfrm>
              <a:off x="2670777" y="4397463"/>
              <a:ext cx="3040280" cy="399383"/>
            </a:xfrm>
            <a:prstGeom prst="roundRect">
              <a:avLst/>
            </a:prstGeom>
            <a:solidFill>
              <a:srgbClr val="60AA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MX" sz="2795" b="1" dirty="0"/>
                <a:t>32</a:t>
              </a:r>
              <a:r>
                <a:rPr lang="es-MX" sz="1996" dirty="0"/>
                <a:t> BL</a:t>
              </a:r>
            </a:p>
          </p:txBody>
        </p:sp>
      </p:grpSp>
      <p:grpSp>
        <p:nvGrpSpPr>
          <p:cNvPr id="19" name="Grupo 18">
            <a:extLst>
              <a:ext uri="{FF2B5EF4-FFF2-40B4-BE49-F238E27FC236}">
                <a16:creationId xmlns:a16="http://schemas.microsoft.com/office/drawing/2014/main" id="{96C76C2E-60DD-C24E-B2A4-21BC87A7C8A5}"/>
              </a:ext>
            </a:extLst>
          </p:cNvPr>
          <p:cNvGrpSpPr>
            <a:grpSpLocks/>
          </p:cNvGrpSpPr>
          <p:nvPr/>
        </p:nvGrpSpPr>
        <p:grpSpPr bwMode="auto">
          <a:xfrm>
            <a:off x="1101284" y="4822679"/>
            <a:ext cx="4597421" cy="422715"/>
            <a:chOff x="1093169" y="4825326"/>
            <a:chExt cx="4604969" cy="422623"/>
          </a:xfrm>
        </p:grpSpPr>
        <p:sp>
          <p:nvSpPr>
            <p:cNvPr id="41" name="Rectángulo: esquinas redondeadas 40">
              <a:extLst>
                <a:ext uri="{FF2B5EF4-FFF2-40B4-BE49-F238E27FC236}">
                  <a16:creationId xmlns:a16="http://schemas.microsoft.com/office/drawing/2014/main" id="{3317C10F-4302-464B-92B3-DA0E28BBF0A1}"/>
                </a:ext>
              </a:extLst>
            </p:cNvPr>
            <p:cNvSpPr/>
            <p:nvPr/>
          </p:nvSpPr>
          <p:spPr>
            <a:xfrm>
              <a:off x="2239238" y="4847569"/>
              <a:ext cx="3458900" cy="400380"/>
            </a:xfrm>
            <a:prstGeom prst="roundRect">
              <a:avLst/>
            </a:prstGeom>
            <a:solidFill>
              <a:srgbClr val="60AA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MX" sz="2795" b="1" dirty="0"/>
                <a:t>64</a:t>
              </a:r>
              <a:r>
                <a:rPr lang="es-MX" sz="1996" dirty="0"/>
                <a:t> BL</a:t>
              </a:r>
            </a:p>
          </p:txBody>
        </p:sp>
        <p:sp>
          <p:nvSpPr>
            <p:cNvPr id="43" name="Rectángulo 42">
              <a:extLst>
                <a:ext uri="{FF2B5EF4-FFF2-40B4-BE49-F238E27FC236}">
                  <a16:creationId xmlns:a16="http://schemas.microsoft.com/office/drawing/2014/main" id="{B49F5C74-254D-48DC-B838-3438BAB44E9B}"/>
                </a:ext>
              </a:extLst>
            </p:cNvPr>
            <p:cNvSpPr/>
            <p:nvPr/>
          </p:nvSpPr>
          <p:spPr>
            <a:xfrm flipH="1">
              <a:off x="1093169" y="4825326"/>
              <a:ext cx="1133335" cy="399541"/>
            </a:xfrm>
            <a:prstGeom prst="rect">
              <a:avLst/>
            </a:prstGeom>
            <a:noFill/>
          </p:spPr>
          <p:txBody>
            <a:bodyPr>
              <a:spAutoFit/>
            </a:bodyPr>
            <a:lstStyle/>
            <a:p>
              <a:pPr algn="r">
                <a:defRPr/>
              </a:pPr>
              <a:r>
                <a:rPr lang="es-MX" sz="1996" dirty="0">
                  <a:latin typeface="Arial" panose="020B0604020202020204" pitchFamily="34" charset="0"/>
                  <a:cs typeface="Arial" panose="020B0604020202020204" pitchFamily="34" charset="0"/>
                </a:rPr>
                <a:t>6</a:t>
              </a:r>
            </a:p>
          </p:txBody>
        </p:sp>
      </p:grpSp>
      <p:grpSp>
        <p:nvGrpSpPr>
          <p:cNvPr id="22" name="Grupo 21">
            <a:extLst>
              <a:ext uri="{FF2B5EF4-FFF2-40B4-BE49-F238E27FC236}">
                <a16:creationId xmlns:a16="http://schemas.microsoft.com/office/drawing/2014/main" id="{CB4C6D55-A762-3E44-B89E-EE129F621FFD}"/>
              </a:ext>
            </a:extLst>
          </p:cNvPr>
          <p:cNvGrpSpPr>
            <a:grpSpLocks/>
          </p:cNvGrpSpPr>
          <p:nvPr/>
        </p:nvGrpSpPr>
        <p:grpSpPr bwMode="auto">
          <a:xfrm>
            <a:off x="619770" y="5307375"/>
            <a:ext cx="5078935" cy="424305"/>
            <a:chOff x="610185" y="5310088"/>
            <a:chExt cx="5087953" cy="424850"/>
          </a:xfrm>
        </p:grpSpPr>
        <p:sp>
          <p:nvSpPr>
            <p:cNvPr id="42" name="Rectángulo: esquinas redondeadas 41">
              <a:extLst>
                <a:ext uri="{FF2B5EF4-FFF2-40B4-BE49-F238E27FC236}">
                  <a16:creationId xmlns:a16="http://schemas.microsoft.com/office/drawing/2014/main" id="{9D298620-9BA3-49C0-A2C4-CCE17FE38BB8}"/>
                </a:ext>
              </a:extLst>
            </p:cNvPr>
            <p:cNvSpPr/>
            <p:nvPr/>
          </p:nvSpPr>
          <p:spPr>
            <a:xfrm>
              <a:off x="1761184" y="5310088"/>
              <a:ext cx="3936954" cy="424850"/>
            </a:xfrm>
            <a:prstGeom prst="roundRect">
              <a:avLst/>
            </a:prstGeom>
            <a:solidFill>
              <a:srgbClr val="60AA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MX" sz="2795" b="1" dirty="0"/>
                <a:t>128</a:t>
              </a:r>
              <a:r>
                <a:rPr lang="es-MX" sz="1996" dirty="0"/>
                <a:t> BL</a:t>
              </a:r>
            </a:p>
          </p:txBody>
        </p:sp>
        <p:sp>
          <p:nvSpPr>
            <p:cNvPr id="44" name="Rectángulo 43">
              <a:extLst>
                <a:ext uri="{FF2B5EF4-FFF2-40B4-BE49-F238E27FC236}">
                  <a16:creationId xmlns:a16="http://schemas.microsoft.com/office/drawing/2014/main" id="{A962A97B-3964-45F0-96ED-831BE5201A0B}"/>
                </a:ext>
              </a:extLst>
            </p:cNvPr>
            <p:cNvSpPr/>
            <p:nvPr/>
          </p:nvSpPr>
          <p:spPr>
            <a:xfrm flipH="1">
              <a:off x="610185" y="5310088"/>
              <a:ext cx="1133486" cy="400142"/>
            </a:xfrm>
            <a:prstGeom prst="rect">
              <a:avLst/>
            </a:prstGeom>
            <a:noFill/>
          </p:spPr>
          <p:txBody>
            <a:bodyPr>
              <a:spAutoFit/>
            </a:bodyPr>
            <a:lstStyle/>
            <a:p>
              <a:pPr algn="r">
                <a:defRPr/>
              </a:pPr>
              <a:r>
                <a:rPr lang="es-MX" sz="1996" dirty="0">
                  <a:latin typeface="Arial" panose="020B0604020202020204" pitchFamily="34" charset="0"/>
                  <a:cs typeface="Arial" panose="020B0604020202020204" pitchFamily="34" charset="0"/>
                </a:rPr>
                <a:t>7</a:t>
              </a:r>
            </a:p>
          </p:txBody>
        </p:sp>
      </p:grpSp>
      <p:sp>
        <p:nvSpPr>
          <p:cNvPr id="54" name="CuadroTexto 53">
            <a:extLst>
              <a:ext uri="{FF2B5EF4-FFF2-40B4-BE49-F238E27FC236}">
                <a16:creationId xmlns:a16="http://schemas.microsoft.com/office/drawing/2014/main" id="{16B85650-8658-4195-8340-3013CE5473A9}"/>
              </a:ext>
            </a:extLst>
          </p:cNvPr>
          <p:cNvSpPr txBox="1"/>
          <p:nvPr/>
        </p:nvSpPr>
        <p:spPr>
          <a:xfrm>
            <a:off x="8266778" y="3409509"/>
            <a:ext cx="3653465" cy="585384"/>
          </a:xfrm>
          <a:prstGeom prst="rect">
            <a:avLst/>
          </a:prstGeom>
          <a:solidFill>
            <a:srgbClr val="7030A0"/>
          </a:solidFill>
        </p:spPr>
        <p:txBody>
          <a:bodyPr>
            <a:spAutoFit/>
          </a:bodyPr>
          <a:lstStyle/>
          <a:p>
            <a:pPr algn="ctr">
              <a:defRPr/>
            </a:pPr>
            <a:r>
              <a:rPr lang="es-MX" sz="2803" b="1" dirty="0">
                <a:solidFill>
                  <a:schemeClr val="bg1"/>
                </a:solidFill>
              </a:rPr>
              <a:t>x</a:t>
            </a:r>
            <a:r>
              <a:rPr lang="es-MX" sz="3203" b="1" dirty="0">
                <a:solidFill>
                  <a:schemeClr val="bg1"/>
                </a:solidFill>
              </a:rPr>
              <a:t> $20,000 recargan</a:t>
            </a:r>
            <a:endParaRPr lang="es-MX" sz="4392" b="1" dirty="0">
              <a:solidFill>
                <a:schemeClr val="bg1"/>
              </a:solidFill>
            </a:endParaRPr>
          </a:p>
        </p:txBody>
      </p:sp>
      <p:sp>
        <p:nvSpPr>
          <p:cNvPr id="59" name="object 29">
            <a:extLst>
              <a:ext uri="{FF2B5EF4-FFF2-40B4-BE49-F238E27FC236}">
                <a16:creationId xmlns:a16="http://schemas.microsoft.com/office/drawing/2014/main" id="{0D894623-85C6-4595-A099-266A8A20715A}"/>
              </a:ext>
            </a:extLst>
          </p:cNvPr>
          <p:cNvSpPr txBox="1"/>
          <p:nvPr/>
        </p:nvSpPr>
        <p:spPr>
          <a:xfrm>
            <a:off x="3581952" y="1429835"/>
            <a:ext cx="1462021" cy="614397"/>
          </a:xfrm>
          <a:prstGeom prst="rect">
            <a:avLst/>
          </a:prstGeom>
          <a:ln>
            <a:noFill/>
          </a:ln>
        </p:spPr>
        <p:txBody>
          <a:bodyPr lIns="0" tIns="0" rIns="0" bIns="0">
            <a:spAutoFit/>
          </a:bodyPr>
          <a:lstStyle/>
          <a:p>
            <a:pPr algn="ctr" defTabSz="607914">
              <a:defRPr/>
            </a:pPr>
            <a:r>
              <a:rPr lang="es-MX" sz="1996" b="1" i="1" spc="-13" dirty="0">
                <a:latin typeface="Arial" panose="020B0604020202020204" pitchFamily="34" charset="0"/>
                <a:cs typeface="Arial" panose="020B0604020202020204" pitchFamily="34" charset="0"/>
              </a:rPr>
              <a:t>NO HAY</a:t>
            </a:r>
          </a:p>
          <a:p>
            <a:pPr algn="ctr" defTabSz="607914">
              <a:defRPr/>
            </a:pPr>
            <a:r>
              <a:rPr lang="es-MX" sz="1996" b="1" i="1" spc="-13" dirty="0">
                <a:latin typeface="Arial" panose="020B0604020202020204" pitchFamily="34" charset="0"/>
                <a:cs typeface="Arial" panose="020B0604020202020204" pitchFamily="34" charset="0"/>
              </a:rPr>
              <a:t>LIMITES</a:t>
            </a:r>
            <a:endParaRPr lang="en-US" sz="1797" b="1" i="1" spc="-13" dirty="0">
              <a:latin typeface="Arial" panose="020B0604020202020204" pitchFamily="34" charset="0"/>
              <a:cs typeface="Arial" panose="020B0604020202020204" pitchFamily="34" charset="0"/>
            </a:endParaRPr>
          </a:p>
        </p:txBody>
      </p:sp>
      <p:grpSp>
        <p:nvGrpSpPr>
          <p:cNvPr id="24" name="Grupo 23">
            <a:extLst>
              <a:ext uri="{FF2B5EF4-FFF2-40B4-BE49-F238E27FC236}">
                <a16:creationId xmlns:a16="http://schemas.microsoft.com/office/drawing/2014/main" id="{55F273BE-7A9F-6B41-AC21-04F6409CF65F}"/>
              </a:ext>
            </a:extLst>
          </p:cNvPr>
          <p:cNvGrpSpPr>
            <a:grpSpLocks/>
          </p:cNvGrpSpPr>
          <p:nvPr/>
        </p:nvGrpSpPr>
        <p:grpSpPr bwMode="auto">
          <a:xfrm>
            <a:off x="5743201" y="5709433"/>
            <a:ext cx="1194962" cy="734452"/>
            <a:chOff x="5742249" y="5712603"/>
            <a:chExt cx="1196813" cy="736677"/>
          </a:xfrm>
        </p:grpSpPr>
        <p:grpSp>
          <p:nvGrpSpPr>
            <p:cNvPr id="21536" name="Grupo 55">
              <a:extLst>
                <a:ext uri="{FF2B5EF4-FFF2-40B4-BE49-F238E27FC236}">
                  <a16:creationId xmlns:a16="http://schemas.microsoft.com/office/drawing/2014/main" id="{F09C58ED-8D56-1B41-A14E-597FFD0AE879}"/>
                </a:ext>
              </a:extLst>
            </p:cNvPr>
            <p:cNvGrpSpPr>
              <a:grpSpLocks/>
            </p:cNvGrpSpPr>
            <p:nvPr/>
          </p:nvGrpSpPr>
          <p:grpSpPr bwMode="auto">
            <a:xfrm>
              <a:off x="6012824" y="5712603"/>
              <a:ext cx="926238" cy="736677"/>
              <a:chOff x="5335774" y="1354537"/>
              <a:chExt cx="926238" cy="736677"/>
            </a:xfrm>
          </p:grpSpPr>
          <p:sp>
            <p:nvSpPr>
              <p:cNvPr id="57" name="Rectángulo 56">
                <a:extLst>
                  <a:ext uri="{FF2B5EF4-FFF2-40B4-BE49-F238E27FC236}">
                    <a16:creationId xmlns:a16="http://schemas.microsoft.com/office/drawing/2014/main" id="{148732EE-BA2D-4F35-A569-533E6623B602}"/>
                  </a:ext>
                </a:extLst>
              </p:cNvPr>
              <p:cNvSpPr/>
              <p:nvPr/>
            </p:nvSpPr>
            <p:spPr>
              <a:xfrm>
                <a:off x="5381931" y="1354537"/>
                <a:ext cx="583720" cy="524129"/>
              </a:xfrm>
              <a:prstGeom prst="rect">
                <a:avLst/>
              </a:prstGeom>
            </p:spPr>
            <p:txBody>
              <a:bodyPr wrap="none">
                <a:spAutoFit/>
              </a:bodyPr>
              <a:lstStyle/>
              <a:p>
                <a:pPr>
                  <a:defRPr/>
                </a:pPr>
                <a:r>
                  <a:rPr lang="es-MX" sz="2795" dirty="0">
                    <a:solidFill>
                      <a:schemeClr val="tx1">
                        <a:lumMod val="75000"/>
                        <a:lumOff val="25000"/>
                      </a:schemeClr>
                    </a:solidFill>
                    <a:latin typeface="Arial" panose="020B0604020202020204" pitchFamily="34" charset="0"/>
                    <a:cs typeface="Arial" panose="020B0604020202020204" pitchFamily="34" charset="0"/>
                  </a:rPr>
                  <a:t>30</a:t>
                </a:r>
              </a:p>
            </p:txBody>
          </p:sp>
          <p:pic>
            <p:nvPicPr>
              <p:cNvPr id="60" name="Picture 4" descr="Imagen relacionada">
                <a:extLst>
                  <a:ext uri="{FF2B5EF4-FFF2-40B4-BE49-F238E27FC236}">
                    <a16:creationId xmlns:a16="http://schemas.microsoft.com/office/drawing/2014/main" id="{D645AB09-0FDA-47ED-9433-4DF72A7D3BA5}"/>
                  </a:ext>
                </a:extLst>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798692" y="1373996"/>
                <a:ext cx="448332" cy="448332"/>
              </a:xfrm>
              <a:prstGeom prst="rect">
                <a:avLst/>
              </a:prstGeom>
              <a:noFill/>
              <a:extLst>
                <a:ext uri="{909E8E84-426E-40DD-AFC4-6F175D3DCCD1}">
                  <a14:hiddenFill xmlns:a14="http://schemas.microsoft.com/office/drawing/2010/main">
                    <a:solidFill>
                      <a:srgbClr val="FFFFFF"/>
                    </a:solidFill>
                  </a14:hiddenFill>
                </a:ext>
              </a:extLst>
            </p:spPr>
          </p:pic>
          <p:sp>
            <p:nvSpPr>
              <p:cNvPr id="61" name="CuadroTexto 60">
                <a:extLst>
                  <a:ext uri="{FF2B5EF4-FFF2-40B4-BE49-F238E27FC236}">
                    <a16:creationId xmlns:a16="http://schemas.microsoft.com/office/drawing/2014/main" id="{F2BF066A-462F-4C15-9E73-B0556980D8ED}"/>
                  </a:ext>
                </a:extLst>
              </p:cNvPr>
              <p:cNvSpPr txBox="1"/>
              <p:nvPr/>
            </p:nvSpPr>
            <p:spPr>
              <a:xfrm>
                <a:off x="5335774" y="1721150"/>
                <a:ext cx="926238" cy="370064"/>
              </a:xfrm>
              <a:prstGeom prst="rect">
                <a:avLst/>
              </a:prstGeom>
              <a:noFill/>
            </p:spPr>
            <p:txBody>
              <a:bodyPr wrap="none">
                <a:spAutoFit/>
              </a:bodyPr>
              <a:lstStyle/>
              <a:p>
                <a:pPr>
                  <a:defRPr/>
                </a:pPr>
                <a:r>
                  <a:rPr lang="es-MX" sz="1797" dirty="0"/>
                  <a:t>Clientes</a:t>
                </a:r>
              </a:p>
            </p:txBody>
          </p:sp>
        </p:grpSp>
        <p:sp>
          <p:nvSpPr>
            <p:cNvPr id="62" name="Rectángulo 61">
              <a:extLst>
                <a:ext uri="{FF2B5EF4-FFF2-40B4-BE49-F238E27FC236}">
                  <a16:creationId xmlns:a16="http://schemas.microsoft.com/office/drawing/2014/main" id="{39BFBA8E-BF72-4033-B342-C976B3467987}"/>
                </a:ext>
              </a:extLst>
            </p:cNvPr>
            <p:cNvSpPr/>
            <p:nvPr/>
          </p:nvSpPr>
          <p:spPr>
            <a:xfrm>
              <a:off x="5742249" y="5887940"/>
              <a:ext cx="316732" cy="400838"/>
            </a:xfrm>
            <a:prstGeom prst="rect">
              <a:avLst/>
            </a:prstGeom>
            <a:noFill/>
          </p:spPr>
          <p:txBody>
            <a:bodyPr>
              <a:spAutoFit/>
            </a:bodyPr>
            <a:lstStyle/>
            <a:p>
              <a:pPr algn="r">
                <a:defRPr/>
              </a:pPr>
              <a:r>
                <a:rPr lang="es-MX" sz="1996" dirty="0">
                  <a:latin typeface="Arial" panose="020B0604020202020204" pitchFamily="34" charset="0"/>
                  <a:cs typeface="Arial" panose="020B0604020202020204" pitchFamily="34" charset="0"/>
                </a:rPr>
                <a:t>X</a:t>
              </a:r>
            </a:p>
          </p:txBody>
        </p:sp>
      </p:grpSp>
      <p:grpSp>
        <p:nvGrpSpPr>
          <p:cNvPr id="12" name="Grupo 11">
            <a:extLst>
              <a:ext uri="{FF2B5EF4-FFF2-40B4-BE49-F238E27FC236}">
                <a16:creationId xmlns:a16="http://schemas.microsoft.com/office/drawing/2014/main" id="{74B8AA60-CA64-C44E-878A-54B3BCF8A349}"/>
              </a:ext>
            </a:extLst>
          </p:cNvPr>
          <p:cNvGrpSpPr>
            <a:grpSpLocks/>
          </p:cNvGrpSpPr>
          <p:nvPr/>
        </p:nvGrpSpPr>
        <p:grpSpPr bwMode="auto">
          <a:xfrm>
            <a:off x="5709828" y="2531119"/>
            <a:ext cx="558468" cy="3127717"/>
            <a:chOff x="5708800" y="2529598"/>
            <a:chExt cx="560139" cy="3133607"/>
          </a:xfrm>
        </p:grpSpPr>
        <p:sp>
          <p:nvSpPr>
            <p:cNvPr id="63" name="CuadroTexto 62">
              <a:extLst>
                <a:ext uri="{FF2B5EF4-FFF2-40B4-BE49-F238E27FC236}">
                  <a16:creationId xmlns:a16="http://schemas.microsoft.com/office/drawing/2014/main" id="{53B87921-128A-47AB-B7AF-1823B470AA7E}"/>
                </a:ext>
              </a:extLst>
            </p:cNvPr>
            <p:cNvSpPr txBox="1"/>
            <p:nvPr/>
          </p:nvSpPr>
          <p:spPr>
            <a:xfrm>
              <a:off x="5737490" y="2988136"/>
              <a:ext cx="531449" cy="400380"/>
            </a:xfrm>
            <a:prstGeom prst="rect">
              <a:avLst/>
            </a:prstGeom>
            <a:noFill/>
          </p:spPr>
          <p:txBody>
            <a:bodyPr wrap="none">
              <a:spAutoFit/>
            </a:bodyPr>
            <a:lstStyle/>
            <a:p>
              <a:pPr>
                <a:defRPr/>
              </a:pPr>
              <a:r>
                <a:rPr lang="es-MX" sz="1996" dirty="0">
                  <a:solidFill>
                    <a:schemeClr val="tx1">
                      <a:lumMod val="65000"/>
                      <a:lumOff val="35000"/>
                    </a:schemeClr>
                  </a:solidFill>
                </a:rPr>
                <a:t>¼%</a:t>
              </a:r>
            </a:p>
          </p:txBody>
        </p:sp>
        <p:sp>
          <p:nvSpPr>
            <p:cNvPr id="64" name="CuadroTexto 63">
              <a:extLst>
                <a:ext uri="{FF2B5EF4-FFF2-40B4-BE49-F238E27FC236}">
                  <a16:creationId xmlns:a16="http://schemas.microsoft.com/office/drawing/2014/main" id="{0CADA0FF-2A8A-4F70-8DAD-59D0AD5E8A90}"/>
                </a:ext>
              </a:extLst>
            </p:cNvPr>
            <p:cNvSpPr txBox="1"/>
            <p:nvPr/>
          </p:nvSpPr>
          <p:spPr>
            <a:xfrm>
              <a:off x="5708800" y="2529598"/>
              <a:ext cx="531449" cy="400380"/>
            </a:xfrm>
            <a:prstGeom prst="rect">
              <a:avLst/>
            </a:prstGeom>
            <a:noFill/>
          </p:spPr>
          <p:txBody>
            <a:bodyPr wrap="none">
              <a:spAutoFit/>
            </a:bodyPr>
            <a:lstStyle/>
            <a:p>
              <a:pPr>
                <a:defRPr/>
              </a:pPr>
              <a:r>
                <a:rPr lang="es-MX" sz="1996" dirty="0">
                  <a:solidFill>
                    <a:schemeClr val="tx1">
                      <a:lumMod val="65000"/>
                      <a:lumOff val="35000"/>
                    </a:schemeClr>
                  </a:solidFill>
                </a:rPr>
                <a:t>¼%</a:t>
              </a:r>
            </a:p>
          </p:txBody>
        </p:sp>
        <p:sp>
          <p:nvSpPr>
            <p:cNvPr id="65" name="CuadroTexto 64">
              <a:extLst>
                <a:ext uri="{FF2B5EF4-FFF2-40B4-BE49-F238E27FC236}">
                  <a16:creationId xmlns:a16="http://schemas.microsoft.com/office/drawing/2014/main" id="{2B97711D-16C4-4E56-BDE2-463F638A91DD}"/>
                </a:ext>
              </a:extLst>
            </p:cNvPr>
            <p:cNvSpPr txBox="1"/>
            <p:nvPr/>
          </p:nvSpPr>
          <p:spPr>
            <a:xfrm>
              <a:off x="5708800" y="3472149"/>
              <a:ext cx="531449" cy="400380"/>
            </a:xfrm>
            <a:prstGeom prst="rect">
              <a:avLst/>
            </a:prstGeom>
            <a:noFill/>
          </p:spPr>
          <p:txBody>
            <a:bodyPr wrap="none">
              <a:spAutoFit/>
            </a:bodyPr>
            <a:lstStyle/>
            <a:p>
              <a:pPr>
                <a:defRPr/>
              </a:pPr>
              <a:r>
                <a:rPr lang="es-MX" sz="1996" dirty="0">
                  <a:solidFill>
                    <a:schemeClr val="tx1">
                      <a:lumMod val="65000"/>
                      <a:lumOff val="35000"/>
                    </a:schemeClr>
                  </a:solidFill>
                </a:rPr>
                <a:t>¼%</a:t>
              </a:r>
            </a:p>
          </p:txBody>
        </p:sp>
        <p:sp>
          <p:nvSpPr>
            <p:cNvPr id="66" name="CuadroTexto 65">
              <a:extLst>
                <a:ext uri="{FF2B5EF4-FFF2-40B4-BE49-F238E27FC236}">
                  <a16:creationId xmlns:a16="http://schemas.microsoft.com/office/drawing/2014/main" id="{CF53C961-CB67-4198-94E2-D20E6ECF4C68}"/>
                </a:ext>
              </a:extLst>
            </p:cNvPr>
            <p:cNvSpPr txBox="1"/>
            <p:nvPr/>
          </p:nvSpPr>
          <p:spPr>
            <a:xfrm>
              <a:off x="5723145" y="3970490"/>
              <a:ext cx="505697" cy="369641"/>
            </a:xfrm>
            <a:prstGeom prst="rect">
              <a:avLst/>
            </a:prstGeom>
            <a:noFill/>
          </p:spPr>
          <p:txBody>
            <a:bodyPr wrap="none">
              <a:spAutoFit/>
            </a:bodyPr>
            <a:lstStyle/>
            <a:p>
              <a:pPr>
                <a:defRPr/>
              </a:pPr>
              <a:r>
                <a:rPr lang="es-MX" sz="1797" dirty="0">
                  <a:solidFill>
                    <a:schemeClr val="tx1">
                      <a:lumMod val="65000"/>
                      <a:lumOff val="35000"/>
                    </a:schemeClr>
                  </a:solidFill>
                </a:rPr>
                <a:t>½%</a:t>
              </a:r>
            </a:p>
          </p:txBody>
        </p:sp>
        <p:sp>
          <p:nvSpPr>
            <p:cNvPr id="67" name="CuadroTexto 66">
              <a:extLst>
                <a:ext uri="{FF2B5EF4-FFF2-40B4-BE49-F238E27FC236}">
                  <a16:creationId xmlns:a16="http://schemas.microsoft.com/office/drawing/2014/main" id="{7C818E19-AB05-4C0F-9B08-C43DC07E1A5E}"/>
                </a:ext>
              </a:extLst>
            </p:cNvPr>
            <p:cNvSpPr txBox="1"/>
            <p:nvPr/>
          </p:nvSpPr>
          <p:spPr>
            <a:xfrm>
              <a:off x="5727927" y="4425844"/>
              <a:ext cx="468678" cy="369641"/>
            </a:xfrm>
            <a:prstGeom prst="rect">
              <a:avLst/>
            </a:prstGeom>
            <a:noFill/>
          </p:spPr>
          <p:txBody>
            <a:bodyPr wrap="none">
              <a:spAutoFit/>
            </a:bodyPr>
            <a:lstStyle/>
            <a:p>
              <a:pPr>
                <a:defRPr/>
              </a:pPr>
              <a:r>
                <a:rPr lang="es-MX" sz="1797" dirty="0">
                  <a:solidFill>
                    <a:schemeClr val="tx1">
                      <a:lumMod val="65000"/>
                      <a:lumOff val="35000"/>
                    </a:schemeClr>
                  </a:solidFill>
                </a:rPr>
                <a:t>2%</a:t>
              </a:r>
            </a:p>
          </p:txBody>
        </p:sp>
        <p:sp>
          <p:nvSpPr>
            <p:cNvPr id="68" name="CuadroTexto 67">
              <a:extLst>
                <a:ext uri="{FF2B5EF4-FFF2-40B4-BE49-F238E27FC236}">
                  <a16:creationId xmlns:a16="http://schemas.microsoft.com/office/drawing/2014/main" id="{E3875B3A-F3DC-4263-8550-1EE9ED4DD5F5}"/>
                </a:ext>
              </a:extLst>
            </p:cNvPr>
            <p:cNvSpPr txBox="1"/>
            <p:nvPr/>
          </p:nvSpPr>
          <p:spPr>
            <a:xfrm>
              <a:off x="5710393" y="4838210"/>
              <a:ext cx="468678" cy="369641"/>
            </a:xfrm>
            <a:prstGeom prst="rect">
              <a:avLst/>
            </a:prstGeom>
            <a:noFill/>
          </p:spPr>
          <p:txBody>
            <a:bodyPr wrap="none">
              <a:spAutoFit/>
            </a:bodyPr>
            <a:lstStyle/>
            <a:p>
              <a:pPr>
                <a:defRPr/>
              </a:pPr>
              <a:r>
                <a:rPr lang="es-MX" sz="1797" dirty="0">
                  <a:solidFill>
                    <a:schemeClr val="tx1">
                      <a:lumMod val="65000"/>
                      <a:lumOff val="35000"/>
                    </a:schemeClr>
                  </a:solidFill>
                </a:rPr>
                <a:t>3%</a:t>
              </a:r>
            </a:p>
          </p:txBody>
        </p:sp>
        <p:sp>
          <p:nvSpPr>
            <p:cNvPr id="69" name="CuadroTexto 68">
              <a:extLst>
                <a:ext uri="{FF2B5EF4-FFF2-40B4-BE49-F238E27FC236}">
                  <a16:creationId xmlns:a16="http://schemas.microsoft.com/office/drawing/2014/main" id="{99705677-CB8B-4E1A-9B72-E5DF21C34899}"/>
                </a:ext>
              </a:extLst>
            </p:cNvPr>
            <p:cNvSpPr txBox="1"/>
            <p:nvPr/>
          </p:nvSpPr>
          <p:spPr>
            <a:xfrm>
              <a:off x="5727927" y="5293564"/>
              <a:ext cx="468678" cy="369641"/>
            </a:xfrm>
            <a:prstGeom prst="rect">
              <a:avLst/>
            </a:prstGeom>
            <a:noFill/>
          </p:spPr>
          <p:txBody>
            <a:bodyPr wrap="none">
              <a:spAutoFit/>
            </a:bodyPr>
            <a:lstStyle/>
            <a:p>
              <a:pPr>
                <a:defRPr/>
              </a:pPr>
              <a:r>
                <a:rPr lang="es-MX" sz="1797" dirty="0">
                  <a:solidFill>
                    <a:schemeClr val="tx1">
                      <a:lumMod val="65000"/>
                      <a:lumOff val="35000"/>
                    </a:schemeClr>
                  </a:solidFill>
                </a:rPr>
                <a:t>6%</a:t>
              </a:r>
            </a:p>
          </p:txBody>
        </p:sp>
      </p:grpSp>
      <p:pic>
        <p:nvPicPr>
          <p:cNvPr id="56" name="Imagen 55">
            <a:extLst>
              <a:ext uri="{FF2B5EF4-FFF2-40B4-BE49-F238E27FC236}">
                <a16:creationId xmlns:a16="http://schemas.microsoft.com/office/drawing/2014/main" id="{75FD9420-B9B9-5746-BFEC-BA0098835B8B}"/>
              </a:ext>
            </a:extLst>
          </p:cNvPr>
          <p:cNvPicPr>
            <a:picLocks noChangeAspect="1"/>
          </p:cNvPicPr>
          <p:nvPr/>
        </p:nvPicPr>
        <p:blipFill>
          <a:blip r:embed="rId4"/>
          <a:stretch>
            <a:fillRect/>
          </a:stretch>
        </p:blipFill>
        <p:spPr>
          <a:xfrm>
            <a:off x="7202202" y="5214653"/>
            <a:ext cx="1128131" cy="641933"/>
          </a:xfrm>
          <a:prstGeom prst="rect">
            <a:avLst/>
          </a:prstGeom>
        </p:spPr>
      </p:pic>
      <p:pic>
        <p:nvPicPr>
          <p:cNvPr id="58" name="Imagen 57">
            <a:extLst>
              <a:ext uri="{FF2B5EF4-FFF2-40B4-BE49-F238E27FC236}">
                <a16:creationId xmlns:a16="http://schemas.microsoft.com/office/drawing/2014/main" id="{1278836C-9B63-3E4A-822B-2DD178E1DD0C}"/>
              </a:ext>
            </a:extLst>
          </p:cNvPr>
          <p:cNvPicPr>
            <a:picLocks noChangeAspect="1"/>
          </p:cNvPicPr>
          <p:nvPr/>
        </p:nvPicPr>
        <p:blipFill>
          <a:blip r:embed="rId5"/>
          <a:stretch>
            <a:fillRect/>
          </a:stretch>
        </p:blipFill>
        <p:spPr>
          <a:xfrm>
            <a:off x="7140147" y="3608936"/>
            <a:ext cx="1124279" cy="750166"/>
          </a:xfrm>
          <a:prstGeom prst="rect">
            <a:avLst/>
          </a:prstGeom>
        </p:spPr>
      </p:pic>
      <p:sp>
        <p:nvSpPr>
          <p:cNvPr id="9" name="Rectángulo 8">
            <a:extLst>
              <a:ext uri="{FF2B5EF4-FFF2-40B4-BE49-F238E27FC236}">
                <a16:creationId xmlns:a16="http://schemas.microsoft.com/office/drawing/2014/main" id="{9B583069-DBFE-1440-B9FA-E89D5F76EED8}"/>
              </a:ext>
            </a:extLst>
          </p:cNvPr>
          <p:cNvSpPr/>
          <p:nvPr/>
        </p:nvSpPr>
        <p:spPr>
          <a:xfrm>
            <a:off x="7125765" y="3395072"/>
            <a:ext cx="4794477" cy="1380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2"/>
          </a:p>
        </p:txBody>
      </p:sp>
      <p:sp>
        <p:nvSpPr>
          <p:cNvPr id="71" name="object 29">
            <a:extLst>
              <a:ext uri="{FF2B5EF4-FFF2-40B4-BE49-F238E27FC236}">
                <a16:creationId xmlns:a16="http://schemas.microsoft.com/office/drawing/2014/main" id="{14F3302E-342E-774B-987C-46948F74FEC2}"/>
              </a:ext>
            </a:extLst>
          </p:cNvPr>
          <p:cNvSpPr txBox="1"/>
          <p:nvPr/>
        </p:nvSpPr>
        <p:spPr>
          <a:xfrm>
            <a:off x="8506019" y="5537132"/>
            <a:ext cx="3389518" cy="785648"/>
          </a:xfrm>
          <a:prstGeom prst="rect">
            <a:avLst/>
          </a:prstGeom>
          <a:ln>
            <a:noFill/>
          </a:ln>
        </p:spPr>
        <p:txBody>
          <a:bodyPr vert="horz" wrap="square" lIns="0" tIns="0" rIns="0" bIns="0" rtlCol="0">
            <a:spAutoFit/>
          </a:bodyPr>
          <a:lstStyle/>
          <a:p>
            <a:pPr algn="ctr" defTabSz="608523"/>
            <a:r>
              <a:rPr sz="4004" b="1" spc="-120" dirty="0">
                <a:latin typeface="Arial" panose="020B0604020202020204" pitchFamily="34" charset="0"/>
                <a:cs typeface="Arial" panose="020B0604020202020204" pitchFamily="34" charset="0"/>
              </a:rPr>
              <a:t>$</a:t>
            </a:r>
            <a:r>
              <a:rPr lang="en-US" sz="4004" b="1" spc="-120" dirty="0">
                <a:latin typeface="Arial" panose="020B0604020202020204" pitchFamily="34" charset="0"/>
                <a:cs typeface="Arial" panose="020B0604020202020204" pitchFamily="34" charset="0"/>
              </a:rPr>
              <a:t>61,200</a:t>
            </a:r>
            <a:r>
              <a:rPr lang="en-US" sz="3604" b="1" spc="-120" dirty="0">
                <a:latin typeface="Arial" panose="020B0604020202020204" pitchFamily="34" charset="0"/>
                <a:cs typeface="Arial" panose="020B0604020202020204" pitchFamily="34" charset="0"/>
              </a:rPr>
              <a:t>+</a:t>
            </a:r>
            <a:endParaRPr sz="3604" dirty="0">
              <a:latin typeface="Arial" panose="020B0604020202020204" pitchFamily="34" charset="0"/>
              <a:cs typeface="Arial" panose="020B0604020202020204" pitchFamily="34" charset="0"/>
            </a:endParaRPr>
          </a:p>
          <a:p>
            <a:pPr algn="ctr" defTabSz="608523"/>
            <a:r>
              <a:rPr lang="es-MX" sz="1101" spc="-13" dirty="0">
                <a:solidFill>
                  <a:schemeClr val="bg1"/>
                </a:solidFill>
                <a:latin typeface="Arial" panose="020B0604020202020204" pitchFamily="34" charset="0"/>
                <a:cs typeface="Arial" panose="020B0604020202020204" pitchFamily="34" charset="0"/>
              </a:rPr>
              <a:t>MES CON MES</a:t>
            </a:r>
            <a:endParaRPr lang="en-US" sz="1051" spc="-13" dirty="0">
              <a:solidFill>
                <a:schemeClr val="bg1"/>
              </a:solidFill>
              <a:latin typeface="Arial" panose="020B0604020202020204" pitchFamily="34" charset="0"/>
              <a:cs typeface="Arial" panose="020B0604020202020204" pitchFamily="34" charset="0"/>
            </a:endParaRPr>
          </a:p>
        </p:txBody>
      </p:sp>
      <p:sp>
        <p:nvSpPr>
          <p:cNvPr id="72" name="CuadroTexto 71">
            <a:extLst>
              <a:ext uri="{FF2B5EF4-FFF2-40B4-BE49-F238E27FC236}">
                <a16:creationId xmlns:a16="http://schemas.microsoft.com/office/drawing/2014/main" id="{9AA2F660-4B70-714C-993C-B91BEA4805EF}"/>
              </a:ext>
            </a:extLst>
          </p:cNvPr>
          <p:cNvSpPr txBox="1"/>
          <p:nvPr/>
        </p:nvSpPr>
        <p:spPr>
          <a:xfrm>
            <a:off x="8326371" y="5016712"/>
            <a:ext cx="3593872" cy="585384"/>
          </a:xfrm>
          <a:prstGeom prst="rect">
            <a:avLst/>
          </a:prstGeom>
          <a:solidFill>
            <a:srgbClr val="7030A0"/>
          </a:solidFill>
        </p:spPr>
        <p:txBody>
          <a:bodyPr wrap="square" rtlCol="0">
            <a:spAutoFit/>
          </a:bodyPr>
          <a:lstStyle/>
          <a:p>
            <a:pPr algn="ctr"/>
            <a:r>
              <a:rPr lang="es-MX" sz="3203" b="1" dirty="0">
                <a:solidFill>
                  <a:schemeClr val="bg1"/>
                </a:solidFill>
              </a:rPr>
              <a:t>x $200 Pago cel</a:t>
            </a:r>
          </a:p>
        </p:txBody>
      </p:sp>
      <p:sp>
        <p:nvSpPr>
          <p:cNvPr id="73" name="Rectángulo 72">
            <a:extLst>
              <a:ext uri="{FF2B5EF4-FFF2-40B4-BE49-F238E27FC236}">
                <a16:creationId xmlns:a16="http://schemas.microsoft.com/office/drawing/2014/main" id="{4E8E0735-5D17-764F-82A7-4B8671DE034E}"/>
              </a:ext>
            </a:extLst>
          </p:cNvPr>
          <p:cNvSpPr/>
          <p:nvPr/>
        </p:nvSpPr>
        <p:spPr>
          <a:xfrm>
            <a:off x="7140146" y="5010199"/>
            <a:ext cx="4794477" cy="1380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2"/>
          </a:p>
        </p:txBody>
      </p:sp>
      <p:pic>
        <p:nvPicPr>
          <p:cNvPr id="70" name="Picture 2">
            <a:extLst>
              <a:ext uri="{FF2B5EF4-FFF2-40B4-BE49-F238E27FC236}">
                <a16:creationId xmlns:a16="http://schemas.microsoft.com/office/drawing/2014/main" id="{37A7C6CD-1BC2-AC45-BC51-7F22A8932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8068" y="250385"/>
            <a:ext cx="8976524" cy="1525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2" name="Rectángulo 3">
            <a:extLst>
              <a:ext uri="{FF2B5EF4-FFF2-40B4-BE49-F238E27FC236}">
                <a16:creationId xmlns:a16="http://schemas.microsoft.com/office/drawing/2014/main" id="{D46973EE-520E-4EDD-B0AF-B52CDFC61BF8}"/>
              </a:ext>
            </a:extLst>
          </p:cNvPr>
          <p:cNvSpPr/>
          <p:nvPr/>
        </p:nvSpPr>
        <p:spPr>
          <a:xfrm>
            <a:off x="5383571" y="1432460"/>
            <a:ext cx="1737732" cy="522546"/>
          </a:xfrm>
          <a:prstGeom prst="rect">
            <a:avLst/>
          </a:prstGeom>
        </p:spPr>
        <p:txBody>
          <a:bodyPr wrap="none">
            <a:spAutoFit/>
          </a:bodyPr>
          <a:lstStyle/>
          <a:p>
            <a:pPr>
              <a:defRPr/>
            </a:pPr>
            <a:r>
              <a:rPr lang="es-ES_tradnl" sz="2795" b="1" dirty="0">
                <a:solidFill>
                  <a:srgbClr val="A200AA"/>
                </a:solidFill>
              </a:rPr>
              <a:t>40 puntos </a:t>
            </a:r>
            <a:endParaRPr lang="es-MX" sz="2395" dirty="0">
              <a:solidFill>
                <a:srgbClr val="A200AA"/>
              </a:solidFill>
            </a:endParaRPr>
          </a:p>
        </p:txBody>
      </p:sp>
    </p:spTree>
    <p:extLst>
      <p:ext uri="{BB962C8B-B14F-4D97-AF65-F5344CB8AC3E}">
        <p14:creationId xmlns:p14="http://schemas.microsoft.com/office/powerpoint/2010/main" val="3158993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nodeType="afterGroup">
                            <p:stCondLst>
                              <p:cond delay="5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nodeType="afterGroup">
                            <p:stCondLst>
                              <p:cond delay="10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nodeType="afterGroup">
                            <p:stCondLst>
                              <p:cond delay="1500"/>
                            </p:stCondLst>
                            <p:childTnLst>
                              <p:par>
                                <p:cTn id="42" presetID="1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nodeType="afterGroup">
                            <p:stCondLst>
                              <p:cond delay="2000"/>
                            </p:stCondLst>
                            <p:childTnLst>
                              <p:par>
                                <p:cTn id="46" presetID="10" presetClass="entr" presetSubtype="0"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fade">
                                      <p:cBhvr>
                                        <p:cTn id="83" dur="500"/>
                                        <p:tgtEl>
                                          <p:spTgt spid="5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fade">
                                      <p:cBhvr>
                                        <p:cTn id="88" dur="500"/>
                                        <p:tgtEl>
                                          <p:spTgt spid="7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500"/>
                                        <p:tgtEl>
                                          <p:spTgt spid="71"/>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fade">
                                      <p:cBhvr>
                                        <p:cTn id="9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animBg="1"/>
      <p:bldP spid="4" grpId="0"/>
      <p:bldP spid="34" grpId="0" animBg="1"/>
      <p:bldP spid="35" grpId="0" animBg="1"/>
      <p:bldP spid="8" grpId="0" animBg="1"/>
      <p:bldP spid="54" grpId="0" animBg="1"/>
      <p:bldP spid="59" grpId="0"/>
      <p:bldP spid="71" grpId="0"/>
      <p:bldP spid="72" grpId="0" animBg="1"/>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a:spLocks noGrp="1"/>
          </p:cNvSpPr>
          <p:nvPr>
            <p:ph type="title"/>
          </p:nvPr>
        </p:nvSpPr>
        <p:spPr>
          <a:xfrm>
            <a:off x="1810909" y="147260"/>
            <a:ext cx="8605446" cy="695804"/>
          </a:xfrm>
          <a:prstGeom prst="rect">
            <a:avLst/>
          </a:prstGeom>
        </p:spPr>
        <p:txBody>
          <a:bodyPr vert="horz" wrap="square" lIns="0" tIns="140815" rIns="0" bIns="0" rtlCol="0" anchor="ctr">
            <a:spAutoFit/>
          </a:bodyPr>
          <a:lstStyle/>
          <a:p>
            <a:pPr marL="30455" algn="l"/>
            <a:r>
              <a:rPr sz="3598" spc="35" dirty="0">
                <a:solidFill>
                  <a:srgbClr val="FFFFFF"/>
                </a:solidFill>
              </a:rPr>
              <a:t>C</a:t>
            </a:r>
            <a:r>
              <a:rPr sz="3598" spc="-30" dirty="0">
                <a:solidFill>
                  <a:srgbClr val="FFFFFF"/>
                </a:solidFill>
              </a:rPr>
              <a:t>r</a:t>
            </a:r>
            <a:r>
              <a:rPr sz="3598" spc="35" dirty="0">
                <a:solidFill>
                  <a:srgbClr val="FFFFFF"/>
                </a:solidFill>
              </a:rPr>
              <a:t>ecimient</a:t>
            </a:r>
            <a:r>
              <a:rPr sz="3598" dirty="0">
                <a:solidFill>
                  <a:srgbClr val="FFFFFF"/>
                </a:solidFill>
              </a:rPr>
              <a:t>o</a:t>
            </a:r>
            <a:r>
              <a:rPr sz="3598" spc="70" dirty="0">
                <a:solidFill>
                  <a:srgbClr val="FFFFFF"/>
                </a:solidFill>
              </a:rPr>
              <a:t> </a:t>
            </a:r>
            <a:r>
              <a:rPr sz="3598" spc="35" dirty="0">
                <a:solidFill>
                  <a:srgbClr val="FFFFFF"/>
                </a:solidFill>
              </a:rPr>
              <a:t>Ilimitado</a:t>
            </a:r>
            <a:endParaRPr sz="3598" dirty="0"/>
          </a:p>
        </p:txBody>
      </p:sp>
      <p:sp>
        <p:nvSpPr>
          <p:cNvPr id="129" name="TextBox 128"/>
          <p:cNvSpPr txBox="1"/>
          <p:nvPr/>
        </p:nvSpPr>
        <p:spPr>
          <a:xfrm>
            <a:off x="155106" y="3901130"/>
            <a:ext cx="4546605" cy="830423"/>
          </a:xfrm>
          <a:prstGeom prst="rect">
            <a:avLst/>
          </a:prstGeom>
          <a:noFill/>
        </p:spPr>
        <p:txBody>
          <a:bodyPr wrap="square" rtlCol="0">
            <a:spAutoFit/>
          </a:bodyPr>
          <a:lstStyle/>
          <a:p>
            <a:pPr defTabSz="456376"/>
            <a:r>
              <a:rPr lang="es-MX" sz="2397" b="1" dirty="0">
                <a:solidFill>
                  <a:prstClr val="black"/>
                </a:solidFill>
                <a:latin typeface="Calibri"/>
              </a:rPr>
              <a:t>BONOS </a:t>
            </a:r>
            <a:r>
              <a:rPr lang="es-MX" sz="2397" b="1" u="sng" dirty="0">
                <a:solidFill>
                  <a:prstClr val="black"/>
                </a:solidFill>
                <a:latin typeface="Calibri"/>
              </a:rPr>
              <a:t>promocionales </a:t>
            </a:r>
          </a:p>
          <a:p>
            <a:pPr defTabSz="456376"/>
            <a:r>
              <a:rPr lang="es-MX" sz="2397" b="1" dirty="0">
                <a:solidFill>
                  <a:prstClr val="black"/>
                </a:solidFill>
                <a:latin typeface="Calibri"/>
              </a:rPr>
              <a:t>por alcanzar posiciones:</a:t>
            </a:r>
          </a:p>
        </p:txBody>
      </p:sp>
      <p:cxnSp>
        <p:nvCxnSpPr>
          <p:cNvPr id="134" name="Straight Connector 133"/>
          <p:cNvCxnSpPr>
            <a:cxnSpLocks/>
          </p:cNvCxnSpPr>
          <p:nvPr/>
        </p:nvCxnSpPr>
        <p:spPr>
          <a:xfrm>
            <a:off x="134568" y="3514593"/>
            <a:ext cx="11836971" cy="0"/>
          </a:xfrm>
          <a:prstGeom prst="line">
            <a:avLst/>
          </a:prstGeom>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5607326" y="4797495"/>
            <a:ext cx="592380" cy="922692"/>
          </a:xfrm>
          <a:prstGeom prst="rect">
            <a:avLst/>
          </a:prstGeom>
        </p:spPr>
        <p:txBody>
          <a:bodyPr wrap="none">
            <a:spAutoFit/>
          </a:bodyPr>
          <a:lstStyle/>
          <a:p>
            <a:pPr defTabSz="456376"/>
            <a:r>
              <a:rPr lang="en-US" sz="5395" b="1" spc="-55" dirty="0">
                <a:solidFill>
                  <a:prstClr val="black"/>
                </a:solidFill>
                <a:latin typeface="Century Gothic"/>
                <a:cs typeface="Century Gothic"/>
              </a:rPr>
              <a:t>+</a:t>
            </a:r>
            <a:endParaRPr lang="en-US" sz="2798" dirty="0">
              <a:solidFill>
                <a:prstClr val="black"/>
              </a:solidFill>
              <a:latin typeface="Calibri"/>
            </a:endParaRPr>
          </a:p>
        </p:txBody>
      </p:sp>
      <p:pic>
        <p:nvPicPr>
          <p:cNvPr id="154" name="Picture 2" descr="C:\Users\mparedes\AppData\Roaming\Skype\mau.wallflowers\media_messaging\media_cache\u0-eus-d3-473819cc6bec802759bc00e1a39d008d^pimgpsh_fullsize_dist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0382" y="4605800"/>
            <a:ext cx="1873134" cy="1875448"/>
          </a:xfrm>
          <a:prstGeom prst="rect">
            <a:avLst/>
          </a:prstGeom>
          <a:noFill/>
          <a:extLst>
            <a:ext uri="{909E8E84-426E-40DD-AFC4-6F175D3DCCD1}">
              <a14:hiddenFill xmlns:a14="http://schemas.microsoft.com/office/drawing/2010/main">
                <a:solidFill>
                  <a:srgbClr val="FFFFFF"/>
                </a:solidFill>
              </a14:hiddenFill>
            </a:ext>
          </a:extLst>
        </p:spPr>
      </p:pic>
      <p:sp>
        <p:nvSpPr>
          <p:cNvPr id="177" name="object 126"/>
          <p:cNvSpPr txBox="1"/>
          <p:nvPr/>
        </p:nvSpPr>
        <p:spPr>
          <a:xfrm>
            <a:off x="165807" y="3591553"/>
            <a:ext cx="3906082" cy="369077"/>
          </a:xfrm>
          <a:prstGeom prst="rect">
            <a:avLst/>
          </a:prstGeom>
        </p:spPr>
        <p:txBody>
          <a:bodyPr vert="horz" wrap="square" lIns="0" tIns="0" rIns="0" bIns="0" rtlCol="0">
            <a:spAutoFit/>
          </a:bodyPr>
          <a:lstStyle/>
          <a:p>
            <a:pPr marL="12690" defTabSz="456376"/>
            <a:r>
              <a:rPr lang="es-MX" sz="2397" b="1" spc="15" dirty="0">
                <a:solidFill>
                  <a:srgbClr val="002060"/>
                </a:solidFill>
                <a:latin typeface="Century Gothic"/>
                <a:cs typeface="Century Gothic"/>
              </a:rPr>
              <a:t>VIAJES Y PROMOCIONES</a:t>
            </a:r>
            <a:endParaRPr lang="es-MX" sz="2397" dirty="0">
              <a:solidFill>
                <a:srgbClr val="002060"/>
              </a:solidFill>
              <a:latin typeface="Century Gothic"/>
              <a:cs typeface="Century Gothic"/>
            </a:endParaRPr>
          </a:p>
        </p:txBody>
      </p:sp>
      <p:sp>
        <p:nvSpPr>
          <p:cNvPr id="178" name="object 2"/>
          <p:cNvSpPr/>
          <p:nvPr/>
        </p:nvSpPr>
        <p:spPr>
          <a:xfrm>
            <a:off x="8676860" y="6444826"/>
            <a:ext cx="595853" cy="0"/>
          </a:xfrm>
          <a:custGeom>
            <a:avLst/>
            <a:gdLst/>
            <a:ahLst/>
            <a:cxnLst/>
            <a:rect l="l" t="t" r="r" b="b"/>
            <a:pathLst>
              <a:path w="596265">
                <a:moveTo>
                  <a:pt x="0" y="0"/>
                </a:moveTo>
                <a:lnTo>
                  <a:pt x="595807" y="0"/>
                </a:lnTo>
              </a:path>
            </a:pathLst>
          </a:custGeom>
          <a:ln w="25400">
            <a:solidFill>
              <a:srgbClr val="102C52"/>
            </a:solidFill>
          </a:ln>
        </p:spPr>
        <p:txBody>
          <a:bodyPr wrap="square" lIns="0" tIns="0" rIns="0" bIns="0" rtlCol="0"/>
          <a:lstStyle/>
          <a:p>
            <a:pPr defTabSz="456376"/>
            <a:endParaRPr sz="1799">
              <a:solidFill>
                <a:prstClr val="black"/>
              </a:solidFill>
              <a:latin typeface="Calibri"/>
            </a:endParaRPr>
          </a:p>
        </p:txBody>
      </p:sp>
      <p:sp>
        <p:nvSpPr>
          <p:cNvPr id="179" name="object 3"/>
          <p:cNvSpPr/>
          <p:nvPr/>
        </p:nvSpPr>
        <p:spPr>
          <a:xfrm>
            <a:off x="134579" y="6444826"/>
            <a:ext cx="595853" cy="0"/>
          </a:xfrm>
          <a:custGeom>
            <a:avLst/>
            <a:gdLst/>
            <a:ahLst/>
            <a:cxnLst/>
            <a:rect l="l" t="t" r="r" b="b"/>
            <a:pathLst>
              <a:path w="596265">
                <a:moveTo>
                  <a:pt x="0" y="0"/>
                </a:moveTo>
                <a:lnTo>
                  <a:pt x="595807" y="0"/>
                </a:lnTo>
              </a:path>
            </a:pathLst>
          </a:custGeom>
          <a:ln w="25400">
            <a:solidFill>
              <a:srgbClr val="102C52"/>
            </a:solidFill>
          </a:ln>
        </p:spPr>
        <p:txBody>
          <a:bodyPr wrap="square" lIns="0" tIns="0" rIns="0" bIns="0" rtlCol="0"/>
          <a:lstStyle/>
          <a:p>
            <a:pPr defTabSz="456376"/>
            <a:endParaRPr sz="1799">
              <a:solidFill>
                <a:prstClr val="black"/>
              </a:solidFill>
              <a:latin typeface="Calibri"/>
            </a:endParaRPr>
          </a:p>
        </p:txBody>
      </p:sp>
      <p:sp>
        <p:nvSpPr>
          <p:cNvPr id="180" name="Rectangle 179"/>
          <p:cNvSpPr/>
          <p:nvPr/>
        </p:nvSpPr>
        <p:spPr>
          <a:xfrm>
            <a:off x="2428410" y="6311540"/>
            <a:ext cx="7729552" cy="553615"/>
          </a:xfrm>
          <a:prstGeom prst="rect">
            <a:avLst/>
          </a:prstGeom>
        </p:spPr>
        <p:txBody>
          <a:bodyPr wrap="square">
            <a:spAutoFit/>
          </a:bodyPr>
          <a:lstStyle/>
          <a:p>
            <a:pPr marL="12690" marR="60276" defTabSz="456376">
              <a:spcBef>
                <a:spcPts val="458"/>
              </a:spcBef>
            </a:pPr>
            <a:r>
              <a:rPr lang="es-MX" sz="1499" spc="-15" dirty="0">
                <a:solidFill>
                  <a:prstClr val="black"/>
                </a:solidFill>
                <a:latin typeface="Century Gothic"/>
                <a:cs typeface="Century Gothic"/>
              </a:rPr>
              <a:t>*Avanza y Gana Posiciones, Bonos y Promociones.  Participa en los entrenamientos para aprender los detalles.</a:t>
            </a:r>
            <a:endParaRPr lang="es-MX" sz="1499" dirty="0">
              <a:solidFill>
                <a:prstClr val="black"/>
              </a:solidFill>
              <a:latin typeface="Century Gothic"/>
              <a:cs typeface="Century Gothic"/>
            </a:endParaRPr>
          </a:p>
        </p:txBody>
      </p:sp>
      <p:cxnSp>
        <p:nvCxnSpPr>
          <p:cNvPr id="6" name="Straight Connector 5"/>
          <p:cNvCxnSpPr/>
          <p:nvPr/>
        </p:nvCxnSpPr>
        <p:spPr>
          <a:xfrm>
            <a:off x="5903516" y="3791973"/>
            <a:ext cx="0" cy="751945"/>
          </a:xfrm>
          <a:prstGeom prst="line">
            <a:avLst/>
          </a:prstGeom>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F235EFB1-9987-4DC1-9CBD-A79D31113A4A}"/>
              </a:ext>
            </a:extLst>
          </p:cNvPr>
          <p:cNvGrpSpPr/>
          <p:nvPr/>
        </p:nvGrpSpPr>
        <p:grpSpPr>
          <a:xfrm>
            <a:off x="348305" y="1346527"/>
            <a:ext cx="11530654" cy="764329"/>
            <a:chOff x="323364" y="1906879"/>
            <a:chExt cx="11538632" cy="764858"/>
          </a:xfrm>
        </p:grpSpPr>
        <p:grpSp>
          <p:nvGrpSpPr>
            <p:cNvPr id="42" name="Group 41">
              <a:extLst>
                <a:ext uri="{FF2B5EF4-FFF2-40B4-BE49-F238E27FC236}">
                  <a16:creationId xmlns:a16="http://schemas.microsoft.com/office/drawing/2014/main" id="{A87DDE78-0EE0-4484-AB1C-49594F5FF4FC}"/>
                </a:ext>
              </a:extLst>
            </p:cNvPr>
            <p:cNvGrpSpPr/>
            <p:nvPr/>
          </p:nvGrpSpPr>
          <p:grpSpPr>
            <a:xfrm>
              <a:off x="323364" y="1906879"/>
              <a:ext cx="2070288" cy="764858"/>
              <a:chOff x="709436" y="1584325"/>
              <a:chExt cx="1219200" cy="450984"/>
            </a:xfrm>
          </p:grpSpPr>
          <p:grpSp>
            <p:nvGrpSpPr>
              <p:cNvPr id="72" name="Group 71">
                <a:extLst>
                  <a:ext uri="{FF2B5EF4-FFF2-40B4-BE49-F238E27FC236}">
                    <a16:creationId xmlns:a16="http://schemas.microsoft.com/office/drawing/2014/main" id="{C2FAD4CF-F179-4B00-9615-A1044641AE8D}"/>
                  </a:ext>
                </a:extLst>
              </p:cNvPr>
              <p:cNvGrpSpPr/>
              <p:nvPr/>
            </p:nvGrpSpPr>
            <p:grpSpPr>
              <a:xfrm>
                <a:off x="709436" y="1584325"/>
                <a:ext cx="1219200" cy="450984"/>
                <a:chOff x="371669" y="855051"/>
                <a:chExt cx="1219200" cy="450984"/>
              </a:xfrm>
            </p:grpSpPr>
            <p:sp>
              <p:nvSpPr>
                <p:cNvPr id="75" name="Rectangle 74">
                  <a:extLst>
                    <a:ext uri="{FF2B5EF4-FFF2-40B4-BE49-F238E27FC236}">
                      <a16:creationId xmlns:a16="http://schemas.microsoft.com/office/drawing/2014/main" id="{4D968AA5-312E-4BD6-A9A0-99867A8A9B16}"/>
                    </a:ext>
                  </a:extLst>
                </p:cNvPr>
                <p:cNvSpPr/>
                <p:nvPr/>
              </p:nvSpPr>
              <p:spPr>
                <a:xfrm>
                  <a:off x="371669" y="990600"/>
                  <a:ext cx="1219200" cy="315435"/>
                </a:xfrm>
                <a:prstGeom prst="rect">
                  <a:avLst/>
                </a:prstGeom>
                <a:solidFill>
                  <a:srgbClr val="9227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76" name="Oval 75">
                  <a:extLst>
                    <a:ext uri="{FF2B5EF4-FFF2-40B4-BE49-F238E27FC236}">
                      <a16:creationId xmlns:a16="http://schemas.microsoft.com/office/drawing/2014/main" id="{C8301F8C-6ED6-468A-8DF6-ED80864A5294}"/>
                    </a:ext>
                  </a:extLst>
                </p:cNvPr>
                <p:cNvSpPr/>
                <p:nvPr/>
              </p:nvSpPr>
              <p:spPr>
                <a:xfrm>
                  <a:off x="435763" y="855051"/>
                  <a:ext cx="307575" cy="307575"/>
                </a:xfrm>
                <a:prstGeom prst="ellipse">
                  <a:avLst/>
                </a:prstGeom>
                <a:solidFill>
                  <a:schemeClr val="bg1"/>
                </a:solid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grpSp>
          <p:sp>
            <p:nvSpPr>
              <p:cNvPr id="73" name="object 5">
                <a:extLst>
                  <a:ext uri="{FF2B5EF4-FFF2-40B4-BE49-F238E27FC236}">
                    <a16:creationId xmlns:a16="http://schemas.microsoft.com/office/drawing/2014/main" id="{E52A5B99-05A0-4C07-B0BC-05B0ED8F7D41}"/>
                  </a:ext>
                </a:extLst>
              </p:cNvPr>
              <p:cNvSpPr txBox="1"/>
              <p:nvPr/>
            </p:nvSpPr>
            <p:spPr>
              <a:xfrm>
                <a:off x="1117332" y="1767153"/>
                <a:ext cx="665480" cy="211796"/>
              </a:xfrm>
              <a:prstGeom prst="rect">
                <a:avLst/>
              </a:prstGeom>
            </p:spPr>
            <p:txBody>
              <a:bodyPr vert="horz" wrap="square" lIns="0" tIns="0" rIns="0" bIns="0" rtlCol="0">
                <a:spAutoFit/>
              </a:bodyPr>
              <a:lstStyle/>
              <a:p>
                <a:pPr defTabSz="755830"/>
                <a:r>
                  <a:rPr lang="en-US" sz="1166" b="1" spc="13" dirty="0">
                    <a:solidFill>
                      <a:srgbClr val="FFFFFF"/>
                    </a:solidFill>
                    <a:latin typeface="Arial" panose="020B0604020202020204" pitchFamily="34" charset="0"/>
                    <a:cs typeface="Arial" panose="020B0604020202020204" pitchFamily="34" charset="0"/>
                  </a:rPr>
                  <a:t>Qualified</a:t>
                </a:r>
                <a:endParaRPr lang="en-US" sz="1166" dirty="0">
                  <a:solidFill>
                    <a:prstClr val="black"/>
                  </a:solidFill>
                  <a:latin typeface="Arial" panose="020B0604020202020204" pitchFamily="34" charset="0"/>
                  <a:cs typeface="Arial" panose="020B0604020202020204" pitchFamily="34" charset="0"/>
                </a:endParaRPr>
              </a:p>
              <a:p>
                <a:pPr defTabSz="755830"/>
                <a:r>
                  <a:rPr lang="en-US" sz="1166" b="1" spc="7" dirty="0">
                    <a:solidFill>
                      <a:srgbClr val="FFFFFF"/>
                    </a:solidFill>
                    <a:latin typeface="Arial" panose="020B0604020202020204" pitchFamily="34" charset="0"/>
                    <a:cs typeface="Arial" panose="020B0604020202020204" pitchFamily="34" charset="0"/>
                  </a:rPr>
                  <a:t>Brand</a:t>
                </a:r>
                <a:r>
                  <a:rPr lang="en-US" sz="1166" b="1" spc="-80" dirty="0">
                    <a:solidFill>
                      <a:srgbClr val="FFFFFF"/>
                    </a:solidFill>
                    <a:latin typeface="Arial" panose="020B0604020202020204" pitchFamily="34" charset="0"/>
                    <a:cs typeface="Arial" panose="020B0604020202020204" pitchFamily="34" charset="0"/>
                  </a:rPr>
                  <a:t> </a:t>
                </a:r>
                <a:r>
                  <a:rPr lang="en-US" sz="1166" b="1" spc="13" dirty="0">
                    <a:solidFill>
                      <a:srgbClr val="FFFFFF"/>
                    </a:solidFill>
                    <a:latin typeface="Arial" panose="020B0604020202020204" pitchFamily="34" charset="0"/>
                    <a:cs typeface="Arial" panose="020B0604020202020204" pitchFamily="34" charset="0"/>
                  </a:rPr>
                  <a:t>Leader</a:t>
                </a:r>
                <a:endParaRPr lang="en-US" sz="1166" dirty="0">
                  <a:solidFill>
                    <a:prstClr val="black"/>
                  </a:solidFill>
                  <a:latin typeface="Arial" panose="020B0604020202020204" pitchFamily="34" charset="0"/>
                  <a:cs typeface="Arial" panose="020B0604020202020204" pitchFamily="34" charset="0"/>
                </a:endParaRPr>
              </a:p>
            </p:txBody>
          </p:sp>
          <p:sp>
            <p:nvSpPr>
              <p:cNvPr id="74" name="object 10">
                <a:extLst>
                  <a:ext uri="{FF2B5EF4-FFF2-40B4-BE49-F238E27FC236}">
                    <a16:creationId xmlns:a16="http://schemas.microsoft.com/office/drawing/2014/main" id="{D4B2A496-EF92-47C2-9841-A8ACED4F863C}"/>
                  </a:ext>
                </a:extLst>
              </p:cNvPr>
              <p:cNvSpPr txBox="1"/>
              <p:nvPr/>
            </p:nvSpPr>
            <p:spPr>
              <a:xfrm>
                <a:off x="810566" y="1668573"/>
                <a:ext cx="231775" cy="120946"/>
              </a:xfrm>
              <a:prstGeom prst="rect">
                <a:avLst/>
              </a:prstGeom>
            </p:spPr>
            <p:txBody>
              <a:bodyPr vert="horz" wrap="square" lIns="0" tIns="0" rIns="0" bIns="0" rtlCol="0">
                <a:spAutoFit/>
              </a:bodyPr>
              <a:lstStyle/>
              <a:p>
                <a:pPr marL="16852" defTabSz="755830"/>
                <a:r>
                  <a:rPr lang="en-US" sz="1331" b="1" spc="-33" dirty="0">
                    <a:solidFill>
                      <a:srgbClr val="92278F"/>
                    </a:solidFill>
                    <a:latin typeface="Arial" panose="020B0604020202020204" pitchFamily="34" charset="0"/>
                    <a:cs typeface="Arial" panose="020B0604020202020204" pitchFamily="34" charset="0"/>
                  </a:rPr>
                  <a:t>QBL</a:t>
                </a:r>
                <a:endParaRPr sz="1331" dirty="0">
                  <a:solidFill>
                    <a:srgbClr val="92278F"/>
                  </a:solidFill>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68EA1C61-A19C-45AE-AF58-699EEA08477E}"/>
                </a:ext>
              </a:extLst>
            </p:cNvPr>
            <p:cNvGrpSpPr/>
            <p:nvPr/>
          </p:nvGrpSpPr>
          <p:grpSpPr>
            <a:xfrm>
              <a:off x="2217034" y="1906879"/>
              <a:ext cx="2070288" cy="764858"/>
              <a:chOff x="1676400" y="365125"/>
              <a:chExt cx="1219200" cy="450984"/>
            </a:xfrm>
          </p:grpSpPr>
          <p:grpSp>
            <p:nvGrpSpPr>
              <p:cNvPr id="67" name="Group 66">
                <a:extLst>
                  <a:ext uri="{FF2B5EF4-FFF2-40B4-BE49-F238E27FC236}">
                    <a16:creationId xmlns:a16="http://schemas.microsoft.com/office/drawing/2014/main" id="{06553C89-038C-4D79-A573-AC4EACD3ABA1}"/>
                  </a:ext>
                </a:extLst>
              </p:cNvPr>
              <p:cNvGrpSpPr/>
              <p:nvPr/>
            </p:nvGrpSpPr>
            <p:grpSpPr>
              <a:xfrm>
                <a:off x="1676400" y="365125"/>
                <a:ext cx="1219200" cy="450984"/>
                <a:chOff x="1693139" y="855051"/>
                <a:chExt cx="1219200" cy="450984"/>
              </a:xfrm>
            </p:grpSpPr>
            <p:sp>
              <p:nvSpPr>
                <p:cNvPr id="70" name="Rectangle 69">
                  <a:extLst>
                    <a:ext uri="{FF2B5EF4-FFF2-40B4-BE49-F238E27FC236}">
                      <a16:creationId xmlns:a16="http://schemas.microsoft.com/office/drawing/2014/main" id="{5D2A8606-4695-4AAB-9465-FEEC043F5FBD}"/>
                    </a:ext>
                  </a:extLst>
                </p:cNvPr>
                <p:cNvSpPr/>
                <p:nvPr/>
              </p:nvSpPr>
              <p:spPr>
                <a:xfrm>
                  <a:off x="1693139" y="990600"/>
                  <a:ext cx="1219200" cy="315435"/>
                </a:xfrm>
                <a:prstGeom prst="rect">
                  <a:avLst/>
                </a:prstGeom>
                <a:solidFill>
                  <a:srgbClr val="9227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87D40789-C539-4355-8741-DEFAF54FD1A0}"/>
                    </a:ext>
                  </a:extLst>
                </p:cNvPr>
                <p:cNvSpPr/>
                <p:nvPr/>
              </p:nvSpPr>
              <p:spPr>
                <a:xfrm>
                  <a:off x="1757233" y="855051"/>
                  <a:ext cx="307575" cy="307575"/>
                </a:xfrm>
                <a:prstGeom prst="ellipse">
                  <a:avLst/>
                </a:prstGeom>
                <a:solidFill>
                  <a:schemeClr val="bg1"/>
                </a:solid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grpSp>
          <p:sp>
            <p:nvSpPr>
              <p:cNvPr id="68" name="object 5">
                <a:extLst>
                  <a:ext uri="{FF2B5EF4-FFF2-40B4-BE49-F238E27FC236}">
                    <a16:creationId xmlns:a16="http://schemas.microsoft.com/office/drawing/2014/main" id="{1E403A82-165E-43B3-99E5-7300CFD37CD2}"/>
                  </a:ext>
                </a:extLst>
              </p:cNvPr>
              <p:cNvSpPr txBox="1"/>
              <p:nvPr/>
            </p:nvSpPr>
            <p:spPr>
              <a:xfrm>
                <a:off x="2112235" y="547953"/>
                <a:ext cx="665480" cy="211796"/>
              </a:xfrm>
              <a:prstGeom prst="rect">
                <a:avLst/>
              </a:prstGeom>
            </p:spPr>
            <p:txBody>
              <a:bodyPr vert="horz" wrap="square" lIns="0" tIns="0" rIns="0" bIns="0" rtlCol="0">
                <a:spAutoFit/>
              </a:bodyPr>
              <a:lstStyle/>
              <a:p>
                <a:pPr defTabSz="755830"/>
                <a:r>
                  <a:rPr lang="en-US" sz="1166" b="1" spc="7" dirty="0">
                    <a:solidFill>
                      <a:srgbClr val="FFFFFF"/>
                    </a:solidFill>
                    <a:latin typeface="Arial" panose="020B0604020202020204" pitchFamily="34" charset="0"/>
                    <a:cs typeface="Arial" panose="020B0604020202020204" pitchFamily="34" charset="0"/>
                  </a:rPr>
                  <a:t>Executive</a:t>
                </a:r>
                <a:endParaRPr lang="en-US" sz="1166" dirty="0">
                  <a:solidFill>
                    <a:prstClr val="black"/>
                  </a:solidFill>
                  <a:latin typeface="Arial" panose="020B0604020202020204" pitchFamily="34" charset="0"/>
                  <a:cs typeface="Arial" panose="020B0604020202020204" pitchFamily="34" charset="0"/>
                </a:endParaRPr>
              </a:p>
              <a:p>
                <a:pPr defTabSz="755830"/>
                <a:r>
                  <a:rPr lang="en-US" sz="1166" b="1" spc="-13" dirty="0">
                    <a:solidFill>
                      <a:srgbClr val="FFFFFF"/>
                    </a:solidFill>
                    <a:latin typeface="Arial" panose="020B0604020202020204" pitchFamily="34" charset="0"/>
                    <a:cs typeface="Arial" panose="020B0604020202020204" pitchFamily="34" charset="0"/>
                  </a:rPr>
                  <a:t>Team</a:t>
                </a:r>
                <a:r>
                  <a:rPr lang="en-US" sz="1166" b="1" spc="-87" dirty="0">
                    <a:solidFill>
                      <a:srgbClr val="FFFFFF"/>
                    </a:solidFill>
                    <a:latin typeface="Arial" panose="020B0604020202020204" pitchFamily="34" charset="0"/>
                    <a:cs typeface="Arial" panose="020B0604020202020204" pitchFamily="34" charset="0"/>
                  </a:rPr>
                  <a:t> </a:t>
                </a:r>
                <a:r>
                  <a:rPr lang="en-US" sz="1166" b="1" dirty="0">
                    <a:solidFill>
                      <a:srgbClr val="FFFFFF"/>
                    </a:solidFill>
                    <a:latin typeface="Arial" panose="020B0604020202020204" pitchFamily="34" charset="0"/>
                    <a:cs typeface="Arial" panose="020B0604020202020204" pitchFamily="34" charset="0"/>
                  </a:rPr>
                  <a:t>Trainer</a:t>
                </a:r>
                <a:endParaRPr lang="en-US" sz="1166" dirty="0">
                  <a:solidFill>
                    <a:prstClr val="black"/>
                  </a:solidFill>
                  <a:latin typeface="Arial" panose="020B0604020202020204" pitchFamily="34" charset="0"/>
                  <a:cs typeface="Arial" panose="020B0604020202020204" pitchFamily="34" charset="0"/>
                </a:endParaRPr>
              </a:p>
            </p:txBody>
          </p:sp>
          <p:sp>
            <p:nvSpPr>
              <p:cNvPr id="69" name="object 10">
                <a:extLst>
                  <a:ext uri="{FF2B5EF4-FFF2-40B4-BE49-F238E27FC236}">
                    <a16:creationId xmlns:a16="http://schemas.microsoft.com/office/drawing/2014/main" id="{21269F0D-05FA-40AB-9AAF-4D9D99BE2FAD}"/>
                  </a:ext>
                </a:extLst>
              </p:cNvPr>
              <p:cNvSpPr txBox="1"/>
              <p:nvPr/>
            </p:nvSpPr>
            <p:spPr>
              <a:xfrm>
                <a:off x="1789078" y="449373"/>
                <a:ext cx="231775" cy="120946"/>
              </a:xfrm>
              <a:prstGeom prst="rect">
                <a:avLst/>
              </a:prstGeom>
            </p:spPr>
            <p:txBody>
              <a:bodyPr vert="horz" wrap="square" lIns="0" tIns="0" rIns="0" bIns="0" rtlCol="0">
                <a:spAutoFit/>
              </a:bodyPr>
              <a:lstStyle/>
              <a:p>
                <a:pPr marL="16852" defTabSz="755830"/>
                <a:r>
                  <a:rPr lang="en-US" sz="1331" b="1" spc="-33" dirty="0" err="1">
                    <a:solidFill>
                      <a:srgbClr val="92278F"/>
                    </a:solidFill>
                    <a:latin typeface="Arial" panose="020B0604020202020204" pitchFamily="34" charset="0"/>
                    <a:cs typeface="Arial" panose="020B0604020202020204" pitchFamily="34" charset="0"/>
                  </a:rPr>
                  <a:t>ETT</a:t>
                </a:r>
                <a:endParaRPr sz="1331" dirty="0">
                  <a:solidFill>
                    <a:srgbClr val="92278F"/>
                  </a:solidFill>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C33F6A90-3BAD-41BA-AD8D-2755F4D0043F}"/>
                </a:ext>
              </a:extLst>
            </p:cNvPr>
            <p:cNvGrpSpPr/>
            <p:nvPr/>
          </p:nvGrpSpPr>
          <p:grpSpPr>
            <a:xfrm>
              <a:off x="4110703" y="1906879"/>
              <a:ext cx="2070288" cy="764858"/>
              <a:chOff x="2965891" y="365125"/>
              <a:chExt cx="1219200" cy="450984"/>
            </a:xfrm>
          </p:grpSpPr>
          <p:grpSp>
            <p:nvGrpSpPr>
              <p:cNvPr id="62" name="Group 61">
                <a:extLst>
                  <a:ext uri="{FF2B5EF4-FFF2-40B4-BE49-F238E27FC236}">
                    <a16:creationId xmlns:a16="http://schemas.microsoft.com/office/drawing/2014/main" id="{45DC0ECB-2C14-45A6-B42C-E9A18EAAEB0D}"/>
                  </a:ext>
                </a:extLst>
              </p:cNvPr>
              <p:cNvGrpSpPr/>
              <p:nvPr/>
            </p:nvGrpSpPr>
            <p:grpSpPr>
              <a:xfrm>
                <a:off x="2965891" y="365125"/>
                <a:ext cx="1219200" cy="450984"/>
                <a:chOff x="3014609" y="855051"/>
                <a:chExt cx="1219200" cy="450984"/>
              </a:xfrm>
            </p:grpSpPr>
            <p:sp>
              <p:nvSpPr>
                <p:cNvPr id="65" name="Rectangle 64">
                  <a:extLst>
                    <a:ext uri="{FF2B5EF4-FFF2-40B4-BE49-F238E27FC236}">
                      <a16:creationId xmlns:a16="http://schemas.microsoft.com/office/drawing/2014/main" id="{1ADDBEEC-D32A-4AB7-8885-FA2DD0DD50CC}"/>
                    </a:ext>
                  </a:extLst>
                </p:cNvPr>
                <p:cNvSpPr/>
                <p:nvPr/>
              </p:nvSpPr>
              <p:spPr>
                <a:xfrm>
                  <a:off x="3014609" y="990600"/>
                  <a:ext cx="1219200" cy="315435"/>
                </a:xfrm>
                <a:prstGeom prst="rect">
                  <a:avLst/>
                </a:prstGeom>
                <a:solidFill>
                  <a:srgbClr val="9227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91D82102-D965-458C-932E-79D4E2441CDB}"/>
                    </a:ext>
                  </a:extLst>
                </p:cNvPr>
                <p:cNvSpPr/>
                <p:nvPr/>
              </p:nvSpPr>
              <p:spPr>
                <a:xfrm>
                  <a:off x="3078703" y="855051"/>
                  <a:ext cx="307575" cy="307575"/>
                </a:xfrm>
                <a:prstGeom prst="ellipse">
                  <a:avLst/>
                </a:prstGeom>
                <a:solidFill>
                  <a:schemeClr val="bg1"/>
                </a:solid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grpSp>
          <p:sp>
            <p:nvSpPr>
              <p:cNvPr id="63" name="object 5">
                <a:extLst>
                  <a:ext uri="{FF2B5EF4-FFF2-40B4-BE49-F238E27FC236}">
                    <a16:creationId xmlns:a16="http://schemas.microsoft.com/office/drawing/2014/main" id="{9532959D-D491-4C07-BB36-92DDC3633D68}"/>
                  </a:ext>
                </a:extLst>
              </p:cNvPr>
              <p:cNvSpPr txBox="1"/>
              <p:nvPr/>
            </p:nvSpPr>
            <p:spPr>
              <a:xfrm>
                <a:off x="3363622" y="547953"/>
                <a:ext cx="665480" cy="211796"/>
              </a:xfrm>
              <a:prstGeom prst="rect">
                <a:avLst/>
              </a:prstGeom>
            </p:spPr>
            <p:txBody>
              <a:bodyPr vert="horz" wrap="square" lIns="0" tIns="0" rIns="0" bIns="0" rtlCol="0">
                <a:spAutoFit/>
              </a:bodyPr>
              <a:lstStyle/>
              <a:p>
                <a:pPr marR="6741" defTabSz="755830"/>
                <a:r>
                  <a:rPr sz="1166" b="1" spc="7" dirty="0">
                    <a:solidFill>
                      <a:srgbClr val="FFFFFF"/>
                    </a:solidFill>
                    <a:latin typeface="Arial" panose="020B0604020202020204" pitchFamily="34" charset="0"/>
                    <a:cs typeface="Arial" panose="020B0604020202020204" pitchFamily="34" charset="0"/>
                  </a:rPr>
                  <a:t>Executive  </a:t>
                </a:r>
                <a:r>
                  <a:rPr sz="1166" b="1" spc="-13" dirty="0">
                    <a:solidFill>
                      <a:srgbClr val="FFFFFF"/>
                    </a:solidFill>
                    <a:latin typeface="Arial" panose="020B0604020202020204" pitchFamily="34" charset="0"/>
                    <a:cs typeface="Arial" panose="020B0604020202020204" pitchFamily="34" charset="0"/>
                  </a:rPr>
                  <a:t>Team</a:t>
                </a:r>
                <a:r>
                  <a:rPr sz="1166" b="1" spc="-93" dirty="0">
                    <a:solidFill>
                      <a:srgbClr val="FFFFFF"/>
                    </a:solidFill>
                    <a:latin typeface="Arial" panose="020B0604020202020204" pitchFamily="34" charset="0"/>
                    <a:cs typeface="Arial" panose="020B0604020202020204" pitchFamily="34" charset="0"/>
                  </a:rPr>
                  <a:t> </a:t>
                </a:r>
                <a:r>
                  <a:rPr sz="1166" b="1" spc="13" dirty="0">
                    <a:solidFill>
                      <a:srgbClr val="FFFFFF"/>
                    </a:solidFill>
                    <a:latin typeface="Arial" panose="020B0604020202020204" pitchFamily="34" charset="0"/>
                    <a:cs typeface="Arial" panose="020B0604020202020204" pitchFamily="34" charset="0"/>
                  </a:rPr>
                  <a:t>Leader</a:t>
                </a:r>
                <a:endParaRPr sz="1166" dirty="0">
                  <a:solidFill>
                    <a:prstClr val="black"/>
                  </a:solidFill>
                  <a:latin typeface="Arial" panose="020B0604020202020204" pitchFamily="34" charset="0"/>
                  <a:cs typeface="Arial" panose="020B0604020202020204" pitchFamily="34" charset="0"/>
                </a:endParaRPr>
              </a:p>
            </p:txBody>
          </p:sp>
          <p:sp>
            <p:nvSpPr>
              <p:cNvPr id="64" name="object 6">
                <a:extLst>
                  <a:ext uri="{FF2B5EF4-FFF2-40B4-BE49-F238E27FC236}">
                    <a16:creationId xmlns:a16="http://schemas.microsoft.com/office/drawing/2014/main" id="{B34789ED-4E11-4DD2-897F-DAD6B048AEA2}"/>
                  </a:ext>
                </a:extLst>
              </p:cNvPr>
              <p:cNvSpPr txBox="1"/>
              <p:nvPr/>
            </p:nvSpPr>
            <p:spPr>
              <a:xfrm>
                <a:off x="3075123" y="449373"/>
                <a:ext cx="222250" cy="120946"/>
              </a:xfrm>
              <a:prstGeom prst="rect">
                <a:avLst/>
              </a:prstGeom>
            </p:spPr>
            <p:txBody>
              <a:bodyPr vert="horz" wrap="square" lIns="0" tIns="0" rIns="0" bIns="0" rtlCol="0">
                <a:spAutoFit/>
              </a:bodyPr>
              <a:lstStyle/>
              <a:p>
                <a:pPr marL="16852" defTabSz="755830"/>
                <a:r>
                  <a:rPr sz="1331" b="1" dirty="0">
                    <a:solidFill>
                      <a:srgbClr val="92278F"/>
                    </a:solidFill>
                    <a:latin typeface="Arial" panose="020B0604020202020204" pitchFamily="34" charset="0"/>
                    <a:cs typeface="Arial" panose="020B0604020202020204" pitchFamily="34" charset="0"/>
                  </a:rPr>
                  <a:t>ETL</a:t>
                </a:r>
                <a:endParaRPr sz="1331" dirty="0">
                  <a:solidFill>
                    <a:srgbClr val="92278F"/>
                  </a:solidFill>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0EC40655-0216-4AE6-AA2C-C52EBB53241F}"/>
                </a:ext>
              </a:extLst>
            </p:cNvPr>
            <p:cNvGrpSpPr/>
            <p:nvPr/>
          </p:nvGrpSpPr>
          <p:grpSpPr>
            <a:xfrm>
              <a:off x="6004372" y="1906879"/>
              <a:ext cx="2070288" cy="764858"/>
              <a:chOff x="4255382" y="365125"/>
              <a:chExt cx="1219200" cy="450984"/>
            </a:xfrm>
          </p:grpSpPr>
          <p:sp>
            <p:nvSpPr>
              <p:cNvPr id="58" name="Rectangle 57">
                <a:extLst>
                  <a:ext uri="{FF2B5EF4-FFF2-40B4-BE49-F238E27FC236}">
                    <a16:creationId xmlns:a16="http://schemas.microsoft.com/office/drawing/2014/main" id="{F90CC331-EADD-45A4-9F0B-D39F24A68E3F}"/>
                  </a:ext>
                </a:extLst>
              </p:cNvPr>
              <p:cNvSpPr/>
              <p:nvPr/>
            </p:nvSpPr>
            <p:spPr>
              <a:xfrm>
                <a:off x="4255382" y="500674"/>
                <a:ext cx="1219200" cy="315435"/>
              </a:xfrm>
              <a:prstGeom prst="rect">
                <a:avLst/>
              </a:prstGeom>
              <a:solidFill>
                <a:srgbClr val="9227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0EF74A66-68A8-4EEA-8319-B11215456F26}"/>
                  </a:ext>
                </a:extLst>
              </p:cNvPr>
              <p:cNvSpPr/>
              <p:nvPr/>
            </p:nvSpPr>
            <p:spPr>
              <a:xfrm>
                <a:off x="4319476" y="365125"/>
                <a:ext cx="307575" cy="307575"/>
              </a:xfrm>
              <a:prstGeom prst="ellipse">
                <a:avLst/>
              </a:prstGeom>
              <a:solidFill>
                <a:schemeClr val="bg1"/>
              </a:solid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60" name="object 2">
                <a:extLst>
                  <a:ext uri="{FF2B5EF4-FFF2-40B4-BE49-F238E27FC236}">
                    <a16:creationId xmlns:a16="http://schemas.microsoft.com/office/drawing/2014/main" id="{32149077-A125-45F9-83A0-4FBF1598531A}"/>
                  </a:ext>
                </a:extLst>
              </p:cNvPr>
              <p:cNvSpPr txBox="1"/>
              <p:nvPr/>
            </p:nvSpPr>
            <p:spPr>
              <a:xfrm>
                <a:off x="4668338" y="547953"/>
                <a:ext cx="627380" cy="211796"/>
              </a:xfrm>
              <a:prstGeom prst="rect">
                <a:avLst/>
              </a:prstGeom>
            </p:spPr>
            <p:txBody>
              <a:bodyPr vert="horz" wrap="square" lIns="0" tIns="0" rIns="0" bIns="0" rtlCol="0">
                <a:spAutoFit/>
              </a:bodyPr>
              <a:lstStyle/>
              <a:p>
                <a:pPr marR="6741" defTabSz="755830"/>
                <a:r>
                  <a:rPr sz="1166" b="1" spc="-13" dirty="0">
                    <a:solidFill>
                      <a:srgbClr val="FFFFFF"/>
                    </a:solidFill>
                    <a:latin typeface="Arial" panose="020B0604020202020204" pitchFamily="34" charset="0"/>
                    <a:cs typeface="Arial" panose="020B0604020202020204" pitchFamily="34" charset="0"/>
                  </a:rPr>
                  <a:t>Team  </a:t>
                </a:r>
                <a:r>
                  <a:rPr sz="1166" b="1" spc="7" dirty="0">
                    <a:solidFill>
                      <a:srgbClr val="FFFFFF"/>
                    </a:solidFill>
                    <a:latin typeface="Arial" panose="020B0604020202020204" pitchFamily="34" charset="0"/>
                    <a:cs typeface="Arial" panose="020B0604020202020204" pitchFamily="34" charset="0"/>
                  </a:rPr>
                  <a:t>C</a:t>
                </a:r>
                <a:r>
                  <a:rPr sz="1166" b="1" spc="20" dirty="0">
                    <a:solidFill>
                      <a:srgbClr val="FFFFFF"/>
                    </a:solidFill>
                    <a:latin typeface="Arial" panose="020B0604020202020204" pitchFamily="34" charset="0"/>
                    <a:cs typeface="Arial" panose="020B0604020202020204" pitchFamily="34" charset="0"/>
                  </a:rPr>
                  <a:t>oo</a:t>
                </a:r>
                <a:r>
                  <a:rPr sz="1166" b="1" spc="-7" dirty="0">
                    <a:solidFill>
                      <a:srgbClr val="FFFFFF"/>
                    </a:solidFill>
                    <a:latin typeface="Arial" panose="020B0604020202020204" pitchFamily="34" charset="0"/>
                    <a:cs typeface="Arial" panose="020B0604020202020204" pitchFamily="34" charset="0"/>
                  </a:rPr>
                  <a:t>r</a:t>
                </a:r>
                <a:r>
                  <a:rPr sz="1166" b="1" spc="13" dirty="0">
                    <a:solidFill>
                      <a:srgbClr val="FFFFFF"/>
                    </a:solidFill>
                    <a:latin typeface="Arial" panose="020B0604020202020204" pitchFamily="34" charset="0"/>
                    <a:cs typeface="Arial" panose="020B0604020202020204" pitchFamily="34" charset="0"/>
                  </a:rPr>
                  <a:t>din</a:t>
                </a:r>
                <a:r>
                  <a:rPr sz="1166" b="1" spc="7" dirty="0">
                    <a:solidFill>
                      <a:srgbClr val="FFFFFF"/>
                    </a:solidFill>
                    <a:latin typeface="Arial" panose="020B0604020202020204" pitchFamily="34" charset="0"/>
                    <a:cs typeface="Arial" panose="020B0604020202020204" pitchFamily="34" charset="0"/>
                  </a:rPr>
                  <a:t>a</a:t>
                </a:r>
                <a:r>
                  <a:rPr sz="1166" b="1" spc="-13" dirty="0">
                    <a:solidFill>
                      <a:srgbClr val="FFFFFF"/>
                    </a:solidFill>
                    <a:latin typeface="Arial" panose="020B0604020202020204" pitchFamily="34" charset="0"/>
                    <a:cs typeface="Arial" panose="020B0604020202020204" pitchFamily="34" charset="0"/>
                  </a:rPr>
                  <a:t>t</a:t>
                </a:r>
                <a:r>
                  <a:rPr sz="1166" b="1" spc="13" dirty="0">
                    <a:solidFill>
                      <a:srgbClr val="FFFFFF"/>
                    </a:solidFill>
                    <a:latin typeface="Arial" panose="020B0604020202020204" pitchFamily="34" charset="0"/>
                    <a:cs typeface="Arial" panose="020B0604020202020204" pitchFamily="34" charset="0"/>
                  </a:rPr>
                  <a:t>or</a:t>
                </a:r>
                <a:endParaRPr sz="1166" dirty="0">
                  <a:solidFill>
                    <a:prstClr val="black"/>
                  </a:solidFill>
                  <a:latin typeface="Arial" panose="020B0604020202020204" pitchFamily="34" charset="0"/>
                  <a:cs typeface="Arial" panose="020B0604020202020204" pitchFamily="34" charset="0"/>
                </a:endParaRPr>
              </a:p>
            </p:txBody>
          </p:sp>
          <p:sp>
            <p:nvSpPr>
              <p:cNvPr id="61" name="object 8">
                <a:extLst>
                  <a:ext uri="{FF2B5EF4-FFF2-40B4-BE49-F238E27FC236}">
                    <a16:creationId xmlns:a16="http://schemas.microsoft.com/office/drawing/2014/main" id="{1B79201E-666B-4206-ADFC-FBB537CBA2D3}"/>
                  </a:ext>
                </a:extLst>
              </p:cNvPr>
              <p:cNvSpPr txBox="1"/>
              <p:nvPr/>
            </p:nvSpPr>
            <p:spPr>
              <a:xfrm>
                <a:off x="4392936" y="449373"/>
                <a:ext cx="160655" cy="120946"/>
              </a:xfrm>
              <a:prstGeom prst="rect">
                <a:avLst/>
              </a:prstGeom>
            </p:spPr>
            <p:txBody>
              <a:bodyPr vert="horz" wrap="square" lIns="0" tIns="0" rIns="0" bIns="0" rtlCol="0">
                <a:spAutoFit/>
              </a:bodyPr>
              <a:lstStyle/>
              <a:p>
                <a:pPr marL="16852" defTabSz="755830"/>
                <a:r>
                  <a:rPr sz="1331" b="1" spc="-33" dirty="0">
                    <a:solidFill>
                      <a:srgbClr val="92278F"/>
                    </a:solidFill>
                    <a:latin typeface="Arial" panose="020B0604020202020204" pitchFamily="34" charset="0"/>
                    <a:cs typeface="Arial" panose="020B0604020202020204" pitchFamily="34" charset="0"/>
                  </a:rPr>
                  <a:t>TC</a:t>
                </a:r>
                <a:endParaRPr sz="1331" dirty="0">
                  <a:solidFill>
                    <a:srgbClr val="92278F"/>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3A97BD5E-6268-4307-9B17-09D995841A14}"/>
                </a:ext>
              </a:extLst>
            </p:cNvPr>
            <p:cNvGrpSpPr/>
            <p:nvPr/>
          </p:nvGrpSpPr>
          <p:grpSpPr>
            <a:xfrm>
              <a:off x="7898041" y="1906879"/>
              <a:ext cx="2070288" cy="764858"/>
              <a:chOff x="5544873" y="365125"/>
              <a:chExt cx="1219200" cy="450984"/>
            </a:xfrm>
          </p:grpSpPr>
          <p:grpSp>
            <p:nvGrpSpPr>
              <p:cNvPr id="53" name="Group 52">
                <a:extLst>
                  <a:ext uri="{FF2B5EF4-FFF2-40B4-BE49-F238E27FC236}">
                    <a16:creationId xmlns:a16="http://schemas.microsoft.com/office/drawing/2014/main" id="{A3C41C4C-2745-468B-BDC2-D0BD0D984531}"/>
                  </a:ext>
                </a:extLst>
              </p:cNvPr>
              <p:cNvGrpSpPr/>
              <p:nvPr/>
            </p:nvGrpSpPr>
            <p:grpSpPr>
              <a:xfrm>
                <a:off x="5544873" y="365125"/>
                <a:ext cx="1219200" cy="450984"/>
                <a:chOff x="5635607" y="832325"/>
                <a:chExt cx="1219200" cy="450984"/>
              </a:xfrm>
            </p:grpSpPr>
            <p:sp>
              <p:nvSpPr>
                <p:cNvPr id="56" name="Rectangle 55">
                  <a:extLst>
                    <a:ext uri="{FF2B5EF4-FFF2-40B4-BE49-F238E27FC236}">
                      <a16:creationId xmlns:a16="http://schemas.microsoft.com/office/drawing/2014/main" id="{707721A5-0038-4C29-8B10-3B9B84D811D4}"/>
                    </a:ext>
                  </a:extLst>
                </p:cNvPr>
                <p:cNvSpPr/>
                <p:nvPr/>
              </p:nvSpPr>
              <p:spPr>
                <a:xfrm>
                  <a:off x="5635607" y="967874"/>
                  <a:ext cx="1219200" cy="315435"/>
                </a:xfrm>
                <a:prstGeom prst="rect">
                  <a:avLst/>
                </a:prstGeom>
                <a:solidFill>
                  <a:srgbClr val="9227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57" name="Oval 56">
                  <a:extLst>
                    <a:ext uri="{FF2B5EF4-FFF2-40B4-BE49-F238E27FC236}">
                      <a16:creationId xmlns:a16="http://schemas.microsoft.com/office/drawing/2014/main" id="{2BAD6A89-C835-49C5-A54D-654799CCFBB8}"/>
                    </a:ext>
                  </a:extLst>
                </p:cNvPr>
                <p:cNvSpPr/>
                <p:nvPr/>
              </p:nvSpPr>
              <p:spPr>
                <a:xfrm>
                  <a:off x="5699701" y="832325"/>
                  <a:ext cx="307575" cy="307575"/>
                </a:xfrm>
                <a:prstGeom prst="ellipse">
                  <a:avLst/>
                </a:prstGeom>
                <a:solidFill>
                  <a:schemeClr val="bg1"/>
                </a:solid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grpSp>
          <p:sp>
            <p:nvSpPr>
              <p:cNvPr id="54" name="object 9">
                <a:extLst>
                  <a:ext uri="{FF2B5EF4-FFF2-40B4-BE49-F238E27FC236}">
                    <a16:creationId xmlns:a16="http://schemas.microsoft.com/office/drawing/2014/main" id="{4D9D52FE-ADFA-4BAA-82D9-DBAED28B2EF4}"/>
                  </a:ext>
                </a:extLst>
              </p:cNvPr>
              <p:cNvSpPr txBox="1"/>
              <p:nvPr/>
            </p:nvSpPr>
            <p:spPr>
              <a:xfrm>
                <a:off x="5949350" y="547953"/>
                <a:ext cx="688057" cy="211796"/>
              </a:xfrm>
              <a:prstGeom prst="rect">
                <a:avLst/>
              </a:prstGeom>
            </p:spPr>
            <p:txBody>
              <a:bodyPr vert="horz" wrap="square" lIns="0" tIns="0" rIns="0" bIns="0" rtlCol="0">
                <a:spAutoFit/>
              </a:bodyPr>
              <a:lstStyle/>
              <a:p>
                <a:pPr defTabSz="755830"/>
                <a:r>
                  <a:rPr sz="1166" b="1" spc="13" dirty="0">
                    <a:solidFill>
                      <a:srgbClr val="FFFFFF"/>
                    </a:solidFill>
                    <a:latin typeface="Arial" panose="020B0604020202020204" pitchFamily="34" charset="0"/>
                    <a:cs typeface="Arial" panose="020B0604020202020204" pitchFamily="34" charset="0"/>
                  </a:rPr>
                  <a:t>Regional</a:t>
                </a:r>
                <a:r>
                  <a:rPr sz="1166" b="1" spc="-93" dirty="0">
                    <a:solidFill>
                      <a:srgbClr val="FFFFFF"/>
                    </a:solidFill>
                    <a:latin typeface="Arial" panose="020B0604020202020204" pitchFamily="34" charset="0"/>
                    <a:cs typeface="Arial" panose="020B0604020202020204" pitchFamily="34" charset="0"/>
                  </a:rPr>
                  <a:t> </a:t>
                </a:r>
                <a:r>
                  <a:rPr sz="1166" b="1" dirty="0">
                    <a:solidFill>
                      <a:srgbClr val="FFFFFF"/>
                    </a:solidFill>
                    <a:latin typeface="Arial" panose="020B0604020202020204" pitchFamily="34" charset="0"/>
                    <a:cs typeface="Arial" panose="020B0604020202020204" pitchFamily="34" charset="0"/>
                  </a:rPr>
                  <a:t>Vice</a:t>
                </a:r>
                <a:endParaRPr sz="1166" dirty="0">
                  <a:solidFill>
                    <a:prstClr val="black"/>
                  </a:solidFill>
                  <a:latin typeface="Arial" panose="020B0604020202020204" pitchFamily="34" charset="0"/>
                  <a:cs typeface="Arial" panose="020B0604020202020204" pitchFamily="34" charset="0"/>
                </a:endParaRPr>
              </a:p>
              <a:p>
                <a:pPr defTabSz="755830"/>
                <a:r>
                  <a:rPr sz="1166" b="1" spc="13" dirty="0">
                    <a:solidFill>
                      <a:srgbClr val="FFFFFF"/>
                    </a:solidFill>
                    <a:latin typeface="Arial" panose="020B0604020202020204" pitchFamily="34" charset="0"/>
                    <a:cs typeface="Arial" panose="020B0604020202020204" pitchFamily="34" charset="0"/>
                  </a:rPr>
                  <a:t>President</a:t>
                </a:r>
                <a:endParaRPr sz="1166" dirty="0">
                  <a:solidFill>
                    <a:prstClr val="black"/>
                  </a:solidFill>
                  <a:latin typeface="Arial" panose="020B0604020202020204" pitchFamily="34" charset="0"/>
                  <a:cs typeface="Arial" panose="020B0604020202020204" pitchFamily="34" charset="0"/>
                </a:endParaRPr>
              </a:p>
            </p:txBody>
          </p:sp>
          <p:sp>
            <p:nvSpPr>
              <p:cNvPr id="55" name="object 10">
                <a:extLst>
                  <a:ext uri="{FF2B5EF4-FFF2-40B4-BE49-F238E27FC236}">
                    <a16:creationId xmlns:a16="http://schemas.microsoft.com/office/drawing/2014/main" id="{8665B120-6710-400B-9C86-B541975E49E4}"/>
                  </a:ext>
                </a:extLst>
              </p:cNvPr>
              <p:cNvSpPr txBox="1"/>
              <p:nvPr/>
            </p:nvSpPr>
            <p:spPr>
              <a:xfrm>
                <a:off x="5650847" y="449373"/>
                <a:ext cx="231775" cy="120946"/>
              </a:xfrm>
              <a:prstGeom prst="rect">
                <a:avLst/>
              </a:prstGeom>
            </p:spPr>
            <p:txBody>
              <a:bodyPr vert="horz" wrap="square" lIns="0" tIns="0" rIns="0" bIns="0" rtlCol="0">
                <a:spAutoFit/>
              </a:bodyPr>
              <a:lstStyle/>
              <a:p>
                <a:pPr marL="16852" defTabSz="755830"/>
                <a:r>
                  <a:rPr lang="en-US" sz="1331" b="1" spc="-33" dirty="0">
                    <a:solidFill>
                      <a:srgbClr val="92278F"/>
                    </a:solidFill>
                    <a:latin typeface="Arial" panose="020B0604020202020204" pitchFamily="34" charset="0"/>
                    <a:cs typeface="Arial" panose="020B0604020202020204" pitchFamily="34" charset="0"/>
                  </a:rPr>
                  <a:t>R</a:t>
                </a:r>
                <a:r>
                  <a:rPr sz="1331" b="1" dirty="0">
                    <a:solidFill>
                      <a:srgbClr val="92278F"/>
                    </a:solidFill>
                    <a:latin typeface="Arial" panose="020B0604020202020204" pitchFamily="34" charset="0"/>
                    <a:cs typeface="Arial" panose="020B0604020202020204" pitchFamily="34" charset="0"/>
                  </a:rPr>
                  <a:t>VP</a:t>
                </a:r>
                <a:endParaRPr sz="1331" dirty="0">
                  <a:solidFill>
                    <a:srgbClr val="92278F"/>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35361114-4996-4740-A9E6-C0CACE6500F6}"/>
                </a:ext>
              </a:extLst>
            </p:cNvPr>
            <p:cNvGrpSpPr/>
            <p:nvPr/>
          </p:nvGrpSpPr>
          <p:grpSpPr>
            <a:xfrm>
              <a:off x="9791708" y="1906879"/>
              <a:ext cx="2070288" cy="764858"/>
              <a:chOff x="6834364" y="365125"/>
              <a:chExt cx="1219200" cy="450984"/>
            </a:xfrm>
          </p:grpSpPr>
          <p:grpSp>
            <p:nvGrpSpPr>
              <p:cNvPr id="48" name="Group 47">
                <a:extLst>
                  <a:ext uri="{FF2B5EF4-FFF2-40B4-BE49-F238E27FC236}">
                    <a16:creationId xmlns:a16="http://schemas.microsoft.com/office/drawing/2014/main" id="{61A8044A-66A0-4B4A-A25A-C3B73E84C8FD}"/>
                  </a:ext>
                </a:extLst>
              </p:cNvPr>
              <p:cNvGrpSpPr/>
              <p:nvPr/>
            </p:nvGrpSpPr>
            <p:grpSpPr>
              <a:xfrm>
                <a:off x="6834364" y="365125"/>
                <a:ext cx="1219200" cy="450984"/>
                <a:chOff x="6977901" y="855051"/>
                <a:chExt cx="1219200" cy="450984"/>
              </a:xfrm>
            </p:grpSpPr>
            <p:sp>
              <p:nvSpPr>
                <p:cNvPr id="51" name="Rectangle 50">
                  <a:extLst>
                    <a:ext uri="{FF2B5EF4-FFF2-40B4-BE49-F238E27FC236}">
                      <a16:creationId xmlns:a16="http://schemas.microsoft.com/office/drawing/2014/main" id="{BA2C8A35-9BD0-4C99-BDD8-769B9D2263EB}"/>
                    </a:ext>
                  </a:extLst>
                </p:cNvPr>
                <p:cNvSpPr/>
                <p:nvPr/>
              </p:nvSpPr>
              <p:spPr>
                <a:xfrm>
                  <a:off x="6977901" y="990600"/>
                  <a:ext cx="1219200" cy="315435"/>
                </a:xfrm>
                <a:prstGeom prst="rect">
                  <a:avLst/>
                </a:prstGeom>
                <a:solidFill>
                  <a:srgbClr val="9227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F431AF70-9968-4505-8DD2-F2D8D791C6DD}"/>
                    </a:ext>
                  </a:extLst>
                </p:cNvPr>
                <p:cNvSpPr/>
                <p:nvPr/>
              </p:nvSpPr>
              <p:spPr>
                <a:xfrm>
                  <a:off x="7041995" y="855051"/>
                  <a:ext cx="307575" cy="307575"/>
                </a:xfrm>
                <a:prstGeom prst="ellipse">
                  <a:avLst/>
                </a:prstGeom>
                <a:solidFill>
                  <a:schemeClr val="bg1"/>
                </a:solid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grpSp>
          <p:sp>
            <p:nvSpPr>
              <p:cNvPr id="49" name="object 3">
                <a:extLst>
                  <a:ext uri="{FF2B5EF4-FFF2-40B4-BE49-F238E27FC236}">
                    <a16:creationId xmlns:a16="http://schemas.microsoft.com/office/drawing/2014/main" id="{ADE46745-2A87-4391-84A2-4113EE12F40D}"/>
                  </a:ext>
                </a:extLst>
              </p:cNvPr>
              <p:cNvSpPr txBox="1"/>
              <p:nvPr/>
            </p:nvSpPr>
            <p:spPr>
              <a:xfrm>
                <a:off x="7281712" y="547953"/>
                <a:ext cx="591185" cy="211796"/>
              </a:xfrm>
              <a:prstGeom prst="rect">
                <a:avLst/>
              </a:prstGeom>
            </p:spPr>
            <p:txBody>
              <a:bodyPr vert="horz" wrap="square" lIns="0" tIns="0" rIns="0" bIns="0" rtlCol="0">
                <a:spAutoFit/>
              </a:bodyPr>
              <a:lstStyle/>
              <a:p>
                <a:pPr marR="6741" defTabSz="755830"/>
                <a:r>
                  <a:rPr sz="1166" b="1" spc="13" dirty="0">
                    <a:solidFill>
                      <a:srgbClr val="FFFFFF"/>
                    </a:solidFill>
                    <a:latin typeface="Arial" panose="020B0604020202020204" pitchFamily="34" charset="0"/>
                    <a:cs typeface="Arial" panose="020B0604020202020204" pitchFamily="34" charset="0"/>
                  </a:rPr>
                  <a:t>Senior</a:t>
                </a:r>
                <a:r>
                  <a:rPr sz="1166" b="1" spc="-80" dirty="0">
                    <a:solidFill>
                      <a:srgbClr val="FFFFFF"/>
                    </a:solidFill>
                    <a:latin typeface="Arial" panose="020B0604020202020204" pitchFamily="34" charset="0"/>
                    <a:cs typeface="Arial" panose="020B0604020202020204" pitchFamily="34" charset="0"/>
                  </a:rPr>
                  <a:t> </a:t>
                </a:r>
                <a:r>
                  <a:rPr sz="1166" b="1" dirty="0">
                    <a:solidFill>
                      <a:srgbClr val="FFFFFF"/>
                    </a:solidFill>
                    <a:latin typeface="Arial" panose="020B0604020202020204" pitchFamily="34" charset="0"/>
                    <a:cs typeface="Arial" panose="020B0604020202020204" pitchFamily="34" charset="0"/>
                  </a:rPr>
                  <a:t>Vice  </a:t>
                </a:r>
                <a:r>
                  <a:rPr sz="1166" b="1" spc="13" dirty="0">
                    <a:solidFill>
                      <a:srgbClr val="FFFFFF"/>
                    </a:solidFill>
                    <a:latin typeface="Arial" panose="020B0604020202020204" pitchFamily="34" charset="0"/>
                    <a:cs typeface="Arial" panose="020B0604020202020204" pitchFamily="34" charset="0"/>
                  </a:rPr>
                  <a:t>President</a:t>
                </a:r>
                <a:endParaRPr sz="1166" dirty="0">
                  <a:solidFill>
                    <a:prstClr val="black"/>
                  </a:solidFill>
                  <a:latin typeface="Arial" panose="020B0604020202020204" pitchFamily="34" charset="0"/>
                  <a:cs typeface="Arial" panose="020B0604020202020204" pitchFamily="34" charset="0"/>
                </a:endParaRPr>
              </a:p>
            </p:txBody>
          </p:sp>
          <p:sp>
            <p:nvSpPr>
              <p:cNvPr id="50" name="object 10">
                <a:extLst>
                  <a:ext uri="{FF2B5EF4-FFF2-40B4-BE49-F238E27FC236}">
                    <a16:creationId xmlns:a16="http://schemas.microsoft.com/office/drawing/2014/main" id="{0305F836-1687-43E1-B265-2558B342EE87}"/>
                  </a:ext>
                </a:extLst>
              </p:cNvPr>
              <p:cNvSpPr txBox="1"/>
              <p:nvPr/>
            </p:nvSpPr>
            <p:spPr>
              <a:xfrm>
                <a:off x="6943712" y="449373"/>
                <a:ext cx="231775" cy="120946"/>
              </a:xfrm>
              <a:prstGeom prst="rect">
                <a:avLst/>
              </a:prstGeom>
            </p:spPr>
            <p:txBody>
              <a:bodyPr vert="horz" wrap="square" lIns="0" tIns="0" rIns="0" bIns="0" rtlCol="0">
                <a:spAutoFit/>
              </a:bodyPr>
              <a:lstStyle/>
              <a:p>
                <a:pPr marL="16852" defTabSz="755830"/>
                <a:r>
                  <a:rPr sz="1331" b="1" spc="-33" dirty="0">
                    <a:solidFill>
                      <a:srgbClr val="92278F"/>
                    </a:solidFill>
                    <a:latin typeface="Arial" panose="020B0604020202020204" pitchFamily="34" charset="0"/>
                    <a:cs typeface="Arial" panose="020B0604020202020204" pitchFamily="34" charset="0"/>
                  </a:rPr>
                  <a:t>S</a:t>
                </a:r>
                <a:r>
                  <a:rPr sz="1331" b="1" dirty="0">
                    <a:solidFill>
                      <a:srgbClr val="92278F"/>
                    </a:solidFill>
                    <a:latin typeface="Arial" panose="020B0604020202020204" pitchFamily="34" charset="0"/>
                    <a:cs typeface="Arial" panose="020B0604020202020204" pitchFamily="34" charset="0"/>
                  </a:rPr>
                  <a:t>VP</a:t>
                </a:r>
                <a:endParaRPr sz="1331" dirty="0">
                  <a:solidFill>
                    <a:srgbClr val="92278F"/>
                  </a:solidFill>
                  <a:latin typeface="Arial" panose="020B0604020202020204" pitchFamily="34" charset="0"/>
                  <a:cs typeface="Arial" panose="020B0604020202020204" pitchFamily="34" charset="0"/>
                </a:endParaRPr>
              </a:p>
            </p:txBody>
          </p:sp>
        </p:grpSp>
      </p:grpSp>
      <p:sp>
        <p:nvSpPr>
          <p:cNvPr id="82" name="Rectangle 81">
            <a:extLst>
              <a:ext uri="{FF2B5EF4-FFF2-40B4-BE49-F238E27FC236}">
                <a16:creationId xmlns:a16="http://schemas.microsoft.com/office/drawing/2014/main" id="{63EAE202-583B-4EC3-ADA5-DE0D25755B77}"/>
              </a:ext>
            </a:extLst>
          </p:cNvPr>
          <p:cNvSpPr/>
          <p:nvPr/>
        </p:nvSpPr>
        <p:spPr>
          <a:xfrm>
            <a:off x="872847" y="2497391"/>
            <a:ext cx="1246001" cy="368693"/>
          </a:xfrm>
          <a:prstGeom prst="rect">
            <a:avLst/>
          </a:prstGeom>
        </p:spPr>
        <p:txBody>
          <a:bodyPr wrap="none">
            <a:spAutoFit/>
          </a:bodyPr>
          <a:lstStyle/>
          <a:p>
            <a:pPr defTabSz="456376"/>
            <a:r>
              <a:rPr lang="es-MX" sz="1797" b="1" spc="-37" dirty="0">
                <a:solidFill>
                  <a:srgbClr val="0070C0"/>
                </a:solidFill>
                <a:latin typeface="Arial" panose="020B0604020202020204" pitchFamily="34" charset="0"/>
                <a:cs typeface="Arial" panose="020B0604020202020204" pitchFamily="34" charset="0"/>
              </a:rPr>
              <a:t>5 clientes </a:t>
            </a:r>
            <a:endParaRPr lang="es-MX" sz="1797" dirty="0">
              <a:solidFill>
                <a:srgbClr val="0070C0"/>
              </a:solidFill>
              <a:latin typeface="Calibri"/>
            </a:endParaRPr>
          </a:p>
        </p:txBody>
      </p:sp>
      <p:sp>
        <p:nvSpPr>
          <p:cNvPr id="87" name="TextBox 86">
            <a:extLst>
              <a:ext uri="{FF2B5EF4-FFF2-40B4-BE49-F238E27FC236}">
                <a16:creationId xmlns:a16="http://schemas.microsoft.com/office/drawing/2014/main" id="{470698ED-F615-425B-8CBE-8945C862C5E9}"/>
              </a:ext>
            </a:extLst>
          </p:cNvPr>
          <p:cNvSpPr txBox="1"/>
          <p:nvPr/>
        </p:nvSpPr>
        <p:spPr>
          <a:xfrm>
            <a:off x="6199706" y="3435160"/>
            <a:ext cx="5712739" cy="1014701"/>
          </a:xfrm>
          <a:prstGeom prst="rect">
            <a:avLst/>
          </a:prstGeom>
          <a:noFill/>
        </p:spPr>
        <p:txBody>
          <a:bodyPr wrap="square" rtlCol="0">
            <a:spAutoFit/>
          </a:bodyPr>
          <a:lstStyle/>
          <a:p>
            <a:pPr algn="ctr" defTabSz="456376"/>
            <a:endParaRPr lang="es-MX" sz="1998" b="1" i="1" dirty="0">
              <a:solidFill>
                <a:srgbClr val="7030A0"/>
              </a:solidFill>
              <a:latin typeface="Arial" panose="020B0604020202020204" pitchFamily="34" charset="0"/>
              <a:cs typeface="Arial" panose="020B0604020202020204" pitchFamily="34" charset="0"/>
            </a:endParaRPr>
          </a:p>
          <a:p>
            <a:pPr algn="ctr" defTabSz="456376"/>
            <a:r>
              <a:rPr lang="es-MX" sz="1998" b="1" i="1" dirty="0">
                <a:solidFill>
                  <a:srgbClr val="7030A0"/>
                </a:solidFill>
                <a:latin typeface="Arial" panose="020B0604020202020204" pitchFamily="34" charset="0"/>
                <a:cs typeface="Arial" panose="020B0604020202020204" pitchFamily="34" charset="0"/>
              </a:rPr>
              <a:t>Principales productores de México/Colombia. </a:t>
            </a:r>
            <a:r>
              <a:rPr lang="es-MX" sz="1998" b="1" i="1" dirty="0">
                <a:solidFill>
                  <a:srgbClr val="F79646">
                    <a:lumMod val="75000"/>
                  </a:srgbClr>
                </a:solidFill>
                <a:latin typeface="Arial" panose="020B0604020202020204" pitchFamily="34" charset="0"/>
                <a:cs typeface="Arial" panose="020B0604020202020204" pitchFamily="34" charset="0"/>
              </a:rPr>
              <a:t> Gana un viaje todo incluido para 2 personas</a:t>
            </a:r>
          </a:p>
        </p:txBody>
      </p:sp>
      <p:pic>
        <p:nvPicPr>
          <p:cNvPr id="77" name="Picture 76" descr="PlecaColor.png">
            <a:extLst>
              <a:ext uri="{FF2B5EF4-FFF2-40B4-BE49-F238E27FC236}">
                <a16:creationId xmlns:a16="http://schemas.microsoft.com/office/drawing/2014/main" id="{DB76617D-47D7-4C0F-83AF-1F9C73EEB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 y="15318"/>
            <a:ext cx="12183570" cy="1293302"/>
          </a:xfrm>
          <a:prstGeom prst="rect">
            <a:avLst/>
          </a:prstGeom>
        </p:spPr>
      </p:pic>
      <p:pic>
        <p:nvPicPr>
          <p:cNvPr id="85" name="Picture 84" descr="013.png">
            <a:extLst>
              <a:ext uri="{FF2B5EF4-FFF2-40B4-BE49-F238E27FC236}">
                <a16:creationId xmlns:a16="http://schemas.microsoft.com/office/drawing/2014/main" id="{26F4112E-39EC-41E8-AD0B-58736785B1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048" y="395802"/>
            <a:ext cx="11343272" cy="657228"/>
          </a:xfrm>
          <a:prstGeom prst="rect">
            <a:avLst/>
          </a:prstGeom>
        </p:spPr>
      </p:pic>
      <p:pic>
        <p:nvPicPr>
          <p:cNvPr id="86" name="Picture 85" descr="avion.jpg">
            <a:extLst>
              <a:ext uri="{FF2B5EF4-FFF2-40B4-BE49-F238E27FC236}">
                <a16:creationId xmlns:a16="http://schemas.microsoft.com/office/drawing/2014/main" id="{4E64F91F-7AA0-43CD-BEB2-4916A59B46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0" t="5103" r="24925" b="23125"/>
          <a:stretch/>
        </p:blipFill>
        <p:spPr>
          <a:xfrm>
            <a:off x="7378427" y="4784091"/>
            <a:ext cx="3618907" cy="1491291"/>
          </a:xfrm>
          <a:prstGeom prst="rect">
            <a:avLst/>
          </a:prstGeom>
        </p:spPr>
      </p:pic>
      <p:sp>
        <p:nvSpPr>
          <p:cNvPr id="2" name="Rectangle 1">
            <a:extLst>
              <a:ext uri="{FF2B5EF4-FFF2-40B4-BE49-F238E27FC236}">
                <a16:creationId xmlns:a16="http://schemas.microsoft.com/office/drawing/2014/main" id="{389BA513-3189-4309-94AC-DDBAEA53CC1A}"/>
              </a:ext>
            </a:extLst>
          </p:cNvPr>
          <p:cNvSpPr/>
          <p:nvPr/>
        </p:nvSpPr>
        <p:spPr>
          <a:xfrm>
            <a:off x="2438325" y="947247"/>
            <a:ext cx="6834387" cy="369077"/>
          </a:xfrm>
          <a:prstGeom prst="rect">
            <a:avLst/>
          </a:prstGeom>
        </p:spPr>
        <p:txBody>
          <a:bodyPr wrap="none">
            <a:spAutoFit/>
          </a:bodyPr>
          <a:lstStyle/>
          <a:p>
            <a:pPr defTabSz="456376"/>
            <a:r>
              <a:rPr lang="es-MX" sz="1799" b="1" spc="-37" dirty="0">
                <a:solidFill>
                  <a:prstClr val="white"/>
                </a:solidFill>
                <a:latin typeface="Arial" panose="020B0604020202020204" pitchFamily="34" charset="0"/>
                <a:cs typeface="Arial" panose="020B0604020202020204" pitchFamily="34" charset="0"/>
              </a:rPr>
              <a:t>Gana BONOS Adquiriendo Clientes y Construyendo Tu Equipo</a:t>
            </a:r>
            <a:endParaRPr lang="es-MX" sz="1799" dirty="0">
              <a:solidFill>
                <a:prstClr val="white"/>
              </a:solidFill>
              <a:latin typeface="Calibri"/>
            </a:endParaRPr>
          </a:p>
        </p:txBody>
      </p:sp>
      <p:pic>
        <p:nvPicPr>
          <p:cNvPr id="98" name="Picture 97">
            <a:extLst>
              <a:ext uri="{FF2B5EF4-FFF2-40B4-BE49-F238E27FC236}">
                <a16:creationId xmlns:a16="http://schemas.microsoft.com/office/drawing/2014/main" id="{110BE49E-4C18-4A33-A279-43F625D860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54" y="2228846"/>
            <a:ext cx="680356" cy="361154"/>
          </a:xfrm>
          <a:prstGeom prst="rect">
            <a:avLst/>
          </a:prstGeom>
        </p:spPr>
      </p:pic>
      <p:pic>
        <p:nvPicPr>
          <p:cNvPr id="99" name="Picture 98" descr="A close up of a flag&#10;&#10;Description generated with very high confidence">
            <a:extLst>
              <a:ext uri="{FF2B5EF4-FFF2-40B4-BE49-F238E27FC236}">
                <a16:creationId xmlns:a16="http://schemas.microsoft.com/office/drawing/2014/main" id="{F51FC69F-5F98-423F-A7D9-3950C0ECE3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568" y="2867664"/>
            <a:ext cx="680356" cy="382422"/>
          </a:xfrm>
          <a:prstGeom prst="rect">
            <a:avLst/>
          </a:prstGeom>
        </p:spPr>
      </p:pic>
      <p:sp>
        <p:nvSpPr>
          <p:cNvPr id="78" name="Rectangle 77">
            <a:extLst>
              <a:ext uri="{FF2B5EF4-FFF2-40B4-BE49-F238E27FC236}">
                <a16:creationId xmlns:a16="http://schemas.microsoft.com/office/drawing/2014/main" id="{5240D5A5-065F-4896-9D65-A9447DBDD3D6}"/>
              </a:ext>
            </a:extLst>
          </p:cNvPr>
          <p:cNvSpPr/>
          <p:nvPr/>
        </p:nvSpPr>
        <p:spPr>
          <a:xfrm>
            <a:off x="2947104" y="2159059"/>
            <a:ext cx="823047" cy="369332"/>
          </a:xfrm>
          <a:prstGeom prst="rect">
            <a:avLst/>
          </a:prstGeom>
        </p:spPr>
        <p:txBody>
          <a:bodyPr wrap="none">
            <a:spAutoFit/>
          </a:bodyPr>
          <a:lstStyle/>
          <a:p>
            <a:pPr algn="ctr">
              <a:defRPr/>
            </a:pPr>
            <a:r>
              <a:rPr lang="es-MX" b="1" spc="-37" dirty="0">
                <a:solidFill>
                  <a:srgbClr val="0070C0"/>
                </a:solidFill>
                <a:latin typeface="Arial" panose="020B0604020202020204" pitchFamily="34" charset="0"/>
                <a:cs typeface="Arial" panose="020B0604020202020204" pitchFamily="34" charset="0"/>
                <a:sym typeface="Calibri"/>
              </a:rPr>
              <a:t>$300</a:t>
            </a:r>
            <a:r>
              <a:rPr lang="en-US" b="1" spc="-37" dirty="0">
                <a:solidFill>
                  <a:schemeClr val="accent6"/>
                </a:solidFill>
                <a:latin typeface="Arial" panose="020B0604020202020204" pitchFamily="34" charset="0"/>
                <a:cs typeface="Arial" panose="020B0604020202020204" pitchFamily="34" charset="0"/>
                <a:sym typeface="Calibri"/>
              </a:rPr>
              <a:t>*</a:t>
            </a:r>
            <a:r>
              <a:rPr lang="es-MX" b="1" spc="-37" dirty="0">
                <a:solidFill>
                  <a:srgbClr val="0070C0"/>
                </a:solidFill>
                <a:latin typeface="Arial" panose="020B0604020202020204" pitchFamily="34" charset="0"/>
                <a:cs typeface="Arial" panose="020B0604020202020204" pitchFamily="34" charset="0"/>
                <a:sym typeface="Calibri"/>
              </a:rPr>
              <a:t> </a:t>
            </a:r>
          </a:p>
        </p:txBody>
      </p:sp>
      <p:sp>
        <p:nvSpPr>
          <p:cNvPr id="79" name="Rectangle 78">
            <a:extLst>
              <a:ext uri="{FF2B5EF4-FFF2-40B4-BE49-F238E27FC236}">
                <a16:creationId xmlns:a16="http://schemas.microsoft.com/office/drawing/2014/main" id="{D6F1E693-9241-4964-90D2-AC9BF7B41C18}"/>
              </a:ext>
            </a:extLst>
          </p:cNvPr>
          <p:cNvSpPr/>
          <p:nvPr/>
        </p:nvSpPr>
        <p:spPr>
          <a:xfrm>
            <a:off x="4423916" y="2160005"/>
            <a:ext cx="1487074" cy="369332"/>
          </a:xfrm>
          <a:prstGeom prst="rect">
            <a:avLst/>
          </a:prstGeom>
        </p:spPr>
        <p:txBody>
          <a:bodyPr wrap="none">
            <a:spAutoFit/>
          </a:bodyPr>
          <a:lstStyle/>
          <a:p>
            <a:pPr algn="ctr">
              <a:defRPr/>
            </a:pPr>
            <a:r>
              <a:rPr lang="es-MX" b="1" spc="-37" dirty="0">
                <a:solidFill>
                  <a:srgbClr val="0070C0"/>
                </a:solidFill>
                <a:latin typeface="Arial" panose="020B0604020202020204" pitchFamily="34" charset="0"/>
                <a:cs typeface="Arial" panose="020B0604020202020204" pitchFamily="34" charset="0"/>
                <a:sym typeface="Calibri"/>
              </a:rPr>
              <a:t>Hasta $800</a:t>
            </a:r>
            <a:r>
              <a:rPr lang="es-MX" b="1" spc="-37" dirty="0">
                <a:solidFill>
                  <a:schemeClr val="accent6"/>
                </a:solidFill>
                <a:latin typeface="Arial" panose="020B0604020202020204" pitchFamily="34" charset="0"/>
                <a:cs typeface="Arial" panose="020B0604020202020204" pitchFamily="34" charset="0"/>
                <a:sym typeface="Calibri"/>
              </a:rPr>
              <a:t>*</a:t>
            </a:r>
            <a:r>
              <a:rPr lang="es-MX" b="1" spc="-37" dirty="0">
                <a:solidFill>
                  <a:srgbClr val="0070C0"/>
                </a:solidFill>
                <a:latin typeface="Arial" panose="020B0604020202020204" pitchFamily="34" charset="0"/>
                <a:cs typeface="Arial" panose="020B0604020202020204" pitchFamily="34" charset="0"/>
                <a:sym typeface="Calibri"/>
              </a:rPr>
              <a:t> </a:t>
            </a:r>
          </a:p>
        </p:txBody>
      </p:sp>
      <p:sp>
        <p:nvSpPr>
          <p:cNvPr id="80" name="Rectangle 79">
            <a:extLst>
              <a:ext uri="{FF2B5EF4-FFF2-40B4-BE49-F238E27FC236}">
                <a16:creationId xmlns:a16="http://schemas.microsoft.com/office/drawing/2014/main" id="{27649D5A-35DD-49A1-B6EC-CAD00E580A4B}"/>
              </a:ext>
            </a:extLst>
          </p:cNvPr>
          <p:cNvSpPr/>
          <p:nvPr/>
        </p:nvSpPr>
        <p:spPr>
          <a:xfrm>
            <a:off x="6254750" y="2164907"/>
            <a:ext cx="1669944" cy="369332"/>
          </a:xfrm>
          <a:prstGeom prst="rect">
            <a:avLst/>
          </a:prstGeom>
        </p:spPr>
        <p:txBody>
          <a:bodyPr wrap="none">
            <a:spAutoFit/>
          </a:bodyPr>
          <a:lstStyle/>
          <a:p>
            <a:pPr>
              <a:defRPr/>
            </a:pPr>
            <a:r>
              <a:rPr lang="es-MX" b="1" spc="-37" dirty="0">
                <a:solidFill>
                  <a:srgbClr val="0070C0"/>
                </a:solidFill>
                <a:latin typeface="Arial" panose="020B0604020202020204" pitchFamily="34" charset="0"/>
                <a:cs typeface="Arial" panose="020B0604020202020204" pitchFamily="34" charset="0"/>
                <a:sym typeface="Calibri"/>
              </a:rPr>
              <a:t>Hasta $2,300</a:t>
            </a:r>
            <a:r>
              <a:rPr lang="es-MX" b="1" spc="-37" dirty="0">
                <a:solidFill>
                  <a:schemeClr val="accent6"/>
                </a:solidFill>
                <a:latin typeface="Arial" panose="020B0604020202020204" pitchFamily="34" charset="0"/>
                <a:cs typeface="Arial" panose="020B0604020202020204" pitchFamily="34" charset="0"/>
                <a:sym typeface="Calibri"/>
              </a:rPr>
              <a:t>* </a:t>
            </a:r>
          </a:p>
        </p:txBody>
      </p:sp>
      <p:sp>
        <p:nvSpPr>
          <p:cNvPr id="88" name="Rectangle 87">
            <a:extLst>
              <a:ext uri="{FF2B5EF4-FFF2-40B4-BE49-F238E27FC236}">
                <a16:creationId xmlns:a16="http://schemas.microsoft.com/office/drawing/2014/main" id="{A9D71346-7E79-470B-B390-D91E9E33D452}"/>
              </a:ext>
            </a:extLst>
          </p:cNvPr>
          <p:cNvSpPr/>
          <p:nvPr/>
        </p:nvSpPr>
        <p:spPr>
          <a:xfrm>
            <a:off x="8127463" y="2156842"/>
            <a:ext cx="1669944" cy="369332"/>
          </a:xfrm>
          <a:prstGeom prst="rect">
            <a:avLst/>
          </a:prstGeom>
        </p:spPr>
        <p:txBody>
          <a:bodyPr wrap="none">
            <a:spAutoFit/>
          </a:bodyPr>
          <a:lstStyle/>
          <a:p>
            <a:pPr>
              <a:defRPr/>
            </a:pPr>
            <a:r>
              <a:rPr lang="es-MX" b="1" spc="-37" dirty="0">
                <a:solidFill>
                  <a:srgbClr val="0070C0"/>
                </a:solidFill>
                <a:latin typeface="Arial" panose="020B0604020202020204" pitchFamily="34" charset="0"/>
                <a:cs typeface="Arial" panose="020B0604020202020204" pitchFamily="34" charset="0"/>
                <a:sym typeface="Calibri"/>
              </a:rPr>
              <a:t>Hasta $2,900</a:t>
            </a:r>
            <a:r>
              <a:rPr lang="es-MX" b="1" spc="-37" dirty="0">
                <a:solidFill>
                  <a:schemeClr val="accent6"/>
                </a:solidFill>
                <a:latin typeface="Arial" panose="020B0604020202020204" pitchFamily="34" charset="0"/>
                <a:cs typeface="Arial" panose="020B0604020202020204" pitchFamily="34" charset="0"/>
                <a:sym typeface="Calibri"/>
              </a:rPr>
              <a:t>* </a:t>
            </a:r>
          </a:p>
        </p:txBody>
      </p:sp>
      <p:sp>
        <p:nvSpPr>
          <p:cNvPr id="89" name="Rectangle 88">
            <a:extLst>
              <a:ext uri="{FF2B5EF4-FFF2-40B4-BE49-F238E27FC236}">
                <a16:creationId xmlns:a16="http://schemas.microsoft.com/office/drawing/2014/main" id="{1A67B8D2-2A57-42E4-9CC3-EA3C5A61A2E1}"/>
              </a:ext>
            </a:extLst>
          </p:cNvPr>
          <p:cNvSpPr/>
          <p:nvPr/>
        </p:nvSpPr>
        <p:spPr>
          <a:xfrm>
            <a:off x="10017463" y="2143125"/>
            <a:ext cx="1669944" cy="369332"/>
          </a:xfrm>
          <a:prstGeom prst="rect">
            <a:avLst/>
          </a:prstGeom>
        </p:spPr>
        <p:txBody>
          <a:bodyPr wrap="none">
            <a:spAutoFit/>
          </a:bodyPr>
          <a:lstStyle/>
          <a:p>
            <a:pPr>
              <a:defRPr/>
            </a:pPr>
            <a:r>
              <a:rPr lang="es-MX" b="1" spc="-37" dirty="0">
                <a:solidFill>
                  <a:srgbClr val="0070C0"/>
                </a:solidFill>
                <a:latin typeface="Arial" panose="020B0604020202020204" pitchFamily="34" charset="0"/>
                <a:cs typeface="Arial" panose="020B0604020202020204" pitchFamily="34" charset="0"/>
                <a:sym typeface="Calibri"/>
              </a:rPr>
              <a:t>Hasta $3,200</a:t>
            </a:r>
            <a:r>
              <a:rPr lang="es-MX" b="1" spc="-37" dirty="0">
                <a:solidFill>
                  <a:schemeClr val="accent6"/>
                </a:solidFill>
                <a:latin typeface="Arial" panose="020B0604020202020204" pitchFamily="34" charset="0"/>
                <a:cs typeface="Arial" panose="020B0604020202020204" pitchFamily="34" charset="0"/>
                <a:sym typeface="Calibri"/>
              </a:rPr>
              <a:t>*</a:t>
            </a:r>
            <a:r>
              <a:rPr lang="es-MX" b="1" spc="-37" dirty="0">
                <a:solidFill>
                  <a:srgbClr val="0070C0"/>
                </a:solidFill>
                <a:latin typeface="Arial" panose="020B0604020202020204" pitchFamily="34" charset="0"/>
                <a:cs typeface="Arial" panose="020B0604020202020204" pitchFamily="34" charset="0"/>
                <a:sym typeface="Calibri"/>
              </a:rPr>
              <a:t> </a:t>
            </a:r>
          </a:p>
        </p:txBody>
      </p:sp>
      <p:sp>
        <p:nvSpPr>
          <p:cNvPr id="92" name="Rectangle 91">
            <a:extLst>
              <a:ext uri="{FF2B5EF4-FFF2-40B4-BE49-F238E27FC236}">
                <a16:creationId xmlns:a16="http://schemas.microsoft.com/office/drawing/2014/main" id="{D554C3AE-D536-4D60-816C-E152EDFF0164}"/>
              </a:ext>
            </a:extLst>
          </p:cNvPr>
          <p:cNvSpPr/>
          <p:nvPr/>
        </p:nvSpPr>
        <p:spPr>
          <a:xfrm>
            <a:off x="2793920" y="2798120"/>
            <a:ext cx="1129412" cy="369332"/>
          </a:xfrm>
          <a:prstGeom prst="rect">
            <a:avLst/>
          </a:prstGeom>
        </p:spPr>
        <p:txBody>
          <a:bodyPr wrap="none">
            <a:spAutoFit/>
          </a:bodyPr>
          <a:lstStyle/>
          <a:p>
            <a:pPr algn="ctr">
              <a:defRPr/>
            </a:pPr>
            <a:r>
              <a:rPr lang="es-MX" b="1" spc="-37" dirty="0">
                <a:solidFill>
                  <a:srgbClr val="0070C0"/>
                </a:solidFill>
                <a:latin typeface="Arial" panose="020B0604020202020204" pitchFamily="34" charset="0"/>
                <a:cs typeface="Arial" panose="020B0604020202020204" pitchFamily="34" charset="0"/>
                <a:sym typeface="Calibri"/>
              </a:rPr>
              <a:t>$45,000</a:t>
            </a:r>
            <a:r>
              <a:rPr lang="es-MX" b="1" spc="-37" dirty="0">
                <a:solidFill>
                  <a:schemeClr val="accent6"/>
                </a:solidFill>
                <a:latin typeface="Arial" panose="020B0604020202020204" pitchFamily="34" charset="0"/>
                <a:cs typeface="Arial" panose="020B0604020202020204" pitchFamily="34" charset="0"/>
                <a:sym typeface="Calibri"/>
              </a:rPr>
              <a:t>* </a:t>
            </a:r>
          </a:p>
        </p:txBody>
      </p:sp>
      <p:sp>
        <p:nvSpPr>
          <p:cNvPr id="93" name="Rectangle 92">
            <a:extLst>
              <a:ext uri="{FF2B5EF4-FFF2-40B4-BE49-F238E27FC236}">
                <a16:creationId xmlns:a16="http://schemas.microsoft.com/office/drawing/2014/main" id="{AAF1744C-0310-42D3-9B0F-D39C6F2298EA}"/>
              </a:ext>
            </a:extLst>
          </p:cNvPr>
          <p:cNvSpPr/>
          <p:nvPr/>
        </p:nvSpPr>
        <p:spPr>
          <a:xfrm>
            <a:off x="4150961" y="2799973"/>
            <a:ext cx="1916936" cy="369332"/>
          </a:xfrm>
          <a:prstGeom prst="rect">
            <a:avLst/>
          </a:prstGeom>
        </p:spPr>
        <p:txBody>
          <a:bodyPr wrap="none">
            <a:spAutoFit/>
          </a:bodyPr>
          <a:lstStyle/>
          <a:p>
            <a:pPr algn="ctr">
              <a:defRPr/>
            </a:pPr>
            <a:r>
              <a:rPr lang="es-MX" b="1" spc="-37" dirty="0">
                <a:solidFill>
                  <a:srgbClr val="0070C0"/>
                </a:solidFill>
                <a:latin typeface="Arial" panose="020B0604020202020204" pitchFamily="34" charset="0"/>
                <a:cs typeface="Arial" panose="020B0604020202020204" pitchFamily="34" charset="0"/>
                <a:sym typeface="Calibri"/>
              </a:rPr>
              <a:t>Hasta $120,000</a:t>
            </a:r>
            <a:r>
              <a:rPr lang="es-MX" b="1" spc="-37" dirty="0">
                <a:solidFill>
                  <a:schemeClr val="accent6"/>
                </a:solidFill>
                <a:latin typeface="Arial" panose="020B0604020202020204" pitchFamily="34" charset="0"/>
                <a:cs typeface="Arial" panose="020B0604020202020204" pitchFamily="34" charset="0"/>
                <a:sym typeface="Calibri"/>
              </a:rPr>
              <a:t>* </a:t>
            </a:r>
          </a:p>
        </p:txBody>
      </p:sp>
      <p:sp>
        <p:nvSpPr>
          <p:cNvPr id="94" name="Rectangle 93">
            <a:extLst>
              <a:ext uri="{FF2B5EF4-FFF2-40B4-BE49-F238E27FC236}">
                <a16:creationId xmlns:a16="http://schemas.microsoft.com/office/drawing/2014/main" id="{1B83DBB4-BEF9-4173-9194-6EC53855CB45}"/>
              </a:ext>
            </a:extLst>
          </p:cNvPr>
          <p:cNvSpPr/>
          <p:nvPr/>
        </p:nvSpPr>
        <p:spPr>
          <a:xfrm>
            <a:off x="6102350" y="2815663"/>
            <a:ext cx="1857560" cy="369332"/>
          </a:xfrm>
          <a:prstGeom prst="rect">
            <a:avLst/>
          </a:prstGeom>
        </p:spPr>
        <p:txBody>
          <a:bodyPr wrap="none">
            <a:spAutoFit/>
          </a:bodyPr>
          <a:lstStyle/>
          <a:p>
            <a:pPr>
              <a:defRPr/>
            </a:pPr>
            <a:r>
              <a:rPr lang="es-MX" b="1" spc="-37" dirty="0">
                <a:solidFill>
                  <a:srgbClr val="0070C0"/>
                </a:solidFill>
                <a:latin typeface="Arial" panose="020B0604020202020204" pitchFamily="34" charset="0"/>
                <a:cs typeface="Arial" panose="020B0604020202020204" pitchFamily="34" charset="0"/>
                <a:sym typeface="Calibri"/>
              </a:rPr>
              <a:t>Hasta $320,000</a:t>
            </a:r>
            <a:r>
              <a:rPr lang="es-MX" b="1" spc="-37" dirty="0">
                <a:solidFill>
                  <a:schemeClr val="accent6"/>
                </a:solidFill>
                <a:latin typeface="Arial" panose="020B0604020202020204" pitchFamily="34" charset="0"/>
                <a:cs typeface="Arial" panose="020B0604020202020204" pitchFamily="34" charset="0"/>
                <a:sym typeface="Calibri"/>
              </a:rPr>
              <a:t>*</a:t>
            </a:r>
          </a:p>
        </p:txBody>
      </p:sp>
      <p:sp>
        <p:nvSpPr>
          <p:cNvPr id="95" name="Rectangle 94">
            <a:extLst>
              <a:ext uri="{FF2B5EF4-FFF2-40B4-BE49-F238E27FC236}">
                <a16:creationId xmlns:a16="http://schemas.microsoft.com/office/drawing/2014/main" id="{DAAAC674-9B70-4A52-8F82-CAEAFC007831}"/>
              </a:ext>
            </a:extLst>
          </p:cNvPr>
          <p:cNvSpPr/>
          <p:nvPr/>
        </p:nvSpPr>
        <p:spPr>
          <a:xfrm>
            <a:off x="8007350" y="2807598"/>
            <a:ext cx="1857560" cy="369332"/>
          </a:xfrm>
          <a:prstGeom prst="rect">
            <a:avLst/>
          </a:prstGeom>
        </p:spPr>
        <p:txBody>
          <a:bodyPr wrap="none">
            <a:spAutoFit/>
          </a:bodyPr>
          <a:lstStyle/>
          <a:p>
            <a:pPr>
              <a:defRPr/>
            </a:pPr>
            <a:r>
              <a:rPr lang="es-MX" b="1" spc="-37" dirty="0">
                <a:solidFill>
                  <a:srgbClr val="0070C0"/>
                </a:solidFill>
                <a:latin typeface="Arial" panose="020B0604020202020204" pitchFamily="34" charset="0"/>
                <a:cs typeface="Arial" panose="020B0604020202020204" pitchFamily="34" charset="0"/>
                <a:sym typeface="Calibri"/>
              </a:rPr>
              <a:t>Hasta $410,000</a:t>
            </a:r>
            <a:r>
              <a:rPr lang="es-MX" b="1" spc="-37" dirty="0">
                <a:solidFill>
                  <a:schemeClr val="accent6"/>
                </a:solidFill>
                <a:latin typeface="Arial" panose="020B0604020202020204" pitchFamily="34" charset="0"/>
                <a:cs typeface="Arial" panose="020B0604020202020204" pitchFamily="34" charset="0"/>
                <a:sym typeface="Calibri"/>
              </a:rPr>
              <a:t>*</a:t>
            </a:r>
          </a:p>
        </p:txBody>
      </p:sp>
      <p:sp>
        <p:nvSpPr>
          <p:cNvPr id="100" name="Rectangle 99">
            <a:extLst>
              <a:ext uri="{FF2B5EF4-FFF2-40B4-BE49-F238E27FC236}">
                <a16:creationId xmlns:a16="http://schemas.microsoft.com/office/drawing/2014/main" id="{61994929-05B3-4CA4-92CB-5994C3588336}"/>
              </a:ext>
            </a:extLst>
          </p:cNvPr>
          <p:cNvSpPr/>
          <p:nvPr/>
        </p:nvSpPr>
        <p:spPr>
          <a:xfrm>
            <a:off x="9912350" y="2793881"/>
            <a:ext cx="1916935" cy="369332"/>
          </a:xfrm>
          <a:prstGeom prst="rect">
            <a:avLst/>
          </a:prstGeom>
        </p:spPr>
        <p:txBody>
          <a:bodyPr wrap="none">
            <a:spAutoFit/>
          </a:bodyPr>
          <a:lstStyle/>
          <a:p>
            <a:pPr>
              <a:defRPr/>
            </a:pPr>
            <a:r>
              <a:rPr lang="es-MX" b="1" spc="-37" dirty="0">
                <a:solidFill>
                  <a:srgbClr val="0070C0"/>
                </a:solidFill>
                <a:latin typeface="Arial" panose="020B0604020202020204" pitchFamily="34" charset="0"/>
                <a:cs typeface="Arial" panose="020B0604020202020204" pitchFamily="34" charset="0"/>
                <a:sym typeface="Calibri"/>
              </a:rPr>
              <a:t>Hasta $455,000</a:t>
            </a:r>
            <a:r>
              <a:rPr lang="es-MX" b="1" spc="-37" dirty="0">
                <a:solidFill>
                  <a:schemeClr val="accent6"/>
                </a:solidFill>
                <a:latin typeface="Arial" panose="020B0604020202020204" pitchFamily="34" charset="0"/>
                <a:cs typeface="Arial" panose="020B0604020202020204" pitchFamily="34" charset="0"/>
                <a:sym typeface="Calibri"/>
              </a:rPr>
              <a:t>*</a:t>
            </a:r>
            <a:r>
              <a:rPr lang="es-MX" b="1" spc="-37" dirty="0">
                <a:solidFill>
                  <a:srgbClr val="0070C0"/>
                </a:solidFill>
                <a:latin typeface="Arial" panose="020B0604020202020204" pitchFamily="34" charset="0"/>
                <a:cs typeface="Arial" panose="020B0604020202020204" pitchFamily="34" charset="0"/>
                <a:sym typeface="Calibri"/>
              </a:rPr>
              <a:t> </a:t>
            </a:r>
          </a:p>
        </p:txBody>
      </p:sp>
      <p:sp>
        <p:nvSpPr>
          <p:cNvPr id="101" name="Rectangle 100">
            <a:extLst>
              <a:ext uri="{FF2B5EF4-FFF2-40B4-BE49-F238E27FC236}">
                <a16:creationId xmlns:a16="http://schemas.microsoft.com/office/drawing/2014/main" id="{00AEA466-9F57-4971-929B-68CAE73ED9B7}"/>
              </a:ext>
            </a:extLst>
          </p:cNvPr>
          <p:cNvSpPr/>
          <p:nvPr/>
        </p:nvSpPr>
        <p:spPr>
          <a:xfrm>
            <a:off x="7671970" y="3218053"/>
            <a:ext cx="4385880" cy="307777"/>
          </a:xfrm>
          <a:prstGeom prst="rect">
            <a:avLst/>
          </a:prstGeom>
        </p:spPr>
        <p:txBody>
          <a:bodyPr wrap="none">
            <a:spAutoFit/>
          </a:bodyPr>
          <a:lstStyle/>
          <a:p>
            <a:pPr algn="ctr">
              <a:defRPr/>
            </a:pPr>
            <a:r>
              <a:rPr lang="es-MX" sz="1400" b="1" spc="-37" dirty="0">
                <a:solidFill>
                  <a:schemeClr val="accent6"/>
                </a:solidFill>
                <a:latin typeface="Arial" panose="020B0604020202020204" pitchFamily="34" charset="0"/>
                <a:cs typeface="Arial" panose="020B0604020202020204" pitchFamily="34" charset="0"/>
                <a:sym typeface="Calibri"/>
              </a:rPr>
              <a:t>*Por QBL.  Ver Plan de Compensación para detalles </a:t>
            </a:r>
          </a:p>
        </p:txBody>
      </p:sp>
      <p:cxnSp>
        <p:nvCxnSpPr>
          <p:cNvPr id="4" name="Straight Connector 3">
            <a:extLst>
              <a:ext uri="{FF2B5EF4-FFF2-40B4-BE49-F238E27FC236}">
                <a16:creationId xmlns:a16="http://schemas.microsoft.com/office/drawing/2014/main" id="{2B66792B-BDB3-435B-8AE8-FC9B9A99A047}"/>
              </a:ext>
            </a:extLst>
          </p:cNvPr>
          <p:cNvCxnSpPr/>
          <p:nvPr/>
        </p:nvCxnSpPr>
        <p:spPr>
          <a:xfrm>
            <a:off x="2240666" y="2203515"/>
            <a:ext cx="0" cy="1235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AA6644D-F942-4101-AC18-9F489C54FAC2}"/>
              </a:ext>
            </a:extLst>
          </p:cNvPr>
          <p:cNvCxnSpPr/>
          <p:nvPr/>
        </p:nvCxnSpPr>
        <p:spPr>
          <a:xfrm>
            <a:off x="4133580" y="2199736"/>
            <a:ext cx="0" cy="1235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FB3F127-59A2-46E2-AD1E-C756997AFDA8}"/>
              </a:ext>
            </a:extLst>
          </p:cNvPr>
          <p:cNvCxnSpPr/>
          <p:nvPr/>
        </p:nvCxnSpPr>
        <p:spPr>
          <a:xfrm>
            <a:off x="6037790" y="2176376"/>
            <a:ext cx="0" cy="1235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7CA1E98-100D-4B40-984A-A4DBABBCB151}"/>
              </a:ext>
            </a:extLst>
          </p:cNvPr>
          <p:cNvCxnSpPr>
            <a:cxnSpLocks/>
          </p:cNvCxnSpPr>
          <p:nvPr/>
        </p:nvCxnSpPr>
        <p:spPr>
          <a:xfrm>
            <a:off x="9823655" y="2143125"/>
            <a:ext cx="12495" cy="1041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2430235-3A94-4740-B77C-BA00696A8822}"/>
              </a:ext>
            </a:extLst>
          </p:cNvPr>
          <p:cNvCxnSpPr>
            <a:cxnSpLocks/>
          </p:cNvCxnSpPr>
          <p:nvPr/>
        </p:nvCxnSpPr>
        <p:spPr>
          <a:xfrm>
            <a:off x="7918655" y="2176376"/>
            <a:ext cx="12495" cy="1041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4ADDD6-4A8A-4291-8872-99160B25D9FF}"/>
              </a:ext>
            </a:extLst>
          </p:cNvPr>
          <p:cNvCxnSpPr/>
          <p:nvPr/>
        </p:nvCxnSpPr>
        <p:spPr>
          <a:xfrm>
            <a:off x="2261292" y="2676525"/>
            <a:ext cx="947985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BF864223-ED03-4E28-8FED-FD68089C69BB}"/>
              </a:ext>
            </a:extLst>
          </p:cNvPr>
          <p:cNvGrpSpPr/>
          <p:nvPr/>
        </p:nvGrpSpPr>
        <p:grpSpPr>
          <a:xfrm>
            <a:off x="10997334" y="5853598"/>
            <a:ext cx="972104" cy="805564"/>
            <a:chOff x="3860800" y="3193115"/>
            <a:chExt cx="4302125" cy="3540034"/>
          </a:xfrm>
        </p:grpSpPr>
        <p:pic>
          <p:nvPicPr>
            <p:cNvPr id="90" name="Picture 89">
              <a:extLst>
                <a:ext uri="{FF2B5EF4-FFF2-40B4-BE49-F238E27FC236}">
                  <a16:creationId xmlns:a16="http://schemas.microsoft.com/office/drawing/2014/main" id="{28367923-BFA0-4982-A989-A89628F06EA9}"/>
                </a:ext>
              </a:extLst>
            </p:cNvPr>
            <p:cNvPicPr>
              <a:picLocks noChangeAspect="1"/>
            </p:cNvPicPr>
            <p:nvPr/>
          </p:nvPicPr>
          <p:blipFill rotWithShape="1">
            <a:blip r:embed="rId9">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91" name="Picture 90" descr="A close up of a logo&#10;&#10;Description generated with very high confidence">
              <a:extLst>
                <a:ext uri="{FF2B5EF4-FFF2-40B4-BE49-F238E27FC236}">
                  <a16:creationId xmlns:a16="http://schemas.microsoft.com/office/drawing/2014/main" id="{D76DF4E4-681C-4A4D-9C40-13BFBD9490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1810500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18B2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43185</TotalTime>
  <Words>2357</Words>
  <Application>Microsoft Office PowerPoint</Application>
  <PresentationFormat>Custom</PresentationFormat>
  <Paragraphs>396</Paragraphs>
  <Slides>24</Slides>
  <Notes>19</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24</vt:i4>
      </vt:variant>
    </vt:vector>
  </HeadingPairs>
  <TitlesOfParts>
    <vt:vector size="43" baseType="lpstr">
      <vt:lpstr>Agency FB</vt:lpstr>
      <vt:lpstr>Arial</vt:lpstr>
      <vt:lpstr>Arial Black</vt:lpstr>
      <vt:lpstr>Arial Narrow</vt:lpstr>
      <vt:lpstr>Berlin Sans FB Demi</vt:lpstr>
      <vt:lpstr>Bookman Old Style</vt:lpstr>
      <vt:lpstr>Calibri</vt:lpstr>
      <vt:lpstr>Calibri Light</vt:lpstr>
      <vt:lpstr>Century Gothic</vt:lpstr>
      <vt:lpstr>Gotham</vt:lpstr>
      <vt:lpstr>Helvetica</vt:lpstr>
      <vt:lpstr>Impact</vt:lpstr>
      <vt:lpstr>Lucida Handwriting</vt:lpstr>
      <vt:lpstr>Modern No. 20</vt:lpstr>
      <vt:lpstr>STARWARS</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Crecimiento Ilimitado</vt:lpstr>
      <vt:lpstr>La Vida como Vice Presidente…</vt:lpstr>
      <vt:lpstr>PowerPoint Presentation</vt:lpstr>
      <vt:lpstr>PowerPoint Presentation</vt:lpstr>
      <vt:lpstr>El futuro es INCREIBLE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Mauricio Paredes Flores</dc:creator>
  <cp:keywords/>
  <dc:description/>
  <cp:lastModifiedBy>Alfonso Lobato</cp:lastModifiedBy>
  <cp:revision>772</cp:revision>
  <dcterms:created xsi:type="dcterms:W3CDTF">2017-02-22T15:36:38Z</dcterms:created>
  <dcterms:modified xsi:type="dcterms:W3CDTF">2019-08-08T16:57:38Z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2017-02-21T06:00:00Z</vt:filetime>
  </property>
  <property fmtid="{D5CDD505-2E9C-101B-9397-08002B2CF9AE}" pid="3" name="Creator">
    <vt:lpwstr>Adobe InDesign CC 2017 (Macintosh)</vt:lpwstr>
  </property>
  <property fmtid="{D5CDD505-2E9C-101B-9397-08002B2CF9AE}" pid="4" name="LastSaved">
    <vt:filetime>2017-02-21T06:00:00Z</vt:filetime>
  </property>
</Properties>
</file>